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82" r:id="rId5"/>
    <p:sldId id="283" r:id="rId6"/>
    <p:sldId id="284" r:id="rId7"/>
    <p:sldId id="276" r:id="rId8"/>
    <p:sldId id="269"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Slides" id="{C3FB3F32-FB21-4AE8-89EF-70B7F2C28BB8}">
          <p14:sldIdLst>
            <p14:sldId id="256"/>
            <p14:sldId id="257"/>
          </p14:sldIdLst>
        </p14:section>
        <p14:section name="Opening Slides" id="{4602AA0E-63BE-41F3-8FC7-D6D9D743E6E4}">
          <p14:sldIdLst>
            <p14:sldId id="260"/>
            <p14:sldId id="282"/>
            <p14:sldId id="283"/>
            <p14:sldId id="284"/>
          </p14:sldIdLst>
        </p14:section>
        <p14:section name="Presentation Body" id="{032748CF-34D4-4F00-AA86-51FC83977DA0}">
          <p14:sldIdLst>
            <p14:sldId id="276"/>
          </p14:sldIdLst>
        </p14:section>
        <p14:section name="Closing Slides" id="{E80DB28E-CAD9-4B95-9FE2-9292BCFE48B7}">
          <p14:sldIdLst>
            <p14:sldId id="269"/>
          </p14:sldIdLst>
        </p14:section>
        <p14:section name="Side Slides" id="{1C99C5B6-3640-4323-B416-8D531FACFE49}">
          <p14:sldIdLst>
            <p14:sldId id="263"/>
          </p14:sldIdLst>
        </p14:section>
      </p14:sectionLst>
    </p:ext>
    <p:ext uri="{EFAFB233-063F-42B5-8137-9DF3F51BA10A}">
      <p15:sldGuideLst xmlns:p15="http://schemas.microsoft.com/office/powerpoint/2012/main">
        <p15:guide id="1" orient="horz" pos="2137" userDrawn="1">
          <p15:clr>
            <a:srgbClr val="A4A3A4"/>
          </p15:clr>
        </p15:guide>
        <p15:guide id="2" pos="41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Osamu Katagiri Tanaka" initials="AOKT" lastIdx="1" clrIdx="0">
    <p:extLst>
      <p:ext uri="{19B8F6BF-5375-455C-9EA6-DF929625EA0E}">
        <p15:presenceInfo xmlns:p15="http://schemas.microsoft.com/office/powerpoint/2012/main" userId="Antonio Osamu Katagiri Tan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D7613-7C21-35A1-BFD9-84875C7D6962}" v="379" dt="2019-05-13T02:14:01.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37"/>
        <p:guide pos="4135"/>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Osamu Katagiri Tanaka" userId="2c28225e-d492-4964-8551-1b0a3c65dda0" providerId="ADAL" clId="{329B512D-3474-403B-B217-DE713D6D5C19}"/>
    <pc:docChg chg="undo custSel addSld delSld modSld sldOrd modSection">
      <pc:chgData name="Antonio Osamu Katagiri Tanaka" userId="2c28225e-d492-4964-8551-1b0a3c65dda0" providerId="ADAL" clId="{329B512D-3474-403B-B217-DE713D6D5C19}" dt="2019-04-04T15:50:31.505" v="1986" actId="20577"/>
      <pc:docMkLst>
        <pc:docMk/>
      </pc:docMkLst>
      <pc:sldChg chg="addSp">
        <pc:chgData name="Antonio Osamu Katagiri Tanaka" userId="2c28225e-d492-4964-8551-1b0a3c65dda0" providerId="ADAL" clId="{329B512D-3474-403B-B217-DE713D6D5C19}" dt="2019-03-31T15:07:38.520" v="0" actId="9405"/>
        <pc:sldMkLst>
          <pc:docMk/>
          <pc:sldMk cId="3401248549" sldId="256"/>
        </pc:sldMkLst>
        <pc:inkChg chg="add">
          <ac:chgData name="Antonio Osamu Katagiri Tanaka" userId="2c28225e-d492-4964-8551-1b0a3c65dda0" providerId="ADAL" clId="{329B512D-3474-403B-B217-DE713D6D5C19}" dt="2019-03-31T15:07:38.520" v="0" actId="9405"/>
          <ac:inkMkLst>
            <pc:docMk/>
            <pc:sldMk cId="3401248549" sldId="256"/>
            <ac:inkMk id="2" creationId="{E00210A8-2E97-46D2-AE68-867D9198F33C}"/>
          </ac:inkMkLst>
        </pc:inkChg>
      </pc:sldChg>
      <pc:sldChg chg="modSp">
        <pc:chgData name="Antonio Osamu Katagiri Tanaka" userId="2c28225e-d492-4964-8551-1b0a3c65dda0" providerId="ADAL" clId="{329B512D-3474-403B-B217-DE713D6D5C19}" dt="2019-04-04T15:50:31.505" v="1986" actId="20577"/>
        <pc:sldMkLst>
          <pc:docMk/>
          <pc:sldMk cId="1105756717" sldId="257"/>
        </pc:sldMkLst>
        <pc:spChg chg="mod">
          <ac:chgData name="Antonio Osamu Katagiri Tanaka" userId="2c28225e-d492-4964-8551-1b0a3c65dda0" providerId="ADAL" clId="{329B512D-3474-403B-B217-DE713D6D5C19}" dt="2019-04-04T15:50:31.505" v="1986" actId="20577"/>
          <ac:spMkLst>
            <pc:docMk/>
            <pc:sldMk cId="1105756717" sldId="257"/>
            <ac:spMk id="3" creationId="{6E971A9A-8031-4781-96A0-B9A5656935B5}"/>
          </ac:spMkLst>
        </pc:spChg>
      </pc:sldChg>
      <pc:sldChg chg="addSp delSp modSp">
        <pc:chgData name="Antonio Osamu Katagiri Tanaka" userId="2c28225e-d492-4964-8551-1b0a3c65dda0" providerId="ADAL" clId="{329B512D-3474-403B-B217-DE713D6D5C19}" dt="2019-04-04T14:27:37.615" v="1984" actId="115"/>
        <pc:sldMkLst>
          <pc:docMk/>
          <pc:sldMk cId="3604131991" sldId="263"/>
        </pc:sldMkLst>
        <pc:spChg chg="mod">
          <ac:chgData name="Antonio Osamu Katagiri Tanaka" userId="2c28225e-d492-4964-8551-1b0a3c65dda0" providerId="ADAL" clId="{329B512D-3474-403B-B217-DE713D6D5C19}" dt="2019-04-04T14:27:37.615" v="1984" actId="115"/>
          <ac:spMkLst>
            <pc:docMk/>
            <pc:sldMk cId="3604131991" sldId="263"/>
            <ac:spMk id="6" creationId="{058630E6-31AF-4451-B084-C9809D0DA4E8}"/>
          </ac:spMkLst>
        </pc:spChg>
        <pc:inkChg chg="add del">
          <ac:chgData name="Antonio Osamu Katagiri Tanaka" userId="2c28225e-d492-4964-8551-1b0a3c65dda0" providerId="ADAL" clId="{329B512D-3474-403B-B217-DE713D6D5C19}" dt="2019-04-04T14:27:28.979" v="1982" actId="9405"/>
          <ac:inkMkLst>
            <pc:docMk/>
            <pc:sldMk cId="3604131991" sldId="263"/>
            <ac:inkMk id="2" creationId="{969D952D-714C-43B0-A513-C6B4AE47428D}"/>
          </ac:inkMkLst>
        </pc:inkChg>
        <pc:inkChg chg="add del">
          <ac:chgData name="Antonio Osamu Katagiri Tanaka" userId="2c28225e-d492-4964-8551-1b0a3c65dda0" providerId="ADAL" clId="{329B512D-3474-403B-B217-DE713D6D5C19}" dt="2019-04-04T14:27:28.045" v="1981" actId="9405"/>
          <ac:inkMkLst>
            <pc:docMk/>
            <pc:sldMk cId="3604131991" sldId="263"/>
            <ac:inkMk id="3" creationId="{FE05DE7C-4281-4120-83A0-C423CBD124A8}"/>
          </ac:inkMkLst>
        </pc:inkChg>
        <pc:inkChg chg="add del">
          <ac:chgData name="Antonio Osamu Katagiri Tanaka" userId="2c28225e-d492-4964-8551-1b0a3c65dda0" providerId="ADAL" clId="{329B512D-3474-403B-B217-DE713D6D5C19}" dt="2019-04-04T14:27:27.649" v="1980" actId="9405"/>
          <ac:inkMkLst>
            <pc:docMk/>
            <pc:sldMk cId="3604131991" sldId="263"/>
            <ac:inkMk id="5" creationId="{BB6A19F7-AA98-477A-A47F-B32552340760}"/>
          </ac:inkMkLst>
        </pc:inkChg>
      </pc:sldChg>
      <pc:sldChg chg="addSp delSp modSp add modNotesTx">
        <pc:chgData name="Antonio Osamu Katagiri Tanaka" userId="2c28225e-d492-4964-8551-1b0a3c65dda0" providerId="ADAL" clId="{329B512D-3474-403B-B217-DE713D6D5C19}" dt="2019-04-04T13:21:57.223" v="1920" actId="20577"/>
        <pc:sldMkLst>
          <pc:docMk/>
          <pc:sldMk cId="708711930" sldId="276"/>
        </pc:sldMkLst>
        <pc:spChg chg="mod">
          <ac:chgData name="Antonio Osamu Katagiri Tanaka" userId="2c28225e-d492-4964-8551-1b0a3c65dda0" providerId="ADAL" clId="{329B512D-3474-403B-B217-DE713D6D5C19}" dt="2019-04-04T04:34:54.745" v="1145" actId="20577"/>
          <ac:spMkLst>
            <pc:docMk/>
            <pc:sldMk cId="708711930" sldId="276"/>
            <ac:spMk id="4" creationId="{F9ED8BE6-F7AC-4FD8-8FA8-8C683A7C2F62}"/>
          </ac:spMkLst>
        </pc:spChg>
        <pc:spChg chg="add mod">
          <ac:chgData name="Antonio Osamu Katagiri Tanaka" userId="2c28225e-d492-4964-8551-1b0a3c65dda0" providerId="ADAL" clId="{329B512D-3474-403B-B217-DE713D6D5C19}" dt="2019-04-04T13:21:57.223" v="1920" actId="20577"/>
          <ac:spMkLst>
            <pc:docMk/>
            <pc:sldMk cId="708711930" sldId="276"/>
            <ac:spMk id="7" creationId="{43F915F1-9C90-4B6E-AA0B-C9F4FCF704FA}"/>
          </ac:spMkLst>
        </pc:spChg>
        <pc:picChg chg="add del mod">
          <ac:chgData name="Antonio Osamu Katagiri Tanaka" userId="2c28225e-d492-4964-8551-1b0a3c65dda0" providerId="ADAL" clId="{329B512D-3474-403B-B217-DE713D6D5C19}" dt="2019-04-04T05:13:15.197" v="1321" actId="478"/>
          <ac:picMkLst>
            <pc:docMk/>
            <pc:sldMk cId="708711930" sldId="276"/>
            <ac:picMk id="5" creationId="{A98AA8FA-E2A8-490A-BE93-C2DB37F95CB5}"/>
          </ac:picMkLst>
        </pc:picChg>
      </pc:sldChg>
      <pc:sldChg chg="addSp delSp add">
        <pc:chgData name="Antonio Osamu Katagiri Tanaka" userId="2c28225e-d492-4964-8551-1b0a3c65dda0" providerId="ADAL" clId="{329B512D-3474-403B-B217-DE713D6D5C19}" dt="2019-04-04T14:17:54.544" v="1976" actId="9405"/>
        <pc:sldMkLst>
          <pc:docMk/>
          <pc:sldMk cId="2232161063" sldId="281"/>
        </pc:sldMkLst>
        <pc:spChg chg="del">
          <ac:chgData name="Antonio Osamu Katagiri Tanaka" userId="2c28225e-d492-4964-8551-1b0a3c65dda0" providerId="ADAL" clId="{329B512D-3474-403B-B217-DE713D6D5C19}" dt="2019-04-04T14:16:15.620" v="1950" actId="478"/>
          <ac:spMkLst>
            <pc:docMk/>
            <pc:sldMk cId="2232161063" sldId="281"/>
            <ac:spMk id="2" creationId="{4C4F355D-C485-4947-B93D-D35B7AA9E70B}"/>
          </ac:spMkLst>
        </pc:spChg>
        <pc:spChg chg="del">
          <ac:chgData name="Antonio Osamu Katagiri Tanaka" userId="2c28225e-d492-4964-8551-1b0a3c65dda0" providerId="ADAL" clId="{329B512D-3474-403B-B217-DE713D6D5C19}" dt="2019-04-04T14:16:15.620" v="1950" actId="478"/>
          <ac:spMkLst>
            <pc:docMk/>
            <pc:sldMk cId="2232161063" sldId="281"/>
            <ac:spMk id="3" creationId="{CEFF394F-286F-4E9E-91A4-CDDC3F9A8031}"/>
          </ac:spMkLst>
        </pc:spChg>
        <pc:inkChg chg="add del">
          <ac:chgData name="Antonio Osamu Katagiri Tanaka" userId="2c28225e-d492-4964-8551-1b0a3c65dda0" providerId="ADAL" clId="{329B512D-3474-403B-B217-DE713D6D5C19}" dt="2019-04-04T14:16:38.510" v="1954" actId="9405"/>
          <ac:inkMkLst>
            <pc:docMk/>
            <pc:sldMk cId="2232161063" sldId="281"/>
            <ac:inkMk id="4" creationId="{F48662FE-D5D2-4B7F-8DA7-0CF64BB16546}"/>
          </ac:inkMkLst>
        </pc:inkChg>
        <pc:inkChg chg="add del">
          <ac:chgData name="Antonio Osamu Katagiri Tanaka" userId="2c28225e-d492-4964-8551-1b0a3c65dda0" providerId="ADAL" clId="{329B512D-3474-403B-B217-DE713D6D5C19}" dt="2019-04-04T14:16:38.154" v="1953" actId="9405"/>
          <ac:inkMkLst>
            <pc:docMk/>
            <pc:sldMk cId="2232161063" sldId="281"/>
            <ac:inkMk id="5" creationId="{4ABF39D1-C7B9-4BA2-B542-4048A038320F}"/>
          </ac:inkMkLst>
        </pc:inkChg>
        <pc:inkChg chg="add del">
          <ac:chgData name="Antonio Osamu Katagiri Tanaka" userId="2c28225e-d492-4964-8551-1b0a3c65dda0" providerId="ADAL" clId="{329B512D-3474-403B-B217-DE713D6D5C19}" dt="2019-04-04T14:16:47.175" v="1958" actId="9405"/>
          <ac:inkMkLst>
            <pc:docMk/>
            <pc:sldMk cId="2232161063" sldId="281"/>
            <ac:inkMk id="6" creationId="{5B1B56C8-70C9-4730-8643-79E88310667C}"/>
          </ac:inkMkLst>
        </pc:inkChg>
        <pc:inkChg chg="add del">
          <ac:chgData name="Antonio Osamu Katagiri Tanaka" userId="2c28225e-d492-4964-8551-1b0a3c65dda0" providerId="ADAL" clId="{329B512D-3474-403B-B217-DE713D6D5C19}" dt="2019-04-04T14:16:46.724" v="1957" actId="9405"/>
          <ac:inkMkLst>
            <pc:docMk/>
            <pc:sldMk cId="2232161063" sldId="281"/>
            <ac:inkMk id="7" creationId="{24C5F770-68B4-4D42-B489-41A511F861BD}"/>
          </ac:inkMkLst>
        </pc:inkChg>
        <pc:inkChg chg="add del">
          <ac:chgData name="Antonio Osamu Katagiri Tanaka" userId="2c28225e-d492-4964-8551-1b0a3c65dda0" providerId="ADAL" clId="{329B512D-3474-403B-B217-DE713D6D5C19}" dt="2019-04-04T14:17:20.271" v="1975" actId="9405"/>
          <ac:inkMkLst>
            <pc:docMk/>
            <pc:sldMk cId="2232161063" sldId="281"/>
            <ac:inkMk id="8" creationId="{39B76950-E0E3-487C-9E7C-22E8EC186848}"/>
          </ac:inkMkLst>
        </pc:inkChg>
        <pc:inkChg chg="add del">
          <ac:chgData name="Antonio Osamu Katagiri Tanaka" userId="2c28225e-d492-4964-8551-1b0a3c65dda0" providerId="ADAL" clId="{329B512D-3474-403B-B217-DE713D6D5C19}" dt="2019-04-04T14:17:20.012" v="1974" actId="9405"/>
          <ac:inkMkLst>
            <pc:docMk/>
            <pc:sldMk cId="2232161063" sldId="281"/>
            <ac:inkMk id="9" creationId="{3CEC4F54-38E1-4934-8B8C-FFE12692C698}"/>
          </ac:inkMkLst>
        </pc:inkChg>
        <pc:inkChg chg="add del">
          <ac:chgData name="Antonio Osamu Katagiri Tanaka" userId="2c28225e-d492-4964-8551-1b0a3c65dda0" providerId="ADAL" clId="{329B512D-3474-403B-B217-DE713D6D5C19}" dt="2019-04-04T14:17:09.245" v="1963"/>
          <ac:inkMkLst>
            <pc:docMk/>
            <pc:sldMk cId="2232161063" sldId="281"/>
            <ac:inkMk id="10" creationId="{0DBEE789-6623-4AB2-ADC5-98E430E1CBAF}"/>
          </ac:inkMkLst>
        </pc:inkChg>
        <pc:inkChg chg="add del">
          <ac:chgData name="Antonio Osamu Katagiri Tanaka" userId="2c28225e-d492-4964-8551-1b0a3c65dda0" providerId="ADAL" clId="{329B512D-3474-403B-B217-DE713D6D5C19}" dt="2019-04-04T14:17:19.713" v="1973" actId="9405"/>
          <ac:inkMkLst>
            <pc:docMk/>
            <pc:sldMk cId="2232161063" sldId="281"/>
            <ac:inkMk id="11" creationId="{DFC9F2CA-5285-4A5C-9F5B-2525D84FA85B}"/>
          </ac:inkMkLst>
        </pc:inkChg>
        <pc:inkChg chg="add del">
          <ac:chgData name="Antonio Osamu Katagiri Tanaka" userId="2c28225e-d492-4964-8551-1b0a3c65dda0" providerId="ADAL" clId="{329B512D-3474-403B-B217-DE713D6D5C19}" dt="2019-04-04T14:17:11.940" v="1965"/>
          <ac:inkMkLst>
            <pc:docMk/>
            <pc:sldMk cId="2232161063" sldId="281"/>
            <ac:inkMk id="12" creationId="{70729EB8-D999-44DE-BD4B-AC2656488D0D}"/>
          </ac:inkMkLst>
        </pc:inkChg>
        <pc:inkChg chg="add del">
          <ac:chgData name="Antonio Osamu Katagiri Tanaka" userId="2c28225e-d492-4964-8551-1b0a3c65dda0" providerId="ADAL" clId="{329B512D-3474-403B-B217-DE713D6D5C19}" dt="2019-04-04T14:17:19.448" v="1972" actId="9405"/>
          <ac:inkMkLst>
            <pc:docMk/>
            <pc:sldMk cId="2232161063" sldId="281"/>
            <ac:inkMk id="13" creationId="{B5E4568C-A122-4752-BFD4-D01AB9477A90}"/>
          </ac:inkMkLst>
        </pc:inkChg>
        <pc:inkChg chg="add del">
          <ac:chgData name="Antonio Osamu Katagiri Tanaka" userId="2c28225e-d492-4964-8551-1b0a3c65dda0" providerId="ADAL" clId="{329B512D-3474-403B-B217-DE713D6D5C19}" dt="2019-04-04T14:17:14.340" v="1967"/>
          <ac:inkMkLst>
            <pc:docMk/>
            <pc:sldMk cId="2232161063" sldId="281"/>
            <ac:inkMk id="14" creationId="{B7C371AD-F542-4243-992B-83DE8682F6E8}"/>
          </ac:inkMkLst>
        </pc:inkChg>
        <pc:inkChg chg="add del">
          <ac:chgData name="Antonio Osamu Katagiri Tanaka" userId="2c28225e-d492-4964-8551-1b0a3c65dda0" providerId="ADAL" clId="{329B512D-3474-403B-B217-DE713D6D5C19}" dt="2019-04-04T14:17:19.102" v="1971" actId="9405"/>
          <ac:inkMkLst>
            <pc:docMk/>
            <pc:sldMk cId="2232161063" sldId="281"/>
            <ac:inkMk id="15" creationId="{CFB02AAB-6668-48F3-B426-4D9D0CC71014}"/>
          </ac:inkMkLst>
        </pc:inkChg>
        <pc:inkChg chg="add del">
          <ac:chgData name="Antonio Osamu Katagiri Tanaka" userId="2c28225e-d492-4964-8551-1b0a3c65dda0" providerId="ADAL" clId="{329B512D-3474-403B-B217-DE713D6D5C19}" dt="2019-04-04T14:17:17.351" v="1969"/>
          <ac:inkMkLst>
            <pc:docMk/>
            <pc:sldMk cId="2232161063" sldId="281"/>
            <ac:inkMk id="16" creationId="{F958836C-F4E8-4AF9-BD66-055A4B6A0328}"/>
          </ac:inkMkLst>
        </pc:inkChg>
        <pc:inkChg chg="add del">
          <ac:chgData name="Antonio Osamu Katagiri Tanaka" userId="2c28225e-d492-4964-8551-1b0a3c65dda0" providerId="ADAL" clId="{329B512D-3474-403B-B217-DE713D6D5C19}" dt="2019-04-04T14:17:18.869" v="1970" actId="9405"/>
          <ac:inkMkLst>
            <pc:docMk/>
            <pc:sldMk cId="2232161063" sldId="281"/>
            <ac:inkMk id="17" creationId="{381EC61D-F6A6-4D31-8DC8-0FDB22BF7969}"/>
          </ac:inkMkLst>
        </pc:inkChg>
        <pc:inkChg chg="add">
          <ac:chgData name="Antonio Osamu Katagiri Tanaka" userId="2c28225e-d492-4964-8551-1b0a3c65dda0" providerId="ADAL" clId="{329B512D-3474-403B-B217-DE713D6D5C19}" dt="2019-04-04T14:17:17.351" v="1969"/>
          <ac:inkMkLst>
            <pc:docMk/>
            <pc:sldMk cId="2232161063" sldId="281"/>
            <ac:inkMk id="18" creationId="{A82FD42E-7762-4781-B54C-6FC99285B972}"/>
          </ac:inkMkLst>
        </pc:inkChg>
        <pc:inkChg chg="add">
          <ac:chgData name="Antonio Osamu Katagiri Tanaka" userId="2c28225e-d492-4964-8551-1b0a3c65dda0" providerId="ADAL" clId="{329B512D-3474-403B-B217-DE713D6D5C19}" dt="2019-04-04T14:17:54.544" v="1976" actId="9405"/>
          <ac:inkMkLst>
            <pc:docMk/>
            <pc:sldMk cId="2232161063" sldId="281"/>
            <ac:inkMk id="19" creationId="{BAA549A7-2830-4ED6-A802-0791908B8068}"/>
          </ac:inkMkLst>
        </pc:inkChg>
      </pc:sldChg>
    </pc:docChg>
  </pc:docChgLst>
  <pc:docChgLst>
    <pc:chgData name="Antonio Osamu Katagiri Tanaka" userId="2c28225e-d492-4964-8551-1b0a3c65dda0" providerId="ADAL" clId="{E8966260-3096-4054-A5E0-0A91A10A6CF4}"/>
    <pc:docChg chg="custSel delSld modSld modSection">
      <pc:chgData name="Antonio Osamu Katagiri Tanaka" userId="2c28225e-d492-4964-8551-1b0a3c65dda0" providerId="ADAL" clId="{E8966260-3096-4054-A5E0-0A91A10A6CF4}" dt="2019-05-05T18:21:47.650" v="183" actId="1076"/>
      <pc:docMkLst>
        <pc:docMk/>
      </pc:docMkLst>
      <pc:sldChg chg="modSp">
        <pc:chgData name="Antonio Osamu Katagiri Tanaka" userId="2c28225e-d492-4964-8551-1b0a3c65dda0" providerId="ADAL" clId="{E8966260-3096-4054-A5E0-0A91A10A6CF4}" dt="2019-05-05T18:15:43.052" v="43" actId="20577"/>
        <pc:sldMkLst>
          <pc:docMk/>
          <pc:sldMk cId="3401248549" sldId="256"/>
        </pc:sldMkLst>
        <pc:spChg chg="mod">
          <ac:chgData name="Antonio Osamu Katagiri Tanaka" userId="2c28225e-d492-4964-8551-1b0a3c65dda0" providerId="ADAL" clId="{E8966260-3096-4054-A5E0-0A91A10A6CF4}" dt="2019-05-05T18:15:05.242" v="6" actId="20577"/>
          <ac:spMkLst>
            <pc:docMk/>
            <pc:sldMk cId="3401248549" sldId="256"/>
            <ac:spMk id="6" creationId="{3EB028BF-0783-48AF-AB96-57CC5B2CBEAF}"/>
          </ac:spMkLst>
        </pc:spChg>
        <pc:spChg chg="mod">
          <ac:chgData name="Antonio Osamu Katagiri Tanaka" userId="2c28225e-d492-4964-8551-1b0a3c65dda0" providerId="ADAL" clId="{E8966260-3096-4054-A5E0-0A91A10A6CF4}" dt="2019-05-05T18:15:43.052" v="43" actId="20577"/>
          <ac:spMkLst>
            <pc:docMk/>
            <pc:sldMk cId="3401248549" sldId="256"/>
            <ac:spMk id="7" creationId="{8D0BEDFD-CE79-4A45-9ADE-72FBEA303FCC}"/>
          </ac:spMkLst>
        </pc:spChg>
      </pc:sldChg>
      <pc:sldChg chg="modSp">
        <pc:chgData name="Antonio Osamu Katagiri Tanaka" userId="2c28225e-d492-4964-8551-1b0a3c65dda0" providerId="ADAL" clId="{E8966260-3096-4054-A5E0-0A91A10A6CF4}" dt="2019-05-05T18:17:03.441" v="65" actId="20577"/>
        <pc:sldMkLst>
          <pc:docMk/>
          <pc:sldMk cId="1105756717" sldId="257"/>
        </pc:sldMkLst>
        <pc:spChg chg="mod">
          <ac:chgData name="Antonio Osamu Katagiri Tanaka" userId="2c28225e-d492-4964-8551-1b0a3c65dda0" providerId="ADAL" clId="{E8966260-3096-4054-A5E0-0A91A10A6CF4}" dt="2019-05-05T18:17:03.441" v="65" actId="20577"/>
          <ac:spMkLst>
            <pc:docMk/>
            <pc:sldMk cId="1105756717" sldId="257"/>
            <ac:spMk id="3" creationId="{6E971A9A-8031-4781-96A0-B9A5656935B5}"/>
          </ac:spMkLst>
        </pc:spChg>
      </pc:sldChg>
      <pc:sldChg chg="del">
        <pc:chgData name="Antonio Osamu Katagiri Tanaka" userId="2c28225e-d492-4964-8551-1b0a3c65dda0" providerId="ADAL" clId="{E8966260-3096-4054-A5E0-0A91A10A6CF4}" dt="2019-05-05T18:18:49.783" v="109" actId="2696"/>
        <pc:sldMkLst>
          <pc:docMk/>
          <pc:sldMk cId="1147480841" sldId="258"/>
        </pc:sldMkLst>
      </pc:sldChg>
      <pc:sldChg chg="delSp modSp">
        <pc:chgData name="Antonio Osamu Katagiri Tanaka" userId="2c28225e-d492-4964-8551-1b0a3c65dda0" providerId="ADAL" clId="{E8966260-3096-4054-A5E0-0A91A10A6CF4}" dt="2019-05-05T18:18:19.783" v="108" actId="478"/>
        <pc:sldMkLst>
          <pc:docMk/>
          <pc:sldMk cId="4056039362" sldId="260"/>
        </pc:sldMkLst>
        <pc:spChg chg="mod">
          <ac:chgData name="Antonio Osamu Katagiri Tanaka" userId="2c28225e-d492-4964-8551-1b0a3c65dda0" providerId="ADAL" clId="{E8966260-3096-4054-A5E0-0A91A10A6CF4}" dt="2019-05-05T18:17:53.631" v="80" actId="20577"/>
          <ac:spMkLst>
            <pc:docMk/>
            <pc:sldMk cId="4056039362" sldId="260"/>
            <ac:spMk id="6" creationId="{438892A2-F58C-479B-93B3-BDD2A80D348B}"/>
          </ac:spMkLst>
        </pc:spChg>
        <pc:spChg chg="mod">
          <ac:chgData name="Antonio Osamu Katagiri Tanaka" userId="2c28225e-d492-4964-8551-1b0a3c65dda0" providerId="ADAL" clId="{E8966260-3096-4054-A5E0-0A91A10A6CF4}" dt="2019-05-05T18:18:16.618" v="107" actId="20577"/>
          <ac:spMkLst>
            <pc:docMk/>
            <pc:sldMk cId="4056039362" sldId="260"/>
            <ac:spMk id="14" creationId="{B1FDEF3E-1872-41D3-A841-FBE14801F476}"/>
          </ac:spMkLst>
        </pc:spChg>
        <pc:picChg chg="del">
          <ac:chgData name="Antonio Osamu Katagiri Tanaka" userId="2c28225e-d492-4964-8551-1b0a3c65dda0" providerId="ADAL" clId="{E8966260-3096-4054-A5E0-0A91A10A6CF4}" dt="2019-05-05T18:18:19.783" v="108" actId="478"/>
          <ac:picMkLst>
            <pc:docMk/>
            <pc:sldMk cId="4056039362" sldId="260"/>
            <ac:picMk id="13" creationId="{8578D0BD-CD2C-44B1-976E-1029D186D2DF}"/>
          </ac:picMkLst>
        </pc:picChg>
      </pc:sldChg>
      <pc:sldChg chg="del">
        <pc:chgData name="Antonio Osamu Katagiri Tanaka" userId="2c28225e-d492-4964-8551-1b0a3c65dda0" providerId="ADAL" clId="{E8966260-3096-4054-A5E0-0A91A10A6CF4}" dt="2019-05-05T18:19:07.219" v="110" actId="2696"/>
        <pc:sldMkLst>
          <pc:docMk/>
          <pc:sldMk cId="2503017019" sldId="261"/>
        </pc:sldMkLst>
      </pc:sldChg>
      <pc:sldChg chg="del">
        <pc:chgData name="Antonio Osamu Katagiri Tanaka" userId="2c28225e-d492-4964-8551-1b0a3c65dda0" providerId="ADAL" clId="{E8966260-3096-4054-A5E0-0A91A10A6CF4}" dt="2019-05-05T18:20:04.225" v="154" actId="2696"/>
        <pc:sldMkLst>
          <pc:docMk/>
          <pc:sldMk cId="3893641512" sldId="262"/>
        </pc:sldMkLst>
      </pc:sldChg>
      <pc:sldChg chg="modSp">
        <pc:chgData name="Antonio Osamu Katagiri Tanaka" userId="2c28225e-d492-4964-8551-1b0a3c65dda0" providerId="ADAL" clId="{E8966260-3096-4054-A5E0-0A91A10A6CF4}" dt="2019-05-05T18:20:20.845" v="178" actId="20577"/>
        <pc:sldMkLst>
          <pc:docMk/>
          <pc:sldMk cId="3604131991" sldId="263"/>
        </pc:sldMkLst>
        <pc:spChg chg="mod">
          <ac:chgData name="Antonio Osamu Katagiri Tanaka" userId="2c28225e-d492-4964-8551-1b0a3c65dda0" providerId="ADAL" clId="{E8966260-3096-4054-A5E0-0A91A10A6CF4}" dt="2019-05-05T18:20:20.845" v="178" actId="20577"/>
          <ac:spMkLst>
            <pc:docMk/>
            <pc:sldMk cId="3604131991" sldId="263"/>
            <ac:spMk id="6" creationId="{058630E6-31AF-4451-B084-C9809D0DA4E8}"/>
          </ac:spMkLst>
        </pc:spChg>
      </pc:sldChg>
      <pc:sldChg chg="del">
        <pc:chgData name="Antonio Osamu Katagiri Tanaka" userId="2c28225e-d492-4964-8551-1b0a3c65dda0" providerId="ADAL" clId="{E8966260-3096-4054-A5E0-0A91A10A6CF4}" dt="2019-05-05T18:19:07.234" v="111" actId="2696"/>
        <pc:sldMkLst>
          <pc:docMk/>
          <pc:sldMk cId="2598307304" sldId="264"/>
        </pc:sldMkLst>
      </pc:sldChg>
      <pc:sldChg chg="del">
        <pc:chgData name="Antonio Osamu Katagiri Tanaka" userId="2c28225e-d492-4964-8551-1b0a3c65dda0" providerId="ADAL" clId="{E8966260-3096-4054-A5E0-0A91A10A6CF4}" dt="2019-05-05T18:20:04.300" v="156" actId="2696"/>
        <pc:sldMkLst>
          <pc:docMk/>
          <pc:sldMk cId="1380703515" sldId="265"/>
        </pc:sldMkLst>
      </pc:sldChg>
      <pc:sldChg chg="del">
        <pc:chgData name="Antonio Osamu Katagiri Tanaka" userId="2c28225e-d492-4964-8551-1b0a3c65dda0" providerId="ADAL" clId="{E8966260-3096-4054-A5E0-0A91A10A6CF4}" dt="2019-05-05T18:20:04.217" v="149" actId="2696"/>
        <pc:sldMkLst>
          <pc:docMk/>
          <pc:sldMk cId="3341228731" sldId="266"/>
        </pc:sldMkLst>
      </pc:sldChg>
      <pc:sldChg chg="del">
        <pc:chgData name="Antonio Osamu Katagiri Tanaka" userId="2c28225e-d492-4964-8551-1b0a3c65dda0" providerId="ADAL" clId="{E8966260-3096-4054-A5E0-0A91A10A6CF4}" dt="2019-05-05T18:20:04.214" v="147" actId="2696"/>
        <pc:sldMkLst>
          <pc:docMk/>
          <pc:sldMk cId="4191868023" sldId="267"/>
        </pc:sldMkLst>
      </pc:sldChg>
      <pc:sldChg chg="del">
        <pc:chgData name="Antonio Osamu Katagiri Tanaka" userId="2c28225e-d492-4964-8551-1b0a3c65dda0" providerId="ADAL" clId="{E8966260-3096-4054-A5E0-0A91A10A6CF4}" dt="2019-05-05T18:19:07.290" v="112" actId="2696"/>
        <pc:sldMkLst>
          <pc:docMk/>
          <pc:sldMk cId="3853310930" sldId="268"/>
        </pc:sldMkLst>
      </pc:sldChg>
      <pc:sldChg chg="addSp delSp modSp">
        <pc:chgData name="Antonio Osamu Katagiri Tanaka" userId="2c28225e-d492-4964-8551-1b0a3c65dda0" providerId="ADAL" clId="{E8966260-3096-4054-A5E0-0A91A10A6CF4}" dt="2019-05-05T18:21:47.650" v="183" actId="1076"/>
        <pc:sldMkLst>
          <pc:docMk/>
          <pc:sldMk cId="4246728971" sldId="269"/>
        </pc:sldMkLst>
        <pc:picChg chg="add mod">
          <ac:chgData name="Antonio Osamu Katagiri Tanaka" userId="2c28225e-d492-4964-8551-1b0a3c65dda0" providerId="ADAL" clId="{E8966260-3096-4054-A5E0-0A91A10A6CF4}" dt="2019-05-05T18:21:47.650" v="183" actId="1076"/>
          <ac:picMkLst>
            <pc:docMk/>
            <pc:sldMk cId="4246728971" sldId="269"/>
            <ac:picMk id="2" creationId="{A3958ADD-11D2-4A36-B683-42F04B78B769}"/>
          </ac:picMkLst>
        </pc:picChg>
        <pc:picChg chg="del">
          <ac:chgData name="Antonio Osamu Katagiri Tanaka" userId="2c28225e-d492-4964-8551-1b0a3c65dda0" providerId="ADAL" clId="{E8966260-3096-4054-A5E0-0A91A10A6CF4}" dt="2019-05-05T18:21:41.213" v="180" actId="478"/>
          <ac:picMkLst>
            <pc:docMk/>
            <pc:sldMk cId="4246728971" sldId="269"/>
            <ac:picMk id="1026" creationId="{62C86081-2859-45C8-BAE6-D2CC488FFFF6}"/>
          </ac:picMkLst>
        </pc:picChg>
      </pc:sldChg>
      <pc:sldChg chg="del">
        <pc:chgData name="Antonio Osamu Katagiri Tanaka" userId="2c28225e-d492-4964-8551-1b0a3c65dda0" providerId="ADAL" clId="{E8966260-3096-4054-A5E0-0A91A10A6CF4}" dt="2019-05-05T18:19:07.332" v="113" actId="2696"/>
        <pc:sldMkLst>
          <pc:docMk/>
          <pc:sldMk cId="3718396701" sldId="270"/>
        </pc:sldMkLst>
      </pc:sldChg>
      <pc:sldChg chg="del">
        <pc:chgData name="Antonio Osamu Katagiri Tanaka" userId="2c28225e-d492-4964-8551-1b0a3c65dda0" providerId="ADAL" clId="{E8966260-3096-4054-A5E0-0A91A10A6CF4}" dt="2019-05-05T18:19:07.474" v="115" actId="2696"/>
        <pc:sldMkLst>
          <pc:docMk/>
          <pc:sldMk cId="1388157750" sldId="271"/>
        </pc:sldMkLst>
      </pc:sldChg>
      <pc:sldChg chg="del">
        <pc:chgData name="Antonio Osamu Katagiri Tanaka" userId="2c28225e-d492-4964-8551-1b0a3c65dda0" providerId="ADAL" clId="{E8966260-3096-4054-A5E0-0A91A10A6CF4}" dt="2019-05-05T18:19:07.488" v="116" actId="2696"/>
        <pc:sldMkLst>
          <pc:docMk/>
          <pc:sldMk cId="3743568195" sldId="272"/>
        </pc:sldMkLst>
      </pc:sldChg>
      <pc:sldChg chg="del">
        <pc:chgData name="Antonio Osamu Katagiri Tanaka" userId="2c28225e-d492-4964-8551-1b0a3c65dda0" providerId="ADAL" clId="{E8966260-3096-4054-A5E0-0A91A10A6CF4}" dt="2019-05-05T18:20:04.228" v="155" actId="2696"/>
        <pc:sldMkLst>
          <pc:docMk/>
          <pc:sldMk cId="3231993023" sldId="273"/>
        </pc:sldMkLst>
      </pc:sldChg>
      <pc:sldChg chg="del">
        <pc:chgData name="Antonio Osamu Katagiri Tanaka" userId="2c28225e-d492-4964-8551-1b0a3c65dda0" providerId="ADAL" clId="{E8966260-3096-4054-A5E0-0A91A10A6CF4}" dt="2019-05-05T18:19:07.457" v="114" actId="2696"/>
        <pc:sldMkLst>
          <pc:docMk/>
          <pc:sldMk cId="4180764040" sldId="274"/>
        </pc:sldMkLst>
      </pc:sldChg>
      <pc:sldChg chg="del">
        <pc:chgData name="Antonio Osamu Katagiri Tanaka" userId="2c28225e-d492-4964-8551-1b0a3c65dda0" providerId="ADAL" clId="{E8966260-3096-4054-A5E0-0A91A10A6CF4}" dt="2019-05-05T18:20:04.224" v="153" actId="2696"/>
        <pc:sldMkLst>
          <pc:docMk/>
          <pc:sldMk cId="1610641762" sldId="275"/>
        </pc:sldMkLst>
      </pc:sldChg>
      <pc:sldChg chg="modSp">
        <pc:chgData name="Antonio Osamu Katagiri Tanaka" userId="2c28225e-d492-4964-8551-1b0a3c65dda0" providerId="ADAL" clId="{E8966260-3096-4054-A5E0-0A91A10A6CF4}" dt="2019-05-05T18:19:48.704" v="146" actId="20577"/>
        <pc:sldMkLst>
          <pc:docMk/>
          <pc:sldMk cId="708711930" sldId="276"/>
        </pc:sldMkLst>
        <pc:spChg chg="mod">
          <ac:chgData name="Antonio Osamu Katagiri Tanaka" userId="2c28225e-d492-4964-8551-1b0a3c65dda0" providerId="ADAL" clId="{E8966260-3096-4054-A5E0-0A91A10A6CF4}" dt="2019-05-05T18:19:48.704" v="146" actId="20577"/>
          <ac:spMkLst>
            <pc:docMk/>
            <pc:sldMk cId="708711930" sldId="276"/>
            <ac:spMk id="7" creationId="{43F915F1-9C90-4B6E-AA0B-C9F4FCF704FA}"/>
          </ac:spMkLst>
        </pc:spChg>
      </pc:sldChg>
      <pc:sldChg chg="del">
        <pc:chgData name="Antonio Osamu Katagiri Tanaka" userId="2c28225e-d492-4964-8551-1b0a3c65dda0" providerId="ADAL" clId="{E8966260-3096-4054-A5E0-0A91A10A6CF4}" dt="2019-05-05T18:20:04.219" v="150" actId="2696"/>
        <pc:sldMkLst>
          <pc:docMk/>
          <pc:sldMk cId="4081235605" sldId="277"/>
        </pc:sldMkLst>
      </pc:sldChg>
      <pc:sldChg chg="del">
        <pc:chgData name="Antonio Osamu Katagiri Tanaka" userId="2c28225e-d492-4964-8551-1b0a3c65dda0" providerId="ADAL" clId="{E8966260-3096-4054-A5E0-0A91A10A6CF4}" dt="2019-05-05T18:20:04.220" v="151" actId="2696"/>
        <pc:sldMkLst>
          <pc:docMk/>
          <pc:sldMk cId="3364986435" sldId="278"/>
        </pc:sldMkLst>
      </pc:sldChg>
      <pc:sldChg chg="del">
        <pc:chgData name="Antonio Osamu Katagiri Tanaka" userId="2c28225e-d492-4964-8551-1b0a3c65dda0" providerId="ADAL" clId="{E8966260-3096-4054-A5E0-0A91A10A6CF4}" dt="2019-05-05T18:20:04.221" v="152" actId="2696"/>
        <pc:sldMkLst>
          <pc:docMk/>
          <pc:sldMk cId="2164953142" sldId="279"/>
        </pc:sldMkLst>
      </pc:sldChg>
      <pc:sldChg chg="del">
        <pc:chgData name="Antonio Osamu Katagiri Tanaka" userId="2c28225e-d492-4964-8551-1b0a3c65dda0" providerId="ADAL" clId="{E8966260-3096-4054-A5E0-0A91A10A6CF4}" dt="2019-05-05T18:20:04.216" v="148" actId="2696"/>
        <pc:sldMkLst>
          <pc:docMk/>
          <pc:sldMk cId="3680588873" sldId="280"/>
        </pc:sldMkLst>
      </pc:sldChg>
    </pc:docChg>
  </pc:docChgLst>
  <pc:docChgLst>
    <pc:chgData name="Antonio Osamu Katagiri Tanaka" userId="2c28225e-d492-4964-8551-1b0a3c65dda0" providerId="ADAL" clId="{C59DF1F7-432E-4893-B28C-5D3B004F8374}"/>
    <pc:docChg chg="undo redo custSel addSld delSld modSld sldOrd delSection modSection">
      <pc:chgData name="Antonio Osamu Katagiri Tanaka" userId="2c28225e-d492-4964-8551-1b0a3c65dda0" providerId="ADAL" clId="{C59DF1F7-432E-4893-B28C-5D3B004F8374}" dt="2019-03-31T14:59:20.878" v="389" actId="20577"/>
      <pc:docMkLst>
        <pc:docMk/>
      </pc:docMkLst>
      <pc:sldChg chg="modSp">
        <pc:chgData name="Antonio Osamu Katagiri Tanaka" userId="2c28225e-d492-4964-8551-1b0a3c65dda0" providerId="ADAL" clId="{C59DF1F7-432E-4893-B28C-5D3B004F8374}" dt="2019-03-30T15:24:08.167" v="64" actId="1440"/>
        <pc:sldMkLst>
          <pc:docMk/>
          <pc:sldMk cId="4056039362" sldId="260"/>
        </pc:sldMkLst>
        <pc:picChg chg="mod">
          <ac:chgData name="Antonio Osamu Katagiri Tanaka" userId="2c28225e-d492-4964-8551-1b0a3c65dda0" providerId="ADAL" clId="{C59DF1F7-432E-4893-B28C-5D3B004F8374}" dt="2019-03-30T15:24:08.167" v="64" actId="1440"/>
          <ac:picMkLst>
            <pc:docMk/>
            <pc:sldMk cId="4056039362" sldId="260"/>
            <ac:picMk id="13" creationId="{8578D0BD-CD2C-44B1-976E-1029D186D2DF}"/>
          </ac:picMkLst>
        </pc:picChg>
      </pc:sldChg>
      <pc:sldChg chg="ord">
        <pc:chgData name="Antonio Osamu Katagiri Tanaka" userId="2c28225e-d492-4964-8551-1b0a3c65dda0" providerId="ADAL" clId="{C59DF1F7-432E-4893-B28C-5D3B004F8374}" dt="2019-03-30T14:49:00.456" v="1"/>
        <pc:sldMkLst>
          <pc:docMk/>
          <pc:sldMk cId="3604131991" sldId="263"/>
        </pc:sldMkLst>
      </pc:sldChg>
      <pc:sldChg chg="addSp delSp modSp add">
        <pc:chgData name="Antonio Osamu Katagiri Tanaka" userId="2c28225e-d492-4964-8551-1b0a3c65dda0" providerId="ADAL" clId="{C59DF1F7-432E-4893-B28C-5D3B004F8374}" dt="2019-03-30T15:01:17.755" v="32"/>
        <pc:sldMkLst>
          <pc:docMk/>
          <pc:sldMk cId="4246728971" sldId="269"/>
        </pc:sldMkLst>
        <pc:spChg chg="add del mod">
          <ac:chgData name="Antonio Osamu Katagiri Tanaka" userId="2c28225e-d492-4964-8551-1b0a3c65dda0" providerId="ADAL" clId="{C59DF1F7-432E-4893-B28C-5D3B004F8374}" dt="2019-03-30T14:52:53.260" v="6" actId="478"/>
          <ac:spMkLst>
            <pc:docMk/>
            <pc:sldMk cId="4246728971" sldId="269"/>
            <ac:spMk id="3" creationId="{BFCEFFC5-7335-4486-8818-2B397870E222}"/>
          </ac:spMkLst>
        </pc:spChg>
        <pc:spChg chg="del">
          <ac:chgData name="Antonio Osamu Katagiri Tanaka" userId="2c28225e-d492-4964-8551-1b0a3c65dda0" providerId="ADAL" clId="{C59DF1F7-432E-4893-B28C-5D3B004F8374}" dt="2019-03-30T14:52:51.721" v="5" actId="478"/>
          <ac:spMkLst>
            <pc:docMk/>
            <pc:sldMk cId="4246728971" sldId="269"/>
            <ac:spMk id="4" creationId="{F9ED8BE6-F7AC-4FD8-8FA8-8C683A7C2F62}"/>
          </ac:spMkLst>
        </pc:spChg>
        <pc:spChg chg="del">
          <ac:chgData name="Antonio Osamu Katagiri Tanaka" userId="2c28225e-d492-4964-8551-1b0a3c65dda0" providerId="ADAL" clId="{C59DF1F7-432E-4893-B28C-5D3B004F8374}" dt="2019-03-30T14:52:55.923" v="7" actId="478"/>
          <ac:spMkLst>
            <pc:docMk/>
            <pc:sldMk cId="4246728971" sldId="269"/>
            <ac:spMk id="6" creationId="{058630E6-31AF-4451-B084-C9809D0DA4E8}"/>
          </ac:spMkLst>
        </pc:spChg>
        <pc:spChg chg="add del mod">
          <ac:chgData name="Antonio Osamu Katagiri Tanaka" userId="2c28225e-d492-4964-8551-1b0a3c65dda0" providerId="ADAL" clId="{C59DF1F7-432E-4893-B28C-5D3B004F8374}" dt="2019-03-30T14:52:58.396" v="8" actId="478"/>
          <ac:spMkLst>
            <pc:docMk/>
            <pc:sldMk cId="4246728971" sldId="269"/>
            <ac:spMk id="7" creationId="{EFB1FD18-9FB8-4EC8-A186-B4E23A6745CA}"/>
          </ac:spMkLst>
        </pc:spChg>
        <pc:spChg chg="add mod">
          <ac:chgData name="Antonio Osamu Katagiri Tanaka" userId="2c28225e-d492-4964-8551-1b0a3c65dda0" providerId="ADAL" clId="{C59DF1F7-432E-4893-B28C-5D3B004F8374}" dt="2019-03-30T14:57:55.916" v="28" actId="403"/>
          <ac:spMkLst>
            <pc:docMk/>
            <pc:sldMk cId="4246728971" sldId="269"/>
            <ac:spMk id="9" creationId="{907DD878-B76C-4FC5-9BC3-86C7C3DB3BDA}"/>
          </ac:spMkLst>
        </pc:spChg>
        <pc:picChg chg="add mod">
          <ac:chgData name="Antonio Osamu Katagiri Tanaka" userId="2c28225e-d492-4964-8551-1b0a3c65dda0" providerId="ADAL" clId="{C59DF1F7-432E-4893-B28C-5D3B004F8374}" dt="2019-03-30T15:01:17.755" v="32"/>
          <ac:picMkLst>
            <pc:docMk/>
            <pc:sldMk cId="4246728971" sldId="269"/>
            <ac:picMk id="1026" creationId="{62C86081-2859-45C8-BAE6-D2CC488FFFF6}"/>
          </ac:picMkLst>
        </pc:picChg>
      </pc:sldChg>
    </pc:docChg>
  </pc:docChgLst>
  <pc:docChgLst>
    <pc:chgData name="Antonio Osamu Katagiri Tanaka" userId="2c28225e-d492-4964-8551-1b0a3c65dda0" providerId="ADAL" clId="{BA091A27-582A-4D6D-8346-D5CF8624059C}"/>
    <pc:docChg chg="undo custSel addSld delSld modSld sldOrd">
      <pc:chgData name="Antonio Osamu Katagiri Tanaka" userId="2c28225e-d492-4964-8551-1b0a3c65dda0" providerId="ADAL" clId="{BA091A27-582A-4D6D-8346-D5CF8624059C}" dt="2019-03-29T18:11:35.461" v="1535" actId="20577"/>
      <pc:docMkLst>
        <pc:docMk/>
      </pc:docMkLst>
      <pc:sldChg chg="modSp">
        <pc:chgData name="Antonio Osamu Katagiri Tanaka" userId="2c28225e-d492-4964-8551-1b0a3c65dda0" providerId="ADAL" clId="{BA091A27-582A-4D6D-8346-D5CF8624059C}" dt="2019-03-29T17:31:38.150" v="1287" actId="20577"/>
        <pc:sldMkLst>
          <pc:docMk/>
          <pc:sldMk cId="1105756717" sldId="257"/>
        </pc:sldMkLst>
        <pc:spChg chg="mod">
          <ac:chgData name="Antonio Osamu Katagiri Tanaka" userId="2c28225e-d492-4964-8551-1b0a3c65dda0" providerId="ADAL" clId="{BA091A27-582A-4D6D-8346-D5CF8624059C}" dt="2019-03-29T17:31:38.150" v="1287" actId="20577"/>
          <ac:spMkLst>
            <pc:docMk/>
            <pc:sldMk cId="1105756717" sldId="257"/>
            <ac:spMk id="3" creationId="{6E971A9A-8031-4781-96A0-B9A5656935B5}"/>
          </ac:spMkLst>
        </pc:spChg>
      </pc:sldChg>
      <pc:sldChg chg="modSp add ord">
        <pc:chgData name="Antonio Osamu Katagiri Tanaka" userId="2c28225e-d492-4964-8551-1b0a3c65dda0" providerId="ADAL" clId="{BA091A27-582A-4D6D-8346-D5CF8624059C}" dt="2019-03-29T17:30:36.770" v="1284"/>
        <pc:sldMkLst>
          <pc:docMk/>
          <pc:sldMk cId="3604131991" sldId="263"/>
        </pc:sldMkLst>
        <pc:spChg chg="mod">
          <ac:chgData name="Antonio Osamu Katagiri Tanaka" userId="2c28225e-d492-4964-8551-1b0a3c65dda0" providerId="ADAL" clId="{BA091A27-582A-4D6D-8346-D5CF8624059C}" dt="2019-03-29T15:52:32.017" v="518" actId="20577"/>
          <ac:spMkLst>
            <pc:docMk/>
            <pc:sldMk cId="3604131991" sldId="263"/>
            <ac:spMk id="4" creationId="{F9ED8BE6-F7AC-4FD8-8FA8-8C683A7C2F62}"/>
          </ac:spMkLst>
        </pc:spChg>
        <pc:spChg chg="mod">
          <ac:chgData name="Antonio Osamu Katagiri Tanaka" userId="2c28225e-d492-4964-8551-1b0a3c65dda0" providerId="ADAL" clId="{BA091A27-582A-4D6D-8346-D5CF8624059C}" dt="2019-03-29T15:53:27.381" v="528" actId="11"/>
          <ac:spMkLst>
            <pc:docMk/>
            <pc:sldMk cId="3604131991" sldId="263"/>
            <ac:spMk id="6" creationId="{058630E6-31AF-4451-B084-C9809D0DA4E8}"/>
          </ac:spMkLst>
        </pc:spChg>
      </pc:sldChg>
    </pc:docChg>
  </pc:docChgLst>
  <pc:docChgLst>
    <pc:chgData name="Guest User" userId="S::urn:spo:anon#eefee8524a9af362ce993b59cbad1dc10e96478d9a467e62d16060d771e11e01::" providerId="AD" clId="Web-{4120883B-3EAF-4E35-87A7-AF060FDADAAF}"/>
    <pc:docChg chg="delSld modSld modSection">
      <pc:chgData name="Guest User" userId="S::urn:spo:anon#eefee8524a9af362ce993b59cbad1dc10e96478d9a467e62d16060d771e11e01::" providerId="AD" clId="Web-{4120883B-3EAF-4E35-87A7-AF060FDADAAF}" dt="2019-05-06T04:29:14.633" v="367" actId="14100"/>
      <pc:docMkLst>
        <pc:docMk/>
      </pc:docMkLst>
      <pc:sldChg chg="mod modShow">
        <pc:chgData name="Guest User" userId="S::urn:spo:anon#eefee8524a9af362ce993b59cbad1dc10e96478d9a467e62d16060d771e11e01::" providerId="AD" clId="Web-{4120883B-3EAF-4E35-87A7-AF060FDADAAF}" dt="2019-05-06T01:44:42.730" v="1"/>
        <pc:sldMkLst>
          <pc:docMk/>
          <pc:sldMk cId="1105756717" sldId="257"/>
        </pc:sldMkLst>
      </pc:sldChg>
      <pc:sldChg chg="modSp">
        <pc:chgData name="Guest User" userId="S::urn:spo:anon#eefee8524a9af362ce993b59cbad1dc10e96478d9a467e62d16060d771e11e01::" providerId="AD" clId="Web-{4120883B-3EAF-4E35-87A7-AF060FDADAAF}" dt="2019-05-06T04:29:14.633" v="367" actId="14100"/>
        <pc:sldMkLst>
          <pc:docMk/>
          <pc:sldMk cId="708711930" sldId="276"/>
        </pc:sldMkLst>
        <pc:spChg chg="mod">
          <ac:chgData name="Guest User" userId="S::urn:spo:anon#eefee8524a9af362ce993b59cbad1dc10e96478d9a467e62d16060d771e11e01::" providerId="AD" clId="Web-{4120883B-3EAF-4E35-87A7-AF060FDADAAF}" dt="2019-05-06T04:29:14.633" v="367" actId="14100"/>
          <ac:spMkLst>
            <pc:docMk/>
            <pc:sldMk cId="708711930" sldId="276"/>
            <ac:spMk id="4" creationId="{F9ED8BE6-F7AC-4FD8-8FA8-8C683A7C2F62}"/>
          </ac:spMkLst>
        </pc:spChg>
        <pc:spChg chg="mod">
          <ac:chgData name="Guest User" userId="S::urn:spo:anon#eefee8524a9af362ce993b59cbad1dc10e96478d9a467e62d16060d771e11e01::" providerId="AD" clId="Web-{4120883B-3EAF-4E35-87A7-AF060FDADAAF}" dt="2019-05-06T04:29:08.336" v="365" actId="20577"/>
          <ac:spMkLst>
            <pc:docMk/>
            <pc:sldMk cId="708711930" sldId="276"/>
            <ac:spMk id="7" creationId="{43F915F1-9C90-4B6E-AA0B-C9F4FCF704FA}"/>
          </ac:spMkLst>
        </pc:spChg>
      </pc:sldChg>
      <pc:sldChg chg="del">
        <pc:chgData name="Guest User" userId="S::urn:spo:anon#eefee8524a9af362ce993b59cbad1dc10e96478d9a467e62d16060d771e11e01::" providerId="AD" clId="Web-{4120883B-3EAF-4E35-87A7-AF060FDADAAF}" dt="2019-05-06T01:44:17.480" v="0"/>
        <pc:sldMkLst>
          <pc:docMk/>
          <pc:sldMk cId="2232161063" sldId="281"/>
        </pc:sldMkLst>
      </pc:sldChg>
      <pc:sldChg chg="modSp">
        <pc:chgData name="Guest User" userId="S::urn:spo:anon#eefee8524a9af362ce993b59cbad1dc10e96478d9a467e62d16060d771e11e01::" providerId="AD" clId="Web-{4120883B-3EAF-4E35-87A7-AF060FDADAAF}" dt="2019-05-06T04:22:28.927" v="14" actId="20577"/>
        <pc:sldMkLst>
          <pc:docMk/>
          <pc:sldMk cId="3526386784" sldId="283"/>
        </pc:sldMkLst>
        <pc:spChg chg="mod">
          <ac:chgData name="Guest User" userId="S::urn:spo:anon#eefee8524a9af362ce993b59cbad1dc10e96478d9a467e62d16060d771e11e01::" providerId="AD" clId="Web-{4120883B-3EAF-4E35-87A7-AF060FDADAAF}" dt="2019-05-06T04:22:28.927" v="14" actId="20577"/>
          <ac:spMkLst>
            <pc:docMk/>
            <pc:sldMk cId="3526386784" sldId="283"/>
            <ac:spMk id="14" creationId="{B1FDEF3E-1872-41D3-A841-FBE14801F476}"/>
          </ac:spMkLst>
        </pc:spChg>
      </pc:sldChg>
    </pc:docChg>
  </pc:docChgLst>
  <pc:docChgLst>
    <pc:chgData name="Guest User" userId="S::urn:spo:anon#241d39677f0dd6285931f75b3e496679dc54a87f4eb745685bb5652cce676f84::" providerId="AD" clId="Web-{180D7613-7C21-35A1-BFD9-84875C7D6962}"/>
    <pc:docChg chg="modSld">
      <pc:chgData name="Guest User" userId="S::urn:spo:anon#241d39677f0dd6285931f75b3e496679dc54a87f4eb745685bb5652cce676f84::" providerId="AD" clId="Web-{180D7613-7C21-35A1-BFD9-84875C7D6962}" dt="2019-05-13T04:22:25.259" v="1314" actId="20577"/>
      <pc:docMkLst>
        <pc:docMk/>
      </pc:docMkLst>
      <pc:sldChg chg="modSp">
        <pc:chgData name="Guest User" userId="S::urn:spo:anon#241d39677f0dd6285931f75b3e496679dc54a87f4eb745685bb5652cce676f84::" providerId="AD" clId="Web-{180D7613-7C21-35A1-BFD9-84875C7D6962}" dt="2019-05-13T01:51:35.900" v="470" actId="20577"/>
        <pc:sldMkLst>
          <pc:docMk/>
          <pc:sldMk cId="4056039362" sldId="260"/>
        </pc:sldMkLst>
        <pc:spChg chg="mod">
          <ac:chgData name="Guest User" userId="S::urn:spo:anon#241d39677f0dd6285931f75b3e496679dc54a87f4eb745685bb5652cce676f84::" providerId="AD" clId="Web-{180D7613-7C21-35A1-BFD9-84875C7D6962}" dt="2019-05-13T01:51:32.010" v="469" actId="1076"/>
          <ac:spMkLst>
            <pc:docMk/>
            <pc:sldMk cId="4056039362" sldId="260"/>
            <ac:spMk id="4" creationId="{F8AAC0B0-37FC-4A11-B894-7B27109CC8B7}"/>
          </ac:spMkLst>
        </pc:spChg>
        <pc:spChg chg="mod">
          <ac:chgData name="Guest User" userId="S::urn:spo:anon#241d39677f0dd6285931f75b3e496679dc54a87f4eb745685bb5652cce676f84::" providerId="AD" clId="Web-{180D7613-7C21-35A1-BFD9-84875C7D6962}" dt="2019-05-13T01:51:35.900" v="470" actId="20577"/>
          <ac:spMkLst>
            <pc:docMk/>
            <pc:sldMk cId="4056039362" sldId="260"/>
            <ac:spMk id="6" creationId="{438892A2-F58C-479B-93B3-BDD2A80D348B}"/>
          </ac:spMkLst>
        </pc:spChg>
      </pc:sldChg>
      <pc:sldChg chg="modSp">
        <pc:chgData name="Guest User" userId="S::urn:spo:anon#241d39677f0dd6285931f75b3e496679dc54a87f4eb745685bb5652cce676f84::" providerId="AD" clId="Web-{180D7613-7C21-35A1-BFD9-84875C7D6962}" dt="2019-05-13T01:55:21.554" v="521" actId="20577"/>
        <pc:sldMkLst>
          <pc:docMk/>
          <pc:sldMk cId="3604131991" sldId="263"/>
        </pc:sldMkLst>
        <pc:spChg chg="mod">
          <ac:chgData name="Guest User" userId="S::urn:spo:anon#241d39677f0dd6285931f75b3e496679dc54a87f4eb745685bb5652cce676f84::" providerId="AD" clId="Web-{180D7613-7C21-35A1-BFD9-84875C7D6962}" dt="2019-05-13T01:53:59.665" v="500" actId="20577"/>
          <ac:spMkLst>
            <pc:docMk/>
            <pc:sldMk cId="3604131991" sldId="263"/>
            <ac:spMk id="4" creationId="{F9ED8BE6-F7AC-4FD8-8FA8-8C683A7C2F62}"/>
          </ac:spMkLst>
        </pc:spChg>
        <pc:spChg chg="mod">
          <ac:chgData name="Guest User" userId="S::urn:spo:anon#241d39677f0dd6285931f75b3e496679dc54a87f4eb745685bb5652cce676f84::" providerId="AD" clId="Web-{180D7613-7C21-35A1-BFD9-84875C7D6962}" dt="2019-05-13T01:55:21.554" v="521" actId="20577"/>
          <ac:spMkLst>
            <pc:docMk/>
            <pc:sldMk cId="3604131991" sldId="263"/>
            <ac:spMk id="6" creationId="{058630E6-31AF-4451-B084-C9809D0DA4E8}"/>
          </ac:spMkLst>
        </pc:spChg>
      </pc:sldChg>
      <pc:sldChg chg="modSp">
        <pc:chgData name="Guest User" userId="S::urn:spo:anon#241d39677f0dd6285931f75b3e496679dc54a87f4eb745685bb5652cce676f84::" providerId="AD" clId="Web-{180D7613-7C21-35A1-BFD9-84875C7D6962}" dt="2019-05-13T01:53:55.493" v="497" actId="20577"/>
        <pc:sldMkLst>
          <pc:docMk/>
          <pc:sldMk cId="708711930" sldId="276"/>
        </pc:sldMkLst>
        <pc:spChg chg="mod">
          <ac:chgData name="Guest User" userId="S::urn:spo:anon#241d39677f0dd6285931f75b3e496679dc54a87f4eb745685bb5652cce676f84::" providerId="AD" clId="Web-{180D7613-7C21-35A1-BFD9-84875C7D6962}" dt="2019-05-13T01:53:55.493" v="497" actId="20577"/>
          <ac:spMkLst>
            <pc:docMk/>
            <pc:sldMk cId="708711930" sldId="276"/>
            <ac:spMk id="4" creationId="{F9ED8BE6-F7AC-4FD8-8FA8-8C683A7C2F62}"/>
          </ac:spMkLst>
        </pc:spChg>
        <pc:spChg chg="mod">
          <ac:chgData name="Guest User" userId="S::urn:spo:anon#241d39677f0dd6285931f75b3e496679dc54a87f4eb745685bb5652cce676f84::" providerId="AD" clId="Web-{180D7613-7C21-35A1-BFD9-84875C7D6962}" dt="2019-05-13T00:30:05.687" v="27" actId="20577"/>
          <ac:spMkLst>
            <pc:docMk/>
            <pc:sldMk cId="708711930" sldId="276"/>
            <ac:spMk id="7" creationId="{43F915F1-9C90-4B6E-AA0B-C9F4FCF704FA}"/>
          </ac:spMkLst>
        </pc:spChg>
      </pc:sldChg>
      <pc:sldChg chg="modSp">
        <pc:chgData name="Guest User" userId="S::urn:spo:anon#241d39677f0dd6285931f75b3e496679dc54a87f4eb745685bb5652cce676f84::" providerId="AD" clId="Web-{180D7613-7C21-35A1-BFD9-84875C7D6962}" dt="2019-05-13T02:10:18.500" v="589" actId="20577"/>
        <pc:sldMkLst>
          <pc:docMk/>
          <pc:sldMk cId="1982087068" sldId="282"/>
        </pc:sldMkLst>
        <pc:spChg chg="mod">
          <ac:chgData name="Guest User" userId="S::urn:spo:anon#241d39677f0dd6285931f75b3e496679dc54a87f4eb745685bb5652cce676f84::" providerId="AD" clId="Web-{180D7613-7C21-35A1-BFD9-84875C7D6962}" dt="2019-05-13T01:51:41.213" v="473" actId="20577"/>
          <ac:spMkLst>
            <pc:docMk/>
            <pc:sldMk cId="1982087068" sldId="282"/>
            <ac:spMk id="6" creationId="{438892A2-F58C-479B-93B3-BDD2A80D348B}"/>
          </ac:spMkLst>
        </pc:spChg>
        <pc:spChg chg="mod">
          <ac:chgData name="Guest User" userId="S::urn:spo:anon#241d39677f0dd6285931f75b3e496679dc54a87f4eb745685bb5652cce676f84::" providerId="AD" clId="Web-{180D7613-7C21-35A1-BFD9-84875C7D6962}" dt="2019-05-13T02:10:18.500" v="589" actId="20577"/>
          <ac:spMkLst>
            <pc:docMk/>
            <pc:sldMk cId="1982087068" sldId="282"/>
            <ac:spMk id="14" creationId="{B1FDEF3E-1872-41D3-A841-FBE14801F476}"/>
          </ac:spMkLst>
        </pc:spChg>
      </pc:sldChg>
      <pc:sldChg chg="modSp">
        <pc:chgData name="Guest User" userId="S::urn:spo:anon#241d39677f0dd6285931f75b3e496679dc54a87f4eb745685bb5652cce676f84::" providerId="AD" clId="Web-{180D7613-7C21-35A1-BFD9-84875C7D6962}" dt="2019-05-13T04:22:25.259" v="1313" actId="20577"/>
        <pc:sldMkLst>
          <pc:docMk/>
          <pc:sldMk cId="3526386784" sldId="283"/>
        </pc:sldMkLst>
        <pc:spChg chg="mod">
          <ac:chgData name="Guest User" userId="S::urn:spo:anon#241d39677f0dd6285931f75b3e496679dc54a87f4eb745685bb5652cce676f84::" providerId="AD" clId="Web-{180D7613-7C21-35A1-BFD9-84875C7D6962}" dt="2019-05-13T04:21:40.181" v="1250" actId="1076"/>
          <ac:spMkLst>
            <pc:docMk/>
            <pc:sldMk cId="3526386784" sldId="283"/>
            <ac:spMk id="6" creationId="{438892A2-F58C-479B-93B3-BDD2A80D348B}"/>
          </ac:spMkLst>
        </pc:spChg>
        <pc:spChg chg="mod">
          <ac:chgData name="Guest User" userId="S::urn:spo:anon#241d39677f0dd6285931f75b3e496679dc54a87f4eb745685bb5652cce676f84::" providerId="AD" clId="Web-{180D7613-7C21-35A1-BFD9-84875C7D6962}" dt="2019-05-13T04:22:25.259" v="1313" actId="20577"/>
          <ac:spMkLst>
            <pc:docMk/>
            <pc:sldMk cId="3526386784" sldId="283"/>
            <ac:spMk id="14" creationId="{B1FDEF3E-1872-41D3-A841-FBE14801F476}"/>
          </ac:spMkLst>
        </pc:spChg>
      </pc:sldChg>
      <pc:sldChg chg="modSp">
        <pc:chgData name="Guest User" userId="S::urn:spo:anon#241d39677f0dd6285931f75b3e496679dc54a87f4eb745685bb5652cce676f84::" providerId="AD" clId="Web-{180D7613-7C21-35A1-BFD9-84875C7D6962}" dt="2019-05-13T01:53:51.602" v="494" actId="20577"/>
        <pc:sldMkLst>
          <pc:docMk/>
          <pc:sldMk cId="1924512942" sldId="284"/>
        </pc:sldMkLst>
        <pc:spChg chg="mod">
          <ac:chgData name="Guest User" userId="S::urn:spo:anon#241d39677f0dd6285931f75b3e496679dc54a87f4eb745685bb5652cce676f84::" providerId="AD" clId="Web-{180D7613-7C21-35A1-BFD9-84875C7D6962}" dt="2019-05-13T01:53:51.602" v="494" actId="20577"/>
          <ac:spMkLst>
            <pc:docMk/>
            <pc:sldMk cId="1924512942" sldId="284"/>
            <ac:spMk id="6" creationId="{438892A2-F58C-479B-93B3-BDD2A80D348B}"/>
          </ac:spMkLst>
        </pc:spChg>
      </pc:sldChg>
    </pc:docChg>
  </pc:docChgLst>
  <pc:docChgLst>
    <pc:chgData name="Antonio Osamu Katagiri Tanaka" userId="2c28225e-d492-4964-8551-1b0a3c65dda0" providerId="ADAL" clId="{32B8FC8B-73BF-4179-A255-324A3489FE93}"/>
    <pc:docChg chg="undo custSel addSld delSld modSld modSection">
      <pc:chgData name="Antonio Osamu Katagiri Tanaka" userId="2c28225e-d492-4964-8551-1b0a3c65dda0" providerId="ADAL" clId="{32B8FC8B-73BF-4179-A255-324A3489FE93}" dt="2019-05-06T01:36:25.897" v="545" actId="1076"/>
      <pc:docMkLst>
        <pc:docMk/>
      </pc:docMkLst>
      <pc:sldChg chg="modSp">
        <pc:chgData name="Antonio Osamu Katagiri Tanaka" userId="2c28225e-d492-4964-8551-1b0a3c65dda0" providerId="ADAL" clId="{32B8FC8B-73BF-4179-A255-324A3489FE93}" dt="2019-05-05T18:39:36.571" v="128" actId="20577"/>
        <pc:sldMkLst>
          <pc:docMk/>
          <pc:sldMk cId="3401248549" sldId="256"/>
        </pc:sldMkLst>
        <pc:spChg chg="mod">
          <ac:chgData name="Antonio Osamu Katagiri Tanaka" userId="2c28225e-d492-4964-8551-1b0a3c65dda0" providerId="ADAL" clId="{32B8FC8B-73BF-4179-A255-324A3489FE93}" dt="2019-05-05T18:34:37.442" v="25" actId="20577"/>
          <ac:spMkLst>
            <pc:docMk/>
            <pc:sldMk cId="3401248549" sldId="256"/>
            <ac:spMk id="6" creationId="{3EB028BF-0783-48AF-AB96-57CC5B2CBEAF}"/>
          </ac:spMkLst>
        </pc:spChg>
        <pc:spChg chg="mod">
          <ac:chgData name="Antonio Osamu Katagiri Tanaka" userId="2c28225e-d492-4964-8551-1b0a3c65dda0" providerId="ADAL" clId="{32B8FC8B-73BF-4179-A255-324A3489FE93}" dt="2019-05-05T18:39:36.571" v="128" actId="20577"/>
          <ac:spMkLst>
            <pc:docMk/>
            <pc:sldMk cId="3401248549" sldId="256"/>
            <ac:spMk id="7" creationId="{8D0BEDFD-CE79-4A45-9ADE-72FBEA303FCC}"/>
          </ac:spMkLst>
        </pc:spChg>
      </pc:sldChg>
      <pc:sldChg chg="modSp">
        <pc:chgData name="Antonio Osamu Katagiri Tanaka" userId="2c28225e-d492-4964-8551-1b0a3c65dda0" providerId="ADAL" clId="{32B8FC8B-73BF-4179-A255-324A3489FE93}" dt="2019-05-05T18:45:15.734" v="227" actId="20577"/>
        <pc:sldMkLst>
          <pc:docMk/>
          <pc:sldMk cId="1105756717" sldId="257"/>
        </pc:sldMkLst>
        <pc:spChg chg="mod">
          <ac:chgData name="Antonio Osamu Katagiri Tanaka" userId="2c28225e-d492-4964-8551-1b0a3c65dda0" providerId="ADAL" clId="{32B8FC8B-73BF-4179-A255-324A3489FE93}" dt="2019-05-05T18:45:15.734" v="227" actId="20577"/>
          <ac:spMkLst>
            <pc:docMk/>
            <pc:sldMk cId="1105756717" sldId="257"/>
            <ac:spMk id="3" creationId="{6E971A9A-8031-4781-96A0-B9A5656935B5}"/>
          </ac:spMkLst>
        </pc:spChg>
      </pc:sldChg>
      <pc:sldChg chg="addSp delSp modSp">
        <pc:chgData name="Antonio Osamu Katagiri Tanaka" userId="2c28225e-d492-4964-8551-1b0a3c65dda0" providerId="ADAL" clId="{32B8FC8B-73BF-4179-A255-324A3489FE93}" dt="2019-05-06T01:30:50.507" v="506" actId="478"/>
        <pc:sldMkLst>
          <pc:docMk/>
          <pc:sldMk cId="4056039362" sldId="260"/>
        </pc:sldMkLst>
        <pc:spChg chg="add mod">
          <ac:chgData name="Antonio Osamu Katagiri Tanaka" userId="2c28225e-d492-4964-8551-1b0a3c65dda0" providerId="ADAL" clId="{32B8FC8B-73BF-4179-A255-324A3489FE93}" dt="2019-05-06T01:30:45.509" v="505" actId="20577"/>
          <ac:spMkLst>
            <pc:docMk/>
            <pc:sldMk cId="4056039362" sldId="260"/>
            <ac:spMk id="4" creationId="{F8AAC0B0-37FC-4A11-B894-7B27109CC8B7}"/>
          </ac:spMkLst>
        </pc:spChg>
        <pc:spChg chg="mod">
          <ac:chgData name="Antonio Osamu Katagiri Tanaka" userId="2c28225e-d492-4964-8551-1b0a3c65dda0" providerId="ADAL" clId="{32B8FC8B-73BF-4179-A255-324A3489FE93}" dt="2019-05-05T18:46:21.585" v="234"/>
          <ac:spMkLst>
            <pc:docMk/>
            <pc:sldMk cId="4056039362" sldId="260"/>
            <ac:spMk id="6" creationId="{438892A2-F58C-479B-93B3-BDD2A80D348B}"/>
          </ac:spMkLst>
        </pc:spChg>
        <pc:spChg chg="del mod">
          <ac:chgData name="Antonio Osamu Katagiri Tanaka" userId="2c28225e-d492-4964-8551-1b0a3c65dda0" providerId="ADAL" clId="{32B8FC8B-73BF-4179-A255-324A3489FE93}" dt="2019-05-06T01:30:50.507" v="506" actId="478"/>
          <ac:spMkLst>
            <pc:docMk/>
            <pc:sldMk cId="4056039362" sldId="260"/>
            <ac:spMk id="14" creationId="{B1FDEF3E-1872-41D3-A841-FBE14801F476}"/>
          </ac:spMkLst>
        </pc:spChg>
      </pc:sldChg>
      <pc:sldChg chg="modSp">
        <pc:chgData name="Antonio Osamu Katagiri Tanaka" userId="2c28225e-d492-4964-8551-1b0a3c65dda0" providerId="ADAL" clId="{32B8FC8B-73BF-4179-A255-324A3489FE93}" dt="2019-05-05T18:54:21.532" v="357" actId="6549"/>
        <pc:sldMkLst>
          <pc:docMk/>
          <pc:sldMk cId="3604131991" sldId="263"/>
        </pc:sldMkLst>
        <pc:spChg chg="mod">
          <ac:chgData name="Antonio Osamu Katagiri Tanaka" userId="2c28225e-d492-4964-8551-1b0a3c65dda0" providerId="ADAL" clId="{32B8FC8B-73BF-4179-A255-324A3489FE93}" dt="2019-05-05T18:54:21.532" v="357" actId="6549"/>
          <ac:spMkLst>
            <pc:docMk/>
            <pc:sldMk cId="3604131991" sldId="263"/>
            <ac:spMk id="6" creationId="{058630E6-31AF-4451-B084-C9809D0DA4E8}"/>
          </ac:spMkLst>
        </pc:spChg>
      </pc:sldChg>
      <pc:sldChg chg="modSp">
        <pc:chgData name="Antonio Osamu Katagiri Tanaka" userId="2c28225e-d492-4964-8551-1b0a3c65dda0" providerId="ADAL" clId="{32B8FC8B-73BF-4179-A255-324A3489FE93}" dt="2019-05-06T01:33:14.638" v="522"/>
        <pc:sldMkLst>
          <pc:docMk/>
          <pc:sldMk cId="708711930" sldId="276"/>
        </pc:sldMkLst>
        <pc:spChg chg="mod">
          <ac:chgData name="Antonio Osamu Katagiri Tanaka" userId="2c28225e-d492-4964-8551-1b0a3c65dda0" providerId="ADAL" clId="{32B8FC8B-73BF-4179-A255-324A3489FE93}" dt="2019-05-05T18:47:01.963" v="254"/>
          <ac:spMkLst>
            <pc:docMk/>
            <pc:sldMk cId="708711930" sldId="276"/>
            <ac:spMk id="4" creationId="{F9ED8BE6-F7AC-4FD8-8FA8-8C683A7C2F62}"/>
          </ac:spMkLst>
        </pc:spChg>
        <pc:spChg chg="mod">
          <ac:chgData name="Antonio Osamu Katagiri Tanaka" userId="2c28225e-d492-4964-8551-1b0a3c65dda0" providerId="ADAL" clId="{32B8FC8B-73BF-4179-A255-324A3489FE93}" dt="2019-05-06T01:33:14.638" v="522"/>
          <ac:spMkLst>
            <pc:docMk/>
            <pc:sldMk cId="708711930" sldId="276"/>
            <ac:spMk id="7" creationId="{43F915F1-9C90-4B6E-AA0B-C9F4FCF704FA}"/>
          </ac:spMkLst>
        </pc:spChg>
      </pc:sldChg>
      <pc:sldChg chg="addSp">
        <pc:chgData name="Antonio Osamu Katagiri Tanaka" userId="2c28225e-d492-4964-8551-1b0a3c65dda0" providerId="ADAL" clId="{32B8FC8B-73BF-4179-A255-324A3489FE93}" dt="2019-05-06T01:30:58.686" v="507"/>
        <pc:sldMkLst>
          <pc:docMk/>
          <pc:sldMk cId="2232161063" sldId="281"/>
        </pc:sldMkLst>
        <pc:spChg chg="add">
          <ac:chgData name="Antonio Osamu Katagiri Tanaka" userId="2c28225e-d492-4964-8551-1b0a3c65dda0" providerId="ADAL" clId="{32B8FC8B-73BF-4179-A255-324A3489FE93}" dt="2019-05-06T01:30:58.686" v="507"/>
          <ac:spMkLst>
            <pc:docMk/>
            <pc:sldMk cId="2232161063" sldId="281"/>
            <ac:spMk id="3" creationId="{E2C1BD49-4A59-4739-9773-BF73456C40B7}"/>
          </ac:spMkLst>
        </pc:spChg>
      </pc:sldChg>
      <pc:sldChg chg="modSp add">
        <pc:chgData name="Antonio Osamu Katagiri Tanaka" userId="2c28225e-d492-4964-8551-1b0a3c65dda0" providerId="ADAL" clId="{32B8FC8B-73BF-4179-A255-324A3489FE93}" dt="2019-05-06T01:22:51.840" v="489" actId="313"/>
        <pc:sldMkLst>
          <pc:docMk/>
          <pc:sldMk cId="1982087068" sldId="282"/>
        </pc:sldMkLst>
        <pc:spChg chg="mod">
          <ac:chgData name="Antonio Osamu Katagiri Tanaka" userId="2c28225e-d492-4964-8551-1b0a3c65dda0" providerId="ADAL" clId="{32B8FC8B-73BF-4179-A255-324A3489FE93}" dt="2019-05-05T18:46:27.589" v="235"/>
          <ac:spMkLst>
            <pc:docMk/>
            <pc:sldMk cId="1982087068" sldId="282"/>
            <ac:spMk id="6" creationId="{438892A2-F58C-479B-93B3-BDD2A80D348B}"/>
          </ac:spMkLst>
        </pc:spChg>
        <pc:spChg chg="mod">
          <ac:chgData name="Antonio Osamu Katagiri Tanaka" userId="2c28225e-d492-4964-8551-1b0a3c65dda0" providerId="ADAL" clId="{32B8FC8B-73BF-4179-A255-324A3489FE93}" dt="2019-05-06T01:22:51.840" v="489" actId="313"/>
          <ac:spMkLst>
            <pc:docMk/>
            <pc:sldMk cId="1982087068" sldId="282"/>
            <ac:spMk id="14" creationId="{B1FDEF3E-1872-41D3-A841-FBE14801F476}"/>
          </ac:spMkLst>
        </pc:spChg>
      </pc:sldChg>
      <pc:sldChg chg="addSp delSp modSp add">
        <pc:chgData name="Antonio Osamu Katagiri Tanaka" userId="2c28225e-d492-4964-8551-1b0a3c65dda0" providerId="ADAL" clId="{32B8FC8B-73BF-4179-A255-324A3489FE93}" dt="2019-05-06T01:35:15.004" v="524"/>
        <pc:sldMkLst>
          <pc:docMk/>
          <pc:sldMk cId="3526386784" sldId="283"/>
        </pc:sldMkLst>
        <pc:spChg chg="mod">
          <ac:chgData name="Antonio Osamu Katagiri Tanaka" userId="2c28225e-d492-4964-8551-1b0a3c65dda0" providerId="ADAL" clId="{32B8FC8B-73BF-4179-A255-324A3489FE93}" dt="2019-05-05T18:46:37.149" v="236"/>
          <ac:spMkLst>
            <pc:docMk/>
            <pc:sldMk cId="3526386784" sldId="283"/>
            <ac:spMk id="6" creationId="{438892A2-F58C-479B-93B3-BDD2A80D348B}"/>
          </ac:spMkLst>
        </pc:spChg>
        <pc:spChg chg="mod">
          <ac:chgData name="Antonio Osamu Katagiri Tanaka" userId="2c28225e-d492-4964-8551-1b0a3c65dda0" providerId="ADAL" clId="{32B8FC8B-73BF-4179-A255-324A3489FE93}" dt="2019-05-06T01:17:21.193" v="391" actId="20577"/>
          <ac:spMkLst>
            <pc:docMk/>
            <pc:sldMk cId="3526386784" sldId="283"/>
            <ac:spMk id="14" creationId="{B1FDEF3E-1872-41D3-A841-FBE14801F476}"/>
          </ac:spMkLst>
        </pc:spChg>
        <pc:picChg chg="add del mod">
          <ac:chgData name="Antonio Osamu Katagiri Tanaka" userId="2c28225e-d492-4964-8551-1b0a3c65dda0" providerId="ADAL" clId="{32B8FC8B-73BF-4179-A255-324A3489FE93}" dt="2019-05-06T01:35:15.004" v="524"/>
          <ac:picMkLst>
            <pc:docMk/>
            <pc:sldMk cId="3526386784" sldId="283"/>
            <ac:picMk id="3" creationId="{D61DE846-7373-46A2-9116-854F7015B21C}"/>
          </ac:picMkLst>
        </pc:picChg>
      </pc:sldChg>
      <pc:sldChg chg="addSp delSp modSp add">
        <pc:chgData name="Antonio Osamu Katagiri Tanaka" userId="2c28225e-d492-4964-8551-1b0a3c65dda0" providerId="ADAL" clId="{32B8FC8B-73BF-4179-A255-324A3489FE93}" dt="2019-05-06T01:36:25.897" v="545" actId="1076"/>
        <pc:sldMkLst>
          <pc:docMk/>
          <pc:sldMk cId="1924512942" sldId="284"/>
        </pc:sldMkLst>
        <pc:spChg chg="mod">
          <ac:chgData name="Antonio Osamu Katagiri Tanaka" userId="2c28225e-d492-4964-8551-1b0a3c65dda0" providerId="ADAL" clId="{32B8FC8B-73BF-4179-A255-324A3489FE93}" dt="2019-05-05T18:46:50.683" v="253" actId="404"/>
          <ac:spMkLst>
            <pc:docMk/>
            <pc:sldMk cId="1924512942" sldId="284"/>
            <ac:spMk id="6" creationId="{438892A2-F58C-479B-93B3-BDD2A80D348B}"/>
          </ac:spMkLst>
        </pc:spChg>
        <pc:spChg chg="del">
          <ac:chgData name="Antonio Osamu Katagiri Tanaka" userId="2c28225e-d492-4964-8551-1b0a3c65dda0" providerId="ADAL" clId="{32B8FC8B-73BF-4179-A255-324A3489FE93}" dt="2019-05-06T01:31:03.802" v="508" actId="478"/>
          <ac:spMkLst>
            <pc:docMk/>
            <pc:sldMk cId="1924512942" sldId="284"/>
            <ac:spMk id="14" creationId="{B1FDEF3E-1872-41D3-A841-FBE14801F476}"/>
          </ac:spMkLst>
        </pc:spChg>
        <pc:picChg chg="add mod">
          <ac:chgData name="Antonio Osamu Katagiri Tanaka" userId="2c28225e-d492-4964-8551-1b0a3c65dda0" providerId="ADAL" clId="{32B8FC8B-73BF-4179-A255-324A3489FE93}" dt="2019-05-06T01:36:12.553" v="541" actId="1076"/>
          <ac:picMkLst>
            <pc:docMk/>
            <pc:sldMk cId="1924512942" sldId="284"/>
            <ac:picMk id="3" creationId="{6AB294B2-C0FF-49BE-BF6F-B5E9ADD12668}"/>
          </ac:picMkLst>
        </pc:picChg>
        <pc:picChg chg="add mod">
          <ac:chgData name="Antonio Osamu Katagiri Tanaka" userId="2c28225e-d492-4964-8551-1b0a3c65dda0" providerId="ADAL" clId="{32B8FC8B-73BF-4179-A255-324A3489FE93}" dt="2019-05-06T01:36:25.897" v="545" actId="1076"/>
          <ac:picMkLst>
            <pc:docMk/>
            <pc:sldMk cId="1924512942" sldId="284"/>
            <ac:picMk id="5" creationId="{D21522CE-DC73-4A00-89B7-CF3C3BFF4448}"/>
          </ac:picMkLst>
        </pc:picChg>
        <pc:picChg chg="add mod">
          <ac:chgData name="Antonio Osamu Katagiri Tanaka" userId="2c28225e-d492-4964-8551-1b0a3c65dda0" providerId="ADAL" clId="{32B8FC8B-73BF-4179-A255-324A3489FE93}" dt="2019-05-06T01:36:23.736" v="544" actId="1076"/>
          <ac:picMkLst>
            <pc:docMk/>
            <pc:sldMk cId="1924512942" sldId="284"/>
            <ac:picMk id="8" creationId="{6BE7C238-D3C2-4039-82DC-842CEE4C9559}"/>
          </ac:picMkLst>
        </pc:picChg>
      </pc:sldChg>
      <pc:sldChg chg="add del">
        <pc:chgData name="Antonio Osamu Katagiri Tanaka" userId="2c28225e-d492-4964-8551-1b0a3c65dda0" providerId="ADAL" clId="{32B8FC8B-73BF-4179-A255-324A3489FE93}" dt="2019-05-05T18:46:12.386" v="233" actId="2696"/>
        <pc:sldMkLst>
          <pc:docMk/>
          <pc:sldMk cId="1158943362" sldId="285"/>
        </pc:sldMkLst>
      </pc:sldChg>
    </pc:docChg>
  </pc:docChgLst>
  <pc:docChgLst>
    <pc:chgData name="Antonio Osamu Katagiri Tanaka" userId="2c28225e-d492-4964-8551-1b0a3c65dda0" providerId="ADAL" clId="{A1255C39-2EFB-4D15-B143-B65097792378}"/>
    <pc:docChg chg="undo custSel addSld delSld modSld">
      <pc:chgData name="Antonio Osamu Katagiri Tanaka" userId="2c28225e-d492-4964-8551-1b0a3c65dda0" providerId="ADAL" clId="{A1255C39-2EFB-4D15-B143-B65097792378}" dt="2019-03-29T13:16:25.522" v="350" actId="20577"/>
      <pc:docMkLst>
        <pc:docMk/>
      </pc:docMkLst>
      <pc:sldChg chg="modSp">
        <pc:chgData name="Antonio Osamu Katagiri Tanaka" userId="2c28225e-d492-4964-8551-1b0a3c65dda0" providerId="ADAL" clId="{A1255C39-2EFB-4D15-B143-B65097792378}" dt="2019-03-28T22:22:21.819" v="38" actId="20577"/>
        <pc:sldMkLst>
          <pc:docMk/>
          <pc:sldMk cId="3401248549" sldId="256"/>
        </pc:sldMkLst>
        <pc:spChg chg="mod">
          <ac:chgData name="Antonio Osamu Katagiri Tanaka" userId="2c28225e-d492-4964-8551-1b0a3c65dda0" providerId="ADAL" clId="{A1255C39-2EFB-4D15-B143-B65097792378}" dt="2019-03-28T22:22:21.819" v="38" actId="20577"/>
          <ac:spMkLst>
            <pc:docMk/>
            <pc:sldMk cId="3401248549" sldId="256"/>
            <ac:spMk id="7" creationId="{8D0BEDFD-CE79-4A45-9ADE-72FBEA303FCC}"/>
          </ac:spMkLst>
        </pc:spChg>
      </pc:sldChg>
      <pc:sldChg chg="modSp addCm delCm">
        <pc:chgData name="Antonio Osamu Katagiri Tanaka" userId="2c28225e-d492-4964-8551-1b0a3c65dda0" providerId="ADAL" clId="{A1255C39-2EFB-4D15-B143-B65097792378}" dt="2019-03-29T13:16:25.522" v="350" actId="20577"/>
        <pc:sldMkLst>
          <pc:docMk/>
          <pc:sldMk cId="1105756717" sldId="257"/>
        </pc:sldMkLst>
        <pc:spChg chg="mod">
          <ac:chgData name="Antonio Osamu Katagiri Tanaka" userId="2c28225e-d492-4964-8551-1b0a3c65dda0" providerId="ADAL" clId="{A1255C39-2EFB-4D15-B143-B65097792378}" dt="2019-03-28T22:24:17.071" v="98" actId="790"/>
          <ac:spMkLst>
            <pc:docMk/>
            <pc:sldMk cId="1105756717" sldId="257"/>
            <ac:spMk id="2" creationId="{6B4CD107-D7DB-4A9B-AA15-4038D49BB7C0}"/>
          </ac:spMkLst>
        </pc:spChg>
        <pc:spChg chg="mod">
          <ac:chgData name="Antonio Osamu Katagiri Tanaka" userId="2c28225e-d492-4964-8551-1b0a3c65dda0" providerId="ADAL" clId="{A1255C39-2EFB-4D15-B143-B65097792378}" dt="2019-03-29T13:16:25.522" v="350" actId="20577"/>
          <ac:spMkLst>
            <pc:docMk/>
            <pc:sldMk cId="1105756717" sldId="257"/>
            <ac:spMk id="3" creationId="{6E971A9A-8031-4781-96A0-B9A5656935B5}"/>
          </ac:spMkLst>
        </pc:spChg>
      </pc:sldChg>
      <pc:sldChg chg="addSp delSp modSp">
        <pc:chgData name="Antonio Osamu Katagiri Tanaka" userId="2c28225e-d492-4964-8551-1b0a3c65dda0" providerId="ADAL" clId="{A1255C39-2EFB-4D15-B143-B65097792378}" dt="2019-03-28T23:56:37.673" v="212" actId="113"/>
        <pc:sldMkLst>
          <pc:docMk/>
          <pc:sldMk cId="4056039362" sldId="260"/>
        </pc:sldMkLst>
        <pc:spChg chg="del">
          <ac:chgData name="Antonio Osamu Katagiri Tanaka" userId="2c28225e-d492-4964-8551-1b0a3c65dda0" providerId="ADAL" clId="{A1255C39-2EFB-4D15-B143-B65097792378}" dt="2019-03-28T23:48:09.150" v="129" actId="478"/>
          <ac:spMkLst>
            <pc:docMk/>
            <pc:sldMk cId="4056039362" sldId="260"/>
            <ac:spMk id="2" creationId="{6B4CD107-D7DB-4A9B-AA15-4038D49BB7C0}"/>
          </ac:spMkLst>
        </pc:spChg>
        <pc:spChg chg="del">
          <ac:chgData name="Antonio Osamu Katagiri Tanaka" userId="2c28225e-d492-4964-8551-1b0a3c65dda0" providerId="ADAL" clId="{A1255C39-2EFB-4D15-B143-B65097792378}" dt="2019-03-28T23:48:09.150" v="129" actId="478"/>
          <ac:spMkLst>
            <pc:docMk/>
            <pc:sldMk cId="4056039362" sldId="260"/>
            <ac:spMk id="3" creationId="{6E971A9A-8031-4781-96A0-B9A5656935B5}"/>
          </ac:spMkLst>
        </pc:spChg>
        <pc:spChg chg="add mod">
          <ac:chgData name="Antonio Osamu Katagiri Tanaka" userId="2c28225e-d492-4964-8551-1b0a3c65dda0" providerId="ADAL" clId="{A1255C39-2EFB-4D15-B143-B65097792378}" dt="2019-03-28T23:50:57.963" v="160" actId="14100"/>
          <ac:spMkLst>
            <pc:docMk/>
            <pc:sldMk cId="4056039362" sldId="260"/>
            <ac:spMk id="6" creationId="{438892A2-F58C-479B-93B3-BDD2A80D348B}"/>
          </ac:spMkLst>
        </pc:spChg>
        <pc:spChg chg="add del">
          <ac:chgData name="Antonio Osamu Katagiri Tanaka" userId="2c28225e-d492-4964-8551-1b0a3c65dda0" providerId="ADAL" clId="{A1255C39-2EFB-4D15-B143-B65097792378}" dt="2019-03-28T23:48:28.310" v="146" actId="478"/>
          <ac:spMkLst>
            <pc:docMk/>
            <pc:sldMk cId="4056039362" sldId="260"/>
            <ac:spMk id="7" creationId="{EF6DB918-A567-432C-9553-B291EBCD9916}"/>
          </ac:spMkLst>
        </pc:spChg>
        <pc:spChg chg="add del mod">
          <ac:chgData name="Antonio Osamu Katagiri Tanaka" userId="2c28225e-d492-4964-8551-1b0a3c65dda0" providerId="ADAL" clId="{A1255C39-2EFB-4D15-B143-B65097792378}" dt="2019-03-28T23:48:31.374" v="147" actId="478"/>
          <ac:spMkLst>
            <pc:docMk/>
            <pc:sldMk cId="4056039362" sldId="260"/>
            <ac:spMk id="9" creationId="{1E2B6CCF-ADC6-4398-BBBE-8A3899B1F60D}"/>
          </ac:spMkLst>
        </pc:spChg>
        <pc:spChg chg="add del mod">
          <ac:chgData name="Antonio Osamu Katagiri Tanaka" userId="2c28225e-d492-4964-8551-1b0a3c65dda0" providerId="ADAL" clId="{A1255C39-2EFB-4D15-B143-B65097792378}" dt="2019-03-28T23:49:31.279" v="152" actId="478"/>
          <ac:spMkLst>
            <pc:docMk/>
            <pc:sldMk cId="4056039362" sldId="260"/>
            <ac:spMk id="10" creationId="{76E5AA51-769F-464D-B9B3-B06DC2DB3974}"/>
          </ac:spMkLst>
        </pc:spChg>
        <pc:spChg chg="add del mod">
          <ac:chgData name="Antonio Osamu Katagiri Tanaka" userId="2c28225e-d492-4964-8551-1b0a3c65dda0" providerId="ADAL" clId="{A1255C39-2EFB-4D15-B143-B65097792378}" dt="2019-03-28T23:49:33.812" v="153" actId="478"/>
          <ac:spMkLst>
            <pc:docMk/>
            <pc:sldMk cId="4056039362" sldId="260"/>
            <ac:spMk id="12" creationId="{687A944B-A58D-42D4-A5FB-9C5AEDA23012}"/>
          </ac:spMkLst>
        </pc:spChg>
        <pc:spChg chg="add mod">
          <ac:chgData name="Antonio Osamu Katagiri Tanaka" userId="2c28225e-d492-4964-8551-1b0a3c65dda0" providerId="ADAL" clId="{A1255C39-2EFB-4D15-B143-B65097792378}" dt="2019-03-28T23:56:37.673" v="212" actId="113"/>
          <ac:spMkLst>
            <pc:docMk/>
            <pc:sldMk cId="4056039362" sldId="260"/>
            <ac:spMk id="14" creationId="{B1FDEF3E-1872-41D3-A841-FBE14801F476}"/>
          </ac:spMkLst>
        </pc:spChg>
        <pc:picChg chg="add del mod">
          <ac:chgData name="Antonio Osamu Katagiri Tanaka" userId="2c28225e-d492-4964-8551-1b0a3c65dda0" providerId="ADAL" clId="{A1255C39-2EFB-4D15-B143-B65097792378}" dt="2019-03-28T23:50:01.886" v="156" actId="478"/>
          <ac:picMkLst>
            <pc:docMk/>
            <pc:sldMk cId="4056039362" sldId="260"/>
            <ac:picMk id="5" creationId="{977539DB-7CD6-458F-9C2E-830FC458ECDD}"/>
          </ac:picMkLst>
        </pc:picChg>
        <pc:picChg chg="add mod">
          <ac:chgData name="Antonio Osamu Katagiri Tanaka" userId="2c28225e-d492-4964-8551-1b0a3c65dda0" providerId="ADAL" clId="{A1255C39-2EFB-4D15-B143-B65097792378}" dt="2019-03-28T23:53:58.543" v="189" actId="1036"/>
          <ac:picMkLst>
            <pc:docMk/>
            <pc:sldMk cId="4056039362" sldId="260"/>
            <ac:picMk id="13" creationId="{8578D0BD-CD2C-44B1-976E-1029D186D2DF}"/>
          </ac:picMkLst>
        </pc:picChg>
      </pc:sldChg>
    </pc:docChg>
  </pc:docChgLst>
  <pc:docChgLst>
    <pc:chgData name="Guest User" userId="S::urn:spo:anon#eefee8524a9af362ce993b59cbad1dc10e96478d9a467e62d16060d771e11e01::" providerId="AD" clId="Web-{86DC1217-0230-73E2-35DD-C6CD9CFAA5EC}"/>
    <pc:docChg chg="modSld">
      <pc:chgData name="Guest User" userId="S::urn:spo:anon#eefee8524a9af362ce993b59cbad1dc10e96478d9a467e62d16060d771e11e01::" providerId="AD" clId="Web-{86DC1217-0230-73E2-35DD-C6CD9CFAA5EC}" dt="2019-05-06T04:36:35.659" v="0" actId="1076"/>
      <pc:docMkLst>
        <pc:docMk/>
      </pc:docMkLst>
      <pc:sldChg chg="modSp">
        <pc:chgData name="Guest User" userId="S::urn:spo:anon#eefee8524a9af362ce993b59cbad1dc10e96478d9a467e62d16060d771e11e01::" providerId="AD" clId="Web-{86DC1217-0230-73E2-35DD-C6CD9CFAA5EC}" dt="2019-05-06T04:36:35.659" v="0" actId="1076"/>
        <pc:sldMkLst>
          <pc:docMk/>
          <pc:sldMk cId="1924512942" sldId="284"/>
        </pc:sldMkLst>
        <pc:picChg chg="mod">
          <ac:chgData name="Guest User" userId="S::urn:spo:anon#eefee8524a9af362ce993b59cbad1dc10e96478d9a467e62d16060d771e11e01::" providerId="AD" clId="Web-{86DC1217-0230-73E2-35DD-C6CD9CFAA5EC}" dt="2019-05-06T04:36:35.659" v="0" actId="1076"/>
          <ac:picMkLst>
            <pc:docMk/>
            <pc:sldMk cId="1924512942" sldId="284"/>
            <ac:picMk id="3" creationId="{6AB294B2-C0FF-49BE-BF6F-B5E9ADD12668}"/>
          </ac:picMkLst>
        </pc:picChg>
      </pc:sldChg>
    </pc:docChg>
  </pc:docChgLst>
  <pc:docChgLst>
    <pc:chgData name="Guest User" userId="S::urn:spo:anon#eefee8524a9af362ce993b59cbad1dc10e96478d9a467e62d16060d771e11e01::" providerId="AD" clId="Web-{B3554685-8874-0F0B-5B33-F77968689505}"/>
    <pc:docChg chg="modSld">
      <pc:chgData name="Guest User" userId="S::urn:spo:anon#eefee8524a9af362ce993b59cbad1dc10e96478d9a467e62d16060d771e11e01::" providerId="AD" clId="Web-{B3554685-8874-0F0B-5B33-F77968689505}" dt="2019-05-06T01:58:42.005" v="0"/>
      <pc:docMkLst>
        <pc:docMk/>
      </pc:docMkLst>
      <pc:sldChg chg="mod modShow">
        <pc:chgData name="Guest User" userId="S::urn:spo:anon#eefee8524a9af362ce993b59cbad1dc10e96478d9a467e62d16060d771e11e01::" providerId="AD" clId="Web-{B3554685-8874-0F0B-5B33-F77968689505}" dt="2019-05-06T01:58:42.005" v="0"/>
        <pc:sldMkLst>
          <pc:docMk/>
          <pc:sldMk cId="1105756717" sldId="25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3-31T15:07:38.518"/>
    </inkml:context>
    <inkml:brush xml:id="br0">
      <inkml:brushProperty name="width" value="0.05" units="cm"/>
      <inkml:brushProperty name="height" value="0.05" units="cm"/>
    </inkml:brush>
  </inkml:definitions>
  <inkml:trace contextRef="#ctx0" brushRef="#br0">226 0 692 0 0,'-17'0'1812'0'0,"17"0"-484"0"0,-17 0-324 0 0,-1 0-295 0 0,-17 0-237 0 0,18 0-176 0 0,-18 0-108 0 0,18 10-84 0 0,-18-10-96 0 0,18 0-156 0 0,17 0-248 0 0,-17 0-301 0 0,17 0-303 0 0,17-10-372 0 0,-17 10-32 0 0,17 0 192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02B64-CAC4-4D07-834F-F232921309C8}" type="datetimeFigureOut">
              <a:rPr lang="en-GB" smtClean="0"/>
              <a:t>12/05/2019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8F86A-A3D1-4706-9131-90E1724D7948}" type="slidenum">
              <a:rPr lang="en-GB" smtClean="0"/>
              <a:t>‹#›</a:t>
            </a:fld>
            <a:endParaRPr lang="en-GB"/>
          </a:p>
        </p:txBody>
      </p:sp>
    </p:spTree>
    <p:extLst>
      <p:ext uri="{BB962C8B-B14F-4D97-AF65-F5344CB8AC3E}">
        <p14:creationId xmlns:p14="http://schemas.microsoft.com/office/powerpoint/2010/main" val="193129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solidFill>
                <a:schemeClr val="bg1">
                  <a:lumMod val="95000"/>
                </a:schemeClr>
              </a:solidFill>
              <a:latin typeface="Arial Nova Light" panose="020B0304020202020204" pitchFamily="34" charset="0"/>
            </a:endParaRPr>
          </a:p>
        </p:txBody>
      </p:sp>
      <p:sp>
        <p:nvSpPr>
          <p:cNvPr id="4" name="Slide Number Placeholder 3"/>
          <p:cNvSpPr>
            <a:spLocks noGrp="1"/>
          </p:cNvSpPr>
          <p:nvPr>
            <p:ph type="sldNum" sz="quarter" idx="5"/>
          </p:nvPr>
        </p:nvSpPr>
        <p:spPr/>
        <p:txBody>
          <a:bodyPr/>
          <a:lstStyle/>
          <a:p>
            <a:fld id="{B3A8F86A-A3D1-4706-9131-90E1724D7948}" type="slidenum">
              <a:rPr lang="en-GB" smtClean="0"/>
              <a:t>7</a:t>
            </a:fld>
            <a:endParaRPr lang="en-GB"/>
          </a:p>
        </p:txBody>
      </p:sp>
    </p:spTree>
    <p:extLst>
      <p:ext uri="{BB962C8B-B14F-4D97-AF65-F5344CB8AC3E}">
        <p14:creationId xmlns:p14="http://schemas.microsoft.com/office/powerpoint/2010/main" val="423978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A177-A0FC-4DBC-B7B5-4ABA2CE5F7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AD0EED8-4909-420C-9359-C8245CF3B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7EA5FD-9813-4D78-A444-844D6C9C7966}"/>
              </a:ext>
            </a:extLst>
          </p:cNvPr>
          <p:cNvSpPr>
            <a:spLocks noGrp="1"/>
          </p:cNvSpPr>
          <p:nvPr>
            <p:ph type="dt" sz="half" idx="10"/>
          </p:nvPr>
        </p:nvSpPr>
        <p:spPr/>
        <p:txBody>
          <a:bodyPr/>
          <a:lstStyle/>
          <a:p>
            <a:fld id="{D884633D-11AC-4888-94B9-297E606567D1}" type="datetimeFigureOut">
              <a:rPr lang="en-GB" smtClean="0"/>
              <a:t>12/05/2019</a:t>
            </a:fld>
            <a:endParaRPr lang="en-GB"/>
          </a:p>
        </p:txBody>
      </p:sp>
      <p:sp>
        <p:nvSpPr>
          <p:cNvPr id="5" name="Footer Placeholder 4">
            <a:extLst>
              <a:ext uri="{FF2B5EF4-FFF2-40B4-BE49-F238E27FC236}">
                <a16:creationId xmlns:a16="http://schemas.microsoft.com/office/drawing/2014/main" id="{330619A2-14E8-4349-9294-5F79462A6F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413D95-19C4-4017-83C0-65CB5412D4D4}"/>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25731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9887-1092-4B16-AED6-C6526BB714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2E7977-1391-4F64-BF86-0AEB5178F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4957C5-B5A3-4D31-8AD4-F2508FCC38A9}"/>
              </a:ext>
            </a:extLst>
          </p:cNvPr>
          <p:cNvSpPr>
            <a:spLocks noGrp="1"/>
          </p:cNvSpPr>
          <p:nvPr>
            <p:ph type="dt" sz="half" idx="10"/>
          </p:nvPr>
        </p:nvSpPr>
        <p:spPr/>
        <p:txBody>
          <a:bodyPr/>
          <a:lstStyle/>
          <a:p>
            <a:fld id="{D884633D-11AC-4888-94B9-297E606567D1}" type="datetimeFigureOut">
              <a:rPr lang="en-GB" smtClean="0"/>
              <a:t>12/05/2019</a:t>
            </a:fld>
            <a:endParaRPr lang="en-GB"/>
          </a:p>
        </p:txBody>
      </p:sp>
      <p:sp>
        <p:nvSpPr>
          <p:cNvPr id="5" name="Footer Placeholder 4">
            <a:extLst>
              <a:ext uri="{FF2B5EF4-FFF2-40B4-BE49-F238E27FC236}">
                <a16:creationId xmlns:a16="http://schemas.microsoft.com/office/drawing/2014/main" id="{B0553379-EC2F-4EFB-BEBF-1853D537CB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F2D98D-3EC1-48F6-8BC5-5D6F07ECF28F}"/>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65313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06716-0DD5-4144-AB2F-21D187C810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1EE26B-79F2-4544-84CC-39A992C230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F90EAC-C2E1-49BB-A654-A2B860EA6D64}"/>
              </a:ext>
            </a:extLst>
          </p:cNvPr>
          <p:cNvSpPr>
            <a:spLocks noGrp="1"/>
          </p:cNvSpPr>
          <p:nvPr>
            <p:ph type="dt" sz="half" idx="10"/>
          </p:nvPr>
        </p:nvSpPr>
        <p:spPr/>
        <p:txBody>
          <a:bodyPr/>
          <a:lstStyle/>
          <a:p>
            <a:fld id="{D884633D-11AC-4888-94B9-297E606567D1}" type="datetimeFigureOut">
              <a:rPr lang="en-GB" smtClean="0"/>
              <a:t>12/05/2019</a:t>
            </a:fld>
            <a:endParaRPr lang="en-GB"/>
          </a:p>
        </p:txBody>
      </p:sp>
      <p:sp>
        <p:nvSpPr>
          <p:cNvPr id="5" name="Footer Placeholder 4">
            <a:extLst>
              <a:ext uri="{FF2B5EF4-FFF2-40B4-BE49-F238E27FC236}">
                <a16:creationId xmlns:a16="http://schemas.microsoft.com/office/drawing/2014/main" id="{FF6837E1-AA4A-4076-BF3C-FB897322D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5AD66-304D-4422-8991-C1890C1FC4D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333423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74CF-ADF7-4575-AA51-4157145A51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76B854-B5A5-445B-BD74-05218BF90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E4ED0E-6116-4991-9AF2-0108DBCEE2AB}"/>
              </a:ext>
            </a:extLst>
          </p:cNvPr>
          <p:cNvSpPr>
            <a:spLocks noGrp="1"/>
          </p:cNvSpPr>
          <p:nvPr>
            <p:ph type="dt" sz="half" idx="10"/>
          </p:nvPr>
        </p:nvSpPr>
        <p:spPr/>
        <p:txBody>
          <a:bodyPr/>
          <a:lstStyle/>
          <a:p>
            <a:fld id="{D884633D-11AC-4888-94B9-297E606567D1}" type="datetimeFigureOut">
              <a:rPr lang="en-GB" smtClean="0"/>
              <a:t>12/05/2019</a:t>
            </a:fld>
            <a:endParaRPr lang="en-GB"/>
          </a:p>
        </p:txBody>
      </p:sp>
      <p:sp>
        <p:nvSpPr>
          <p:cNvPr id="5" name="Footer Placeholder 4">
            <a:extLst>
              <a:ext uri="{FF2B5EF4-FFF2-40B4-BE49-F238E27FC236}">
                <a16:creationId xmlns:a16="http://schemas.microsoft.com/office/drawing/2014/main" id="{C558BA4F-EE41-4F30-89A4-1E9659BBA0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1AF694-4D4B-482E-A784-BFB2EEE62C1A}"/>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7344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464F-617B-4174-B3D1-08693734D5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B79DC7-E4D1-40FE-9056-280392BDEF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33880-A255-436A-B6CE-1783C8A2629D}"/>
              </a:ext>
            </a:extLst>
          </p:cNvPr>
          <p:cNvSpPr>
            <a:spLocks noGrp="1"/>
          </p:cNvSpPr>
          <p:nvPr>
            <p:ph type="dt" sz="half" idx="10"/>
          </p:nvPr>
        </p:nvSpPr>
        <p:spPr/>
        <p:txBody>
          <a:bodyPr/>
          <a:lstStyle/>
          <a:p>
            <a:fld id="{D884633D-11AC-4888-94B9-297E606567D1}" type="datetimeFigureOut">
              <a:rPr lang="en-GB" smtClean="0"/>
              <a:t>12/05/2019</a:t>
            </a:fld>
            <a:endParaRPr lang="en-GB"/>
          </a:p>
        </p:txBody>
      </p:sp>
      <p:sp>
        <p:nvSpPr>
          <p:cNvPr id="5" name="Footer Placeholder 4">
            <a:extLst>
              <a:ext uri="{FF2B5EF4-FFF2-40B4-BE49-F238E27FC236}">
                <a16:creationId xmlns:a16="http://schemas.microsoft.com/office/drawing/2014/main" id="{2FAE832D-A01C-4620-91D5-6E53876D75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0CAFF-35AF-4A81-8474-D7998D46C6F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6581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1FF3-1753-497A-94D9-622A7D73CC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20A5F4-A1A2-452D-AB94-532C54E041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FD7A53-2967-4B36-835E-ECA203A78B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05898F-558A-4D3B-9E9B-5067524396CF}"/>
              </a:ext>
            </a:extLst>
          </p:cNvPr>
          <p:cNvSpPr>
            <a:spLocks noGrp="1"/>
          </p:cNvSpPr>
          <p:nvPr>
            <p:ph type="dt" sz="half" idx="10"/>
          </p:nvPr>
        </p:nvSpPr>
        <p:spPr/>
        <p:txBody>
          <a:bodyPr/>
          <a:lstStyle/>
          <a:p>
            <a:fld id="{D884633D-11AC-4888-94B9-297E606567D1}" type="datetimeFigureOut">
              <a:rPr lang="en-GB" smtClean="0"/>
              <a:t>12/05/2019</a:t>
            </a:fld>
            <a:endParaRPr lang="en-GB"/>
          </a:p>
        </p:txBody>
      </p:sp>
      <p:sp>
        <p:nvSpPr>
          <p:cNvPr id="6" name="Footer Placeholder 5">
            <a:extLst>
              <a:ext uri="{FF2B5EF4-FFF2-40B4-BE49-F238E27FC236}">
                <a16:creationId xmlns:a16="http://schemas.microsoft.com/office/drawing/2014/main" id="{0AD7986E-AC55-4E99-8631-8F168717E7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0634FE-157B-44F9-9BEB-C9B839A5AD4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8757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0BE5-232C-47FC-830F-08227601046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FCBD9D-7609-4F6E-BE48-506E638B5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2A0EC-7212-48F6-B9CE-ACD96E2F0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A50457-4D2A-4248-A1E0-E5BAB7B0B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780775-5344-4961-BED0-8A1AE66D71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78EF31-F5C8-46D6-A341-6265E936AA4C}"/>
              </a:ext>
            </a:extLst>
          </p:cNvPr>
          <p:cNvSpPr>
            <a:spLocks noGrp="1"/>
          </p:cNvSpPr>
          <p:nvPr>
            <p:ph type="dt" sz="half" idx="10"/>
          </p:nvPr>
        </p:nvSpPr>
        <p:spPr/>
        <p:txBody>
          <a:bodyPr/>
          <a:lstStyle/>
          <a:p>
            <a:fld id="{D884633D-11AC-4888-94B9-297E606567D1}" type="datetimeFigureOut">
              <a:rPr lang="en-GB" smtClean="0"/>
              <a:t>12/05/2019</a:t>
            </a:fld>
            <a:endParaRPr lang="en-GB"/>
          </a:p>
        </p:txBody>
      </p:sp>
      <p:sp>
        <p:nvSpPr>
          <p:cNvPr id="8" name="Footer Placeholder 7">
            <a:extLst>
              <a:ext uri="{FF2B5EF4-FFF2-40B4-BE49-F238E27FC236}">
                <a16:creationId xmlns:a16="http://schemas.microsoft.com/office/drawing/2014/main" id="{0623AE6C-A377-43E0-ACBD-04BF2BF996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1A2EA-DE5D-4A46-AE9A-2407C4AC5683}"/>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22301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E30E-E834-4A66-B096-A02A3A96C2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FC51F7-0D43-498E-AF96-1F375BA08F6F}"/>
              </a:ext>
            </a:extLst>
          </p:cNvPr>
          <p:cNvSpPr>
            <a:spLocks noGrp="1"/>
          </p:cNvSpPr>
          <p:nvPr>
            <p:ph type="dt" sz="half" idx="10"/>
          </p:nvPr>
        </p:nvSpPr>
        <p:spPr/>
        <p:txBody>
          <a:bodyPr/>
          <a:lstStyle/>
          <a:p>
            <a:fld id="{D884633D-11AC-4888-94B9-297E606567D1}" type="datetimeFigureOut">
              <a:rPr lang="en-GB" smtClean="0"/>
              <a:t>12/05/2019</a:t>
            </a:fld>
            <a:endParaRPr lang="en-GB"/>
          </a:p>
        </p:txBody>
      </p:sp>
      <p:sp>
        <p:nvSpPr>
          <p:cNvPr id="4" name="Footer Placeholder 3">
            <a:extLst>
              <a:ext uri="{FF2B5EF4-FFF2-40B4-BE49-F238E27FC236}">
                <a16:creationId xmlns:a16="http://schemas.microsoft.com/office/drawing/2014/main" id="{882B08AB-9615-472F-BB96-4912EAA64F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7768F7-D56D-4830-829A-4F32F029B0AC}"/>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84454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A4D60-05FE-4749-BE04-D06BD3ED78E4}"/>
              </a:ext>
            </a:extLst>
          </p:cNvPr>
          <p:cNvSpPr>
            <a:spLocks noGrp="1"/>
          </p:cNvSpPr>
          <p:nvPr>
            <p:ph type="dt" sz="half" idx="10"/>
          </p:nvPr>
        </p:nvSpPr>
        <p:spPr/>
        <p:txBody>
          <a:bodyPr/>
          <a:lstStyle/>
          <a:p>
            <a:fld id="{D884633D-11AC-4888-94B9-297E606567D1}" type="datetimeFigureOut">
              <a:rPr lang="en-GB" smtClean="0"/>
              <a:t>12/05/2019</a:t>
            </a:fld>
            <a:endParaRPr lang="en-GB"/>
          </a:p>
        </p:txBody>
      </p:sp>
      <p:sp>
        <p:nvSpPr>
          <p:cNvPr id="3" name="Footer Placeholder 2">
            <a:extLst>
              <a:ext uri="{FF2B5EF4-FFF2-40B4-BE49-F238E27FC236}">
                <a16:creationId xmlns:a16="http://schemas.microsoft.com/office/drawing/2014/main" id="{F2971DD2-4883-4BE8-9AE1-22CC1F9340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5E703F-1838-4A97-9D7F-255B380F4D09}"/>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25102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08D6-FC53-4087-B636-D0CB3352A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4BBAB5-877E-4762-BF43-3C55140F4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8D4FF6-774C-40D4-B0A7-95169C13A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429C3-447A-41DA-9B4C-3358FE2F1B83}"/>
              </a:ext>
            </a:extLst>
          </p:cNvPr>
          <p:cNvSpPr>
            <a:spLocks noGrp="1"/>
          </p:cNvSpPr>
          <p:nvPr>
            <p:ph type="dt" sz="half" idx="10"/>
          </p:nvPr>
        </p:nvSpPr>
        <p:spPr/>
        <p:txBody>
          <a:bodyPr/>
          <a:lstStyle/>
          <a:p>
            <a:fld id="{D884633D-11AC-4888-94B9-297E606567D1}" type="datetimeFigureOut">
              <a:rPr lang="en-GB" smtClean="0"/>
              <a:t>12/05/2019</a:t>
            </a:fld>
            <a:endParaRPr lang="en-GB"/>
          </a:p>
        </p:txBody>
      </p:sp>
      <p:sp>
        <p:nvSpPr>
          <p:cNvPr id="6" name="Footer Placeholder 5">
            <a:extLst>
              <a:ext uri="{FF2B5EF4-FFF2-40B4-BE49-F238E27FC236}">
                <a16:creationId xmlns:a16="http://schemas.microsoft.com/office/drawing/2014/main" id="{D23E1050-BC76-4390-9FBD-86086B2657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016699-9678-4D49-8FDE-09C39458F83B}"/>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91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CDEE-372D-43DC-87FC-108E5275C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3521A81-433F-4839-AFB3-A6103F3DD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96A426-DDEA-4D9F-AF86-F90F668B3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D689A-95C3-4865-9DFB-3225C7385059}"/>
              </a:ext>
            </a:extLst>
          </p:cNvPr>
          <p:cNvSpPr>
            <a:spLocks noGrp="1"/>
          </p:cNvSpPr>
          <p:nvPr>
            <p:ph type="dt" sz="half" idx="10"/>
          </p:nvPr>
        </p:nvSpPr>
        <p:spPr/>
        <p:txBody>
          <a:bodyPr/>
          <a:lstStyle/>
          <a:p>
            <a:fld id="{D884633D-11AC-4888-94B9-297E606567D1}" type="datetimeFigureOut">
              <a:rPr lang="en-GB" smtClean="0"/>
              <a:t>12/05/2019</a:t>
            </a:fld>
            <a:endParaRPr lang="en-GB"/>
          </a:p>
        </p:txBody>
      </p:sp>
      <p:sp>
        <p:nvSpPr>
          <p:cNvPr id="6" name="Footer Placeholder 5">
            <a:extLst>
              <a:ext uri="{FF2B5EF4-FFF2-40B4-BE49-F238E27FC236}">
                <a16:creationId xmlns:a16="http://schemas.microsoft.com/office/drawing/2014/main" id="{825308E6-7216-4C4C-B5E1-1A6C73077A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EDA165-8317-47CE-833E-588FD075CF7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52144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8ABB2-B490-47FF-90EB-CD4D3E37C9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D6D09A-7161-461C-9416-A965993AB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D5A034-8476-4107-8627-EB6E11CCB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4633D-11AC-4888-94B9-297E606567D1}" type="datetimeFigureOut">
              <a:rPr lang="en-GB" smtClean="0"/>
              <a:t>12/05/2019</a:t>
            </a:fld>
            <a:endParaRPr lang="en-GB"/>
          </a:p>
        </p:txBody>
      </p:sp>
      <p:sp>
        <p:nvSpPr>
          <p:cNvPr id="5" name="Footer Placeholder 4">
            <a:extLst>
              <a:ext uri="{FF2B5EF4-FFF2-40B4-BE49-F238E27FC236}">
                <a16:creationId xmlns:a16="http://schemas.microsoft.com/office/drawing/2014/main" id="{3EEB07D8-FD16-4F5A-A35D-B7A908B2A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22F53A1-7893-45BA-AFD9-7BE608102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922D5-DBBB-4193-BE70-B740CC9842E5}" type="slidenum">
              <a:rPr lang="en-GB" smtClean="0"/>
              <a:t>‹#›</a:t>
            </a:fld>
            <a:endParaRPr lang="en-GB"/>
          </a:p>
        </p:txBody>
      </p:sp>
    </p:spTree>
    <p:extLst>
      <p:ext uri="{BB962C8B-B14F-4D97-AF65-F5344CB8AC3E}">
        <p14:creationId xmlns:p14="http://schemas.microsoft.com/office/powerpoint/2010/main" val="240310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trefle.io/reference" TargetMode="External"/><Relationship Id="rId3" Type="http://schemas.openxmlformats.org/officeDocument/2006/relationships/hyperlink" Target="https://doi.org/10.1177/0969776417736098" TargetMode="External"/><Relationship Id="rId7" Type="http://schemas.openxmlformats.org/officeDocument/2006/relationships/hyperlink" Target="https://bit.ly/2SXzLcQ" TargetMode="External"/><Relationship Id="rId2" Type="http://schemas.openxmlformats.org/officeDocument/2006/relationships/hyperlink" Target="https://doi.org/10.1177/0042098012472744" TargetMode="External"/><Relationship Id="rId1" Type="http://schemas.openxmlformats.org/officeDocument/2006/relationships/slideLayout" Target="../slideLayouts/slideLayout2.xml"/><Relationship Id="rId6" Type="http://schemas.openxmlformats.org/officeDocument/2006/relationships/hyperlink" Target="https://wiki.openag.media.mit.edu/pfc_edu_3.0" TargetMode="External"/><Relationship Id="rId5" Type="http://schemas.openxmlformats.org/officeDocument/2006/relationships/hyperlink" Target="http://www.fao.org/news/story/en/item/1184269/icode/" TargetMode="External"/><Relationship Id="rId4" Type="http://schemas.openxmlformats.org/officeDocument/2006/relationships/hyperlink" Target="https://doi.org/10.1177/147309521350620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B028BF-0783-48AF-AB96-57CC5B2CBEAF}"/>
              </a:ext>
            </a:extLst>
          </p:cNvPr>
          <p:cNvSpPr>
            <a:spLocks noGrp="1"/>
          </p:cNvSpPr>
          <p:nvPr>
            <p:ph type="ctrTitle"/>
          </p:nvPr>
        </p:nvSpPr>
        <p:spPr>
          <a:xfrm>
            <a:off x="0" y="1122363"/>
            <a:ext cx="9931400" cy="2387600"/>
          </a:xfrm>
        </p:spPr>
        <p:txBody>
          <a:bodyPr/>
          <a:lstStyle/>
          <a:p>
            <a:r>
              <a:rPr lang="en-GB">
                <a:solidFill>
                  <a:schemeClr val="bg1">
                    <a:lumMod val="95000"/>
                  </a:schemeClr>
                </a:solidFill>
                <a:latin typeface="Arial Nova Light" panose="020B0604020202020204" pitchFamily="34" charset="0"/>
              </a:rPr>
              <a:t>Garden Gem</a:t>
            </a:r>
            <a:br>
              <a:rPr lang="en-GB">
                <a:solidFill>
                  <a:schemeClr val="bg1">
                    <a:lumMod val="95000"/>
                  </a:schemeClr>
                </a:solidFill>
                <a:latin typeface="Arial Nova Light" panose="020B0604020202020204" pitchFamily="34" charset="0"/>
              </a:rPr>
            </a:br>
            <a:r>
              <a:rPr lang="en-GB">
                <a:solidFill>
                  <a:schemeClr val="bg1">
                    <a:lumMod val="95000"/>
                  </a:schemeClr>
                </a:solidFill>
                <a:latin typeface="Arial Nova Light" panose="020B0604020202020204" pitchFamily="34" charset="0"/>
              </a:rPr>
              <a:t>Final Project</a:t>
            </a:r>
          </a:p>
        </p:txBody>
      </p:sp>
      <p:sp>
        <p:nvSpPr>
          <p:cNvPr id="7" name="Subtitle 2">
            <a:extLst>
              <a:ext uri="{FF2B5EF4-FFF2-40B4-BE49-F238E27FC236}">
                <a16:creationId xmlns:a16="http://schemas.microsoft.com/office/drawing/2014/main" id="{8D0BEDFD-CE79-4A45-9ADE-72FBEA303FCC}"/>
              </a:ext>
            </a:extLst>
          </p:cNvPr>
          <p:cNvSpPr>
            <a:spLocks noGrp="1"/>
          </p:cNvSpPr>
          <p:nvPr>
            <p:ph type="subTitle" idx="1"/>
          </p:nvPr>
        </p:nvSpPr>
        <p:spPr>
          <a:xfrm>
            <a:off x="0" y="3602038"/>
            <a:ext cx="9931400" cy="3255962"/>
          </a:xfrm>
        </p:spPr>
        <p:txBody>
          <a:bodyPr>
            <a:normAutofit/>
          </a:bodyPr>
          <a:lstStyle/>
          <a:p>
            <a:r>
              <a:rPr lang="en-GB">
                <a:solidFill>
                  <a:schemeClr val="bg1">
                    <a:lumMod val="95000"/>
                  </a:schemeClr>
                </a:solidFill>
                <a:latin typeface="Arial Nova Light" panose="020B0604020202020204" pitchFamily="34" charset="0"/>
              </a:rPr>
              <a:t>Bruno Gonzalez Soria</a:t>
            </a:r>
            <a:r>
              <a:rPr lang="en-GB" sz="1800">
                <a:solidFill>
                  <a:schemeClr val="bg1">
                    <a:lumMod val="95000"/>
                  </a:schemeClr>
                </a:solidFill>
                <a:latin typeface="Arial Nova Light" panose="020B0604020202020204" pitchFamily="34" charset="0"/>
              </a:rPr>
              <a:t> - (CEM) A01169284@itesm.mx</a:t>
            </a:r>
          </a:p>
          <a:p>
            <a:r>
              <a:rPr lang="en-GB">
                <a:solidFill>
                  <a:schemeClr val="bg1">
                    <a:lumMod val="95000"/>
                  </a:schemeClr>
                </a:solidFill>
                <a:latin typeface="Arial Nova Light" panose="020B0604020202020204" pitchFamily="34" charset="0"/>
              </a:rPr>
              <a:t>Antonio Osamu Katagiri Tanaka</a:t>
            </a:r>
            <a:r>
              <a:rPr lang="en-GB" sz="1800">
                <a:solidFill>
                  <a:schemeClr val="bg1">
                    <a:lumMod val="95000"/>
                  </a:schemeClr>
                </a:solidFill>
                <a:latin typeface="Arial Nova Light" panose="020B0604020202020204" pitchFamily="34" charset="0"/>
              </a:rPr>
              <a:t> - (CEM) A01212611@itesm.mx</a:t>
            </a:r>
          </a:p>
          <a:p>
            <a:r>
              <a:rPr lang="en-GB">
                <a:solidFill>
                  <a:schemeClr val="bg1">
                    <a:lumMod val="95000"/>
                  </a:schemeClr>
                </a:solidFill>
                <a:latin typeface="Arial Nova Light" panose="020B0604020202020204" pitchFamily="34" charset="0"/>
              </a:rPr>
              <a:t>Carlos Cardoso Isidoro</a:t>
            </a:r>
            <a:r>
              <a:rPr lang="en-GB" sz="1800">
                <a:solidFill>
                  <a:schemeClr val="bg1">
                    <a:lumMod val="95000"/>
                  </a:schemeClr>
                </a:solidFill>
                <a:latin typeface="Arial Nova Light" panose="020B0604020202020204" pitchFamily="34" charset="0"/>
              </a:rPr>
              <a:t> - (CEM) A01750267@itesm.mx</a:t>
            </a:r>
          </a:p>
          <a:p>
            <a:endParaRPr lang="en-GB">
              <a:solidFill>
                <a:schemeClr val="bg1">
                  <a:lumMod val="95000"/>
                </a:schemeClr>
              </a:solidFill>
              <a:latin typeface="Arial Nova Light" panose="020B0604020202020204" pitchFamily="34" charset="0"/>
            </a:endParaRPr>
          </a:p>
          <a:p>
            <a:endParaRPr lang="en-GB">
              <a:solidFill>
                <a:schemeClr val="bg1">
                  <a:lumMod val="95000"/>
                </a:schemeClr>
              </a:solidFill>
              <a:latin typeface="Arial Nova Light" panose="020B0604020202020204" pitchFamily="34" charset="0"/>
            </a:endParaRPr>
          </a:p>
          <a:p>
            <a:r>
              <a:rPr lang="en-GB">
                <a:solidFill>
                  <a:schemeClr val="bg1">
                    <a:lumMod val="95000"/>
                  </a:schemeClr>
                </a:solidFill>
                <a:latin typeface="Arial Nova Light" panose="020B0604020202020204" pitchFamily="34" charset="0"/>
              </a:rPr>
              <a:t>05 May 2019</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00210A8-2E97-46D2-AE68-867D9198F33C}"/>
                  </a:ext>
                </a:extLst>
              </p14:cNvPr>
              <p14:cNvContentPartPr/>
              <p14:nvPr/>
            </p14:nvContentPartPr>
            <p14:xfrm>
              <a:off x="2026560" y="-509093"/>
              <a:ext cx="81720" cy="3960"/>
            </p14:xfrm>
          </p:contentPart>
        </mc:Choice>
        <mc:Fallback>
          <p:pic>
            <p:nvPicPr>
              <p:cNvPr id="2" name="Ink 1">
                <a:extLst>
                  <a:ext uri="{FF2B5EF4-FFF2-40B4-BE49-F238E27FC236}">
                    <a16:creationId xmlns:a16="http://schemas.microsoft.com/office/drawing/2014/main" id="{E00210A8-2E97-46D2-AE68-867D9198F33C}"/>
                  </a:ext>
                </a:extLst>
              </p:cNvPr>
              <p:cNvPicPr/>
              <p:nvPr/>
            </p:nvPicPr>
            <p:blipFill>
              <a:blip r:embed="rId4"/>
              <a:stretch>
                <a:fillRect/>
              </a:stretch>
            </p:blipFill>
            <p:spPr>
              <a:xfrm>
                <a:off x="2017520" y="-518093"/>
                <a:ext cx="99438" cy="21600"/>
              </a:xfrm>
              <a:prstGeom prst="rect">
                <a:avLst/>
              </a:prstGeom>
            </p:spPr>
          </p:pic>
        </mc:Fallback>
      </mc:AlternateContent>
    </p:spTree>
    <p:extLst>
      <p:ext uri="{BB962C8B-B14F-4D97-AF65-F5344CB8AC3E}">
        <p14:creationId xmlns:p14="http://schemas.microsoft.com/office/powerpoint/2010/main" val="340124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D107-D7DB-4A9B-AA15-4038D49BB7C0}"/>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Agenda</a:t>
            </a:r>
          </a:p>
        </p:txBody>
      </p:sp>
      <p:sp>
        <p:nvSpPr>
          <p:cNvPr id="3" name="Content Placeholder 2">
            <a:extLst>
              <a:ext uri="{FF2B5EF4-FFF2-40B4-BE49-F238E27FC236}">
                <a16:creationId xmlns:a16="http://schemas.microsoft.com/office/drawing/2014/main" id="{6E971A9A-8031-4781-96A0-B9A5656935B5}"/>
              </a:ext>
            </a:extLst>
          </p:cNvPr>
          <p:cNvSpPr>
            <a:spLocks noGrp="1"/>
          </p:cNvSpPr>
          <p:nvPr>
            <p:ph idx="1"/>
          </p:nvPr>
        </p:nvSpPr>
        <p:spPr>
          <a:xfrm>
            <a:off x="949040" y="1825625"/>
            <a:ext cx="11242960" cy="4351338"/>
          </a:xfrm>
        </p:spPr>
        <p:txBody>
          <a:bodyPr/>
          <a:lstStyle/>
          <a:p>
            <a:r>
              <a:rPr lang="en-GB">
                <a:solidFill>
                  <a:schemeClr val="bg1">
                    <a:lumMod val="95000"/>
                  </a:schemeClr>
                </a:solidFill>
                <a:latin typeface="Arial Nova Light" panose="020B0304020202020204" pitchFamily="34" charset="0"/>
              </a:rPr>
              <a:t>Problem &amp; Work Context	: &lt;2min</a:t>
            </a:r>
          </a:p>
          <a:p>
            <a:r>
              <a:rPr lang="en-GB">
                <a:solidFill>
                  <a:schemeClr val="bg1">
                    <a:lumMod val="95000"/>
                  </a:schemeClr>
                </a:solidFill>
                <a:latin typeface="Arial Nova Light" panose="020B0304020202020204" pitchFamily="34" charset="0"/>
              </a:rPr>
              <a:t>Objectives			: ~1min</a:t>
            </a:r>
          </a:p>
          <a:p>
            <a:r>
              <a:rPr lang="en-GB">
                <a:solidFill>
                  <a:schemeClr val="bg1">
                    <a:lumMod val="95000"/>
                  </a:schemeClr>
                </a:solidFill>
                <a:latin typeface="Arial Nova Light" panose="020B0304020202020204" pitchFamily="34" charset="0"/>
              </a:rPr>
              <a:t>Results				: ~3min</a:t>
            </a:r>
          </a:p>
          <a:p>
            <a:r>
              <a:rPr lang="en-GB">
                <a:solidFill>
                  <a:schemeClr val="bg1">
                    <a:lumMod val="95000"/>
                  </a:schemeClr>
                </a:solidFill>
                <a:latin typeface="Arial Nova Light" panose="020B0304020202020204" pitchFamily="34" charset="0"/>
              </a:rPr>
              <a:t>Conclusions &amp; Further Work	: ~2min</a:t>
            </a:r>
          </a:p>
          <a:p>
            <a:endParaRPr lang="en-GB">
              <a:solidFill>
                <a:schemeClr val="bg1">
                  <a:lumMod val="95000"/>
                </a:schemeClr>
              </a:solidFill>
              <a:latin typeface="Arial Nova Light" panose="020B0304020202020204" pitchFamily="34" charset="0"/>
            </a:endParaRPr>
          </a:p>
        </p:txBody>
      </p:sp>
    </p:spTree>
    <p:extLst>
      <p:ext uri="{BB962C8B-B14F-4D97-AF65-F5344CB8AC3E}">
        <p14:creationId xmlns:p14="http://schemas.microsoft.com/office/powerpoint/2010/main" val="110575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4907"/>
            <a:ext cx="11242960" cy="1020763"/>
          </a:xfrm>
        </p:spPr>
        <p:txBody>
          <a:bodyPr/>
          <a:lstStyle/>
          <a:p>
            <a:r>
              <a:rPr lang="en-GB" b="1">
                <a:solidFill>
                  <a:schemeClr val="bg1">
                    <a:lumMod val="95000"/>
                  </a:schemeClr>
                </a:solidFill>
                <a:latin typeface="Arial Nova Light"/>
              </a:rPr>
              <a:t>Problem &amp; Work Context</a:t>
            </a:r>
          </a:p>
        </p:txBody>
      </p:sp>
      <p:sp>
        <p:nvSpPr>
          <p:cNvPr id="4" name="Rectangle 3">
            <a:extLst>
              <a:ext uri="{FF2B5EF4-FFF2-40B4-BE49-F238E27FC236}">
                <a16:creationId xmlns:a16="http://schemas.microsoft.com/office/drawing/2014/main" id="{F8AAC0B0-37FC-4A11-B894-7B27109CC8B7}"/>
              </a:ext>
            </a:extLst>
          </p:cNvPr>
          <p:cNvSpPr/>
          <p:nvPr/>
        </p:nvSpPr>
        <p:spPr>
          <a:xfrm>
            <a:off x="949040" y="734724"/>
            <a:ext cx="11242960" cy="6124754"/>
          </a:xfrm>
          <a:prstGeom prst="rect">
            <a:avLst/>
          </a:prstGeom>
        </p:spPr>
        <p:txBody>
          <a:bodyPr wrap="square" anchor="t">
            <a:spAutoFit/>
          </a:bodyPr>
          <a:lstStyle/>
          <a:p>
            <a:r>
              <a:rPr lang="en-GB" sz="2800">
                <a:solidFill>
                  <a:schemeClr val="bg1">
                    <a:lumMod val="95000"/>
                  </a:schemeClr>
                </a:solidFill>
                <a:latin typeface="Arial Nova Light"/>
              </a:rPr>
              <a:t> </a:t>
            </a:r>
            <a:r>
              <a:rPr lang="en-GB" sz="2800">
                <a:solidFill>
                  <a:schemeClr val="bg1">
                    <a:lumMod val="95000"/>
                  </a:schemeClr>
                </a:solidFill>
                <a:latin typeface="Arial Nova Light"/>
                <a:ea typeface="+mn-lt"/>
                <a:cs typeface="+mn-lt"/>
              </a:rPr>
              <a:t>At least 55% of word's population lives in urban areas</a:t>
            </a:r>
            <a:endParaRPr lang="en-US">
              <a:solidFill>
                <a:schemeClr val="bg1">
                  <a:lumMod val="95000"/>
                </a:schemeClr>
              </a:solidFill>
              <a:latin typeface="Arial Nova Light"/>
            </a:endParaRPr>
          </a:p>
          <a:p>
            <a:r>
              <a:rPr lang="en-GB" sz="2800">
                <a:solidFill>
                  <a:schemeClr val="bg1">
                    <a:lumMod val="95000"/>
                  </a:schemeClr>
                </a:solidFill>
                <a:latin typeface="Arial Nova Light"/>
              </a:rPr>
              <a:t>Urban areas consume ±80% of all food produced</a:t>
            </a:r>
          </a:p>
          <a:p>
            <a:r>
              <a:rPr lang="en-GB" sz="2800">
                <a:solidFill>
                  <a:schemeClr val="bg1">
                    <a:lumMod val="95000"/>
                  </a:schemeClr>
                </a:solidFill>
                <a:latin typeface="Arial Nova Light"/>
              </a:rPr>
              <a:t>60% of irrigated and 35% of rainfed croplands are within 20Km from these areas</a:t>
            </a:r>
          </a:p>
          <a:p>
            <a:r>
              <a:rPr lang="en-GB" sz="2800">
                <a:solidFill>
                  <a:schemeClr val="bg1">
                    <a:lumMod val="95000"/>
                  </a:schemeClr>
                </a:solidFill>
                <a:latin typeface="Arial Nova Light"/>
              </a:rPr>
              <a:t>1/3 of all food is lost into waste</a:t>
            </a:r>
          </a:p>
          <a:p>
            <a:r>
              <a:rPr lang="en-GB" sz="2800">
                <a:solidFill>
                  <a:schemeClr val="bg1">
                    <a:lumMod val="95000"/>
                  </a:schemeClr>
                </a:solidFill>
                <a:latin typeface="Arial Nova Light"/>
              </a:rPr>
              <a:t>Food expenditure represents up to 2/3 of total household in low-income countries</a:t>
            </a:r>
          </a:p>
          <a:p>
            <a:r>
              <a:rPr lang="en-GB" sz="2800">
                <a:solidFill>
                  <a:schemeClr val="bg1">
                    <a:lumMod val="95000"/>
                  </a:schemeClr>
                </a:solidFill>
                <a:latin typeface="Arial Nova Light"/>
              </a:rPr>
              <a:t>Urban agriculture is performed under specific conditions:</a:t>
            </a:r>
            <a:endParaRPr lang="en-GB">
              <a:solidFill>
                <a:schemeClr val="bg1">
                  <a:lumMod val="95000"/>
                </a:schemeClr>
              </a:solidFill>
            </a:endParaRPr>
          </a:p>
          <a:p>
            <a:pPr marL="514350" indent="-514350">
              <a:buAutoNum type="arabicParenR"/>
            </a:pPr>
            <a:r>
              <a:rPr lang="en-GB" sz="2800">
                <a:solidFill>
                  <a:schemeClr val="bg1">
                    <a:lumMod val="95000"/>
                  </a:schemeClr>
                </a:solidFill>
                <a:latin typeface="Arial Nova Light"/>
              </a:rPr>
              <a:t>Limited availability of space and the high price of urban land, proximity to large numbers of people (and thus a need for safe production methods),</a:t>
            </a:r>
            <a:endParaRPr lang="en-US">
              <a:solidFill>
                <a:schemeClr val="bg1">
                  <a:lumMod val="95000"/>
                </a:schemeClr>
              </a:solidFill>
            </a:endParaRPr>
          </a:p>
          <a:p>
            <a:pPr marL="514350" indent="-514350">
              <a:buAutoNum type="arabicParenR"/>
            </a:pPr>
            <a:r>
              <a:rPr lang="en-GB" sz="2800">
                <a:solidFill>
                  <a:schemeClr val="bg1">
                    <a:lumMod val="95000"/>
                  </a:schemeClr>
                </a:solidFill>
                <a:latin typeface="Arial Nova Light"/>
              </a:rPr>
              <a:t>use of urban resources (organic waste and wastewater), and </a:t>
            </a:r>
            <a:endParaRPr lang="en-GB" sz="2800">
              <a:solidFill>
                <a:schemeClr val="bg1">
                  <a:lumMod val="95000"/>
                </a:schemeClr>
              </a:solidFill>
              <a:latin typeface="Arial Nova Light" panose="020B0304020202020204" pitchFamily="34" charset="0"/>
            </a:endParaRPr>
          </a:p>
          <a:p>
            <a:pPr marL="514350" indent="-514350">
              <a:buAutoNum type="arabicParenR"/>
            </a:pPr>
            <a:r>
              <a:rPr lang="en-GB" sz="2800">
                <a:solidFill>
                  <a:schemeClr val="bg1">
                    <a:lumMod val="95000"/>
                  </a:schemeClr>
                </a:solidFill>
                <a:latin typeface="Arial Nova Light"/>
              </a:rPr>
              <a:t>possibilities for </a:t>
            </a:r>
            <a:r>
              <a:rPr lang="en-GB" sz="2800" b="1">
                <a:solidFill>
                  <a:schemeClr val="bg1">
                    <a:lumMod val="95000"/>
                  </a:schemeClr>
                </a:solidFill>
                <a:latin typeface="Arial Nova Light"/>
              </a:rPr>
              <a:t>direct producer-consumer contacts</a:t>
            </a:r>
            <a:r>
              <a:rPr lang="en-GB" sz="2800">
                <a:solidFill>
                  <a:schemeClr val="bg1">
                    <a:lumMod val="95000"/>
                  </a:schemeClr>
                </a:solidFill>
                <a:latin typeface="Arial Nova Light"/>
              </a:rPr>
              <a:t>.</a:t>
            </a:r>
          </a:p>
          <a:p>
            <a:r>
              <a:rPr lang="en-GB" sz="2800">
                <a:solidFill>
                  <a:schemeClr val="bg1">
                    <a:lumMod val="95000"/>
                  </a:schemeClr>
                </a:solidFill>
                <a:latin typeface="Arial Nova Light"/>
              </a:rPr>
              <a:t>Food policies require training citizens about new lifestyles</a:t>
            </a:r>
            <a:endParaRPr lang="en-GB">
              <a:solidFill>
                <a:schemeClr val="bg1">
                  <a:lumMod val="95000"/>
                </a:schemeClr>
              </a:solidFill>
              <a:latin typeface="Arial Nova Light"/>
            </a:endParaRPr>
          </a:p>
        </p:txBody>
      </p:sp>
    </p:spTree>
    <p:extLst>
      <p:ext uri="{BB962C8B-B14F-4D97-AF65-F5344CB8AC3E}">
        <p14:creationId xmlns:p14="http://schemas.microsoft.com/office/powerpoint/2010/main" val="405603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07476" y="-147493"/>
            <a:ext cx="11242960" cy="965345"/>
          </a:xfrm>
        </p:spPr>
        <p:txBody>
          <a:bodyPr/>
          <a:lstStyle/>
          <a:p>
            <a:r>
              <a:rPr lang="en-GB" b="1">
                <a:solidFill>
                  <a:schemeClr val="bg1">
                    <a:lumMod val="95000"/>
                  </a:schemeClr>
                </a:solidFill>
                <a:latin typeface="Arial Nova Light"/>
              </a:rPr>
              <a:t>Objectives</a:t>
            </a:r>
          </a:p>
        </p:txBody>
      </p:sp>
      <p:sp>
        <p:nvSpPr>
          <p:cNvPr id="14" name="Rectangle 13">
            <a:extLst>
              <a:ext uri="{FF2B5EF4-FFF2-40B4-BE49-F238E27FC236}">
                <a16:creationId xmlns:a16="http://schemas.microsoft.com/office/drawing/2014/main" id="{B1FDEF3E-1872-41D3-A841-FBE14801F476}"/>
              </a:ext>
            </a:extLst>
          </p:cNvPr>
          <p:cNvSpPr/>
          <p:nvPr/>
        </p:nvSpPr>
        <p:spPr>
          <a:xfrm>
            <a:off x="1018312" y="707016"/>
            <a:ext cx="11242960" cy="6309420"/>
          </a:xfrm>
          <a:prstGeom prst="rect">
            <a:avLst/>
          </a:prstGeom>
        </p:spPr>
        <p:txBody>
          <a:bodyPr wrap="square" anchor="t">
            <a:spAutoFit/>
          </a:bodyPr>
          <a:lstStyle/>
          <a:p>
            <a:r>
              <a:rPr lang="en-GB" sz="3200" b="1">
                <a:solidFill>
                  <a:schemeClr val="bg1"/>
                </a:solidFill>
                <a:latin typeface="Arial Nova Light"/>
                <a:ea typeface="+mn-lt"/>
                <a:cs typeface="+mn-lt"/>
              </a:rPr>
              <a:t>GardenGem’s purpose is to be a tool for </a:t>
            </a:r>
            <a:r>
              <a:rPr lang="en-GB" sz="3200" b="1" u="sng">
                <a:solidFill>
                  <a:schemeClr val="bg1"/>
                </a:solidFill>
                <a:latin typeface="Arial Nova Light"/>
                <a:ea typeface="+mn-lt"/>
                <a:cs typeface="+mn-lt"/>
              </a:rPr>
              <a:t>urban gardeners, researchers and citizens</a:t>
            </a:r>
            <a:r>
              <a:rPr lang="en-GB" sz="3200" b="1">
                <a:solidFill>
                  <a:schemeClr val="bg1"/>
                </a:solidFill>
                <a:latin typeface="Arial Nova Light"/>
                <a:ea typeface="+mn-lt"/>
                <a:cs typeface="+mn-lt"/>
              </a:rPr>
              <a:t> for appropiate food education and practical urban agriculture.</a:t>
            </a:r>
            <a:endParaRPr lang="en-US" sz="3200">
              <a:solidFill>
                <a:schemeClr val="bg1"/>
              </a:solidFill>
              <a:latin typeface="Arial Nova Light"/>
            </a:endParaRPr>
          </a:p>
          <a:p>
            <a:r>
              <a:rPr lang="en-GB" sz="2800">
                <a:solidFill>
                  <a:schemeClr val="bg1">
                    <a:lumMod val="95000"/>
                  </a:schemeClr>
                </a:solidFill>
                <a:latin typeface="Arial Nova Light"/>
              </a:rPr>
              <a:t>GardenGem is a mobile application that will help urban gardeners by assisting them in the correct development and maintenance of their urban gardens.</a:t>
            </a:r>
            <a:endParaRPr lang="en-GB">
              <a:solidFill>
                <a:schemeClr val="bg1">
                  <a:lumMod val="95000"/>
                </a:schemeClr>
              </a:solidFill>
              <a:cs typeface="Calibri" panose="020F0502020204030204"/>
            </a:endParaRPr>
          </a:p>
          <a:p>
            <a:pPr algn="just"/>
            <a:r>
              <a:rPr lang="en-GB" sz="2800" b="1">
                <a:solidFill>
                  <a:schemeClr val="bg1"/>
                </a:solidFill>
                <a:latin typeface="Arial Nova Light"/>
                <a:ea typeface="+mn-lt"/>
                <a:cs typeface="+mn-lt"/>
              </a:rPr>
              <a:t>Economical goal:</a:t>
            </a:r>
            <a:r>
              <a:rPr lang="en-GB" sz="2800">
                <a:solidFill>
                  <a:schemeClr val="bg1"/>
                </a:solidFill>
                <a:latin typeface="Arial Nova Light"/>
                <a:ea typeface="+mn-lt"/>
                <a:cs typeface="+mn-lt"/>
              </a:rPr>
              <a:t> To enable the average citizen, and local community to grow vegetables locally in order to save money and create a possible source of income. </a:t>
            </a:r>
            <a:endParaRPr lang="en-US" sz="2800">
              <a:solidFill>
                <a:schemeClr val="bg1"/>
              </a:solidFill>
              <a:latin typeface="Arial Nova Light"/>
              <a:cs typeface="Calibri"/>
            </a:endParaRPr>
          </a:p>
          <a:p>
            <a:pPr algn="just"/>
            <a:r>
              <a:rPr lang="en-GB" sz="2800" b="1">
                <a:solidFill>
                  <a:schemeClr val="bg1"/>
                </a:solidFill>
                <a:latin typeface="Arial Nova Light"/>
                <a:ea typeface="+mn-lt"/>
                <a:cs typeface="+mn-lt"/>
              </a:rPr>
              <a:t>Social goal:</a:t>
            </a:r>
            <a:r>
              <a:rPr lang="en-GB" sz="2800">
                <a:solidFill>
                  <a:schemeClr val="bg1"/>
                </a:solidFill>
                <a:latin typeface="Arial Nova Light"/>
                <a:ea typeface="+mn-lt"/>
                <a:cs typeface="+mn-lt"/>
              </a:rPr>
              <a:t> To promote social integration and combat poverty by the creation of urban garden communities based on participation.</a:t>
            </a:r>
          </a:p>
          <a:p>
            <a:r>
              <a:rPr lang="en-GB" sz="2800" b="1">
                <a:solidFill>
                  <a:schemeClr val="bg1"/>
                </a:solidFill>
                <a:latin typeface="Arial Nova Light"/>
                <a:ea typeface="+mn-lt"/>
                <a:cs typeface="+mn-lt"/>
              </a:rPr>
              <a:t>Environmental goal:</a:t>
            </a:r>
            <a:r>
              <a:rPr lang="en-GB" sz="2800">
                <a:solidFill>
                  <a:schemeClr val="bg1"/>
                </a:solidFill>
                <a:latin typeface="Arial Nova Light"/>
                <a:ea typeface="+mn-lt"/>
                <a:cs typeface="+mn-lt"/>
              </a:rPr>
              <a:t> To enhance the diversity and distribution of food products through processes that reuse resources in a sustainable and local way.</a:t>
            </a:r>
            <a:endParaRPr lang="en-US">
              <a:solidFill>
                <a:schemeClr val="bg1"/>
              </a:solidFill>
              <a:latin typeface="Arial Nova Light"/>
            </a:endParaRPr>
          </a:p>
        </p:txBody>
      </p:sp>
    </p:spTree>
    <p:extLst>
      <p:ext uri="{BB962C8B-B14F-4D97-AF65-F5344CB8AC3E}">
        <p14:creationId xmlns:p14="http://schemas.microsoft.com/office/powerpoint/2010/main" val="198208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62895" y="4906"/>
            <a:ext cx="11242960" cy="757527"/>
          </a:xfrm>
        </p:spPr>
        <p:txBody>
          <a:bodyPr/>
          <a:lstStyle/>
          <a:p>
            <a:r>
              <a:rPr lang="en-GB" b="1">
                <a:solidFill>
                  <a:schemeClr val="bg1">
                    <a:lumMod val="95000"/>
                  </a:schemeClr>
                </a:solidFill>
                <a:latin typeface="Arial Nova Light"/>
              </a:rPr>
              <a:t>Results</a:t>
            </a:r>
          </a:p>
        </p:txBody>
      </p:sp>
      <p:sp>
        <p:nvSpPr>
          <p:cNvPr id="14" name="Rectangle 13">
            <a:extLst>
              <a:ext uri="{FF2B5EF4-FFF2-40B4-BE49-F238E27FC236}">
                <a16:creationId xmlns:a16="http://schemas.microsoft.com/office/drawing/2014/main" id="{B1FDEF3E-1872-41D3-A841-FBE14801F476}"/>
              </a:ext>
            </a:extLst>
          </p:cNvPr>
          <p:cNvSpPr/>
          <p:nvPr/>
        </p:nvSpPr>
        <p:spPr>
          <a:xfrm>
            <a:off x="942833" y="651598"/>
            <a:ext cx="11242960" cy="6124754"/>
          </a:xfrm>
          <a:prstGeom prst="rect">
            <a:avLst/>
          </a:prstGeom>
        </p:spPr>
        <p:txBody>
          <a:bodyPr wrap="square" anchor="t">
            <a:spAutoFit/>
          </a:bodyPr>
          <a:lstStyle/>
          <a:p>
            <a:r>
              <a:rPr lang="en-GB" sz="2800" b="1">
                <a:solidFill>
                  <a:schemeClr val="bg1">
                    <a:lumMod val="95000"/>
                  </a:schemeClr>
                </a:solidFill>
                <a:latin typeface="Arial Nova Light"/>
              </a:rPr>
              <a:t>Development of the mobile application</a:t>
            </a:r>
            <a:endParaRPr lang="en-US" b="1">
              <a:solidFill>
                <a:schemeClr val="bg1">
                  <a:lumMod val="95000"/>
                </a:schemeClr>
              </a:solidFill>
            </a:endParaRPr>
          </a:p>
          <a:p>
            <a:r>
              <a:rPr lang="en-GB" sz="2800">
                <a:solidFill>
                  <a:schemeClr val="bg1">
                    <a:lumMod val="95000"/>
                  </a:schemeClr>
                </a:solidFill>
                <a:latin typeface="Arial Nova Light"/>
              </a:rPr>
              <a:t>The app is able record data about growing plants in order to monitor the growing conditions and make the plants grow better, and identify potential issues during the growing process.</a:t>
            </a:r>
            <a:endParaRPr lang="en-GB">
              <a:solidFill>
                <a:schemeClr val="bg1">
                  <a:lumMod val="95000"/>
                </a:schemeClr>
              </a:solidFill>
              <a:cs typeface="Calibri"/>
            </a:endParaRPr>
          </a:p>
          <a:p>
            <a:endParaRPr lang="en-GB" sz="2800">
              <a:solidFill>
                <a:schemeClr val="bg1">
                  <a:lumMod val="95000"/>
                </a:schemeClr>
              </a:solidFill>
              <a:latin typeface="Arial Nova Light" panose="020B0304020202020204" pitchFamily="34" charset="0"/>
            </a:endParaRPr>
          </a:p>
          <a:p>
            <a:r>
              <a:rPr lang="en-GB" sz="2800">
                <a:solidFill>
                  <a:schemeClr val="bg1">
                    <a:lumMod val="95000"/>
                  </a:schemeClr>
                </a:solidFill>
                <a:latin typeface="Arial Nova Light"/>
              </a:rPr>
              <a:t>The concept behind this application is concentrated in the three pillars of sustainability as established in its goals, although more development is still needed for the complete fulfillment of these goals.</a:t>
            </a:r>
          </a:p>
          <a:p>
            <a:endParaRPr lang="en-GB" sz="2800">
              <a:solidFill>
                <a:schemeClr val="bg1">
                  <a:lumMod val="95000"/>
                </a:schemeClr>
              </a:solidFill>
              <a:latin typeface="Arial Nova Light"/>
            </a:endParaRPr>
          </a:p>
          <a:p>
            <a:r>
              <a:rPr lang="en-GB" sz="2800">
                <a:solidFill>
                  <a:schemeClr val="bg1">
                    <a:lumMod val="95000"/>
                  </a:schemeClr>
                </a:solidFill>
                <a:latin typeface="Arial Nova Light"/>
              </a:rPr>
              <a:t>Surveys made to validate the app, its concept and the future steps have shown outstanding possitive results that demonstrate the need and interest of the community in this product. More than 60% were already considering urban gardens.</a:t>
            </a:r>
          </a:p>
          <a:p>
            <a:r>
              <a:rPr lang="en-GB" sz="2800" b="1">
                <a:solidFill>
                  <a:schemeClr val="bg1">
                    <a:lumMod val="95000"/>
                  </a:schemeClr>
                </a:solidFill>
                <a:latin typeface="Arial Nova Light"/>
              </a:rPr>
              <a:t>Received above 95% approval!</a:t>
            </a:r>
          </a:p>
        </p:txBody>
      </p:sp>
    </p:spTree>
    <p:extLst>
      <p:ext uri="{BB962C8B-B14F-4D97-AF65-F5344CB8AC3E}">
        <p14:creationId xmlns:p14="http://schemas.microsoft.com/office/powerpoint/2010/main" val="352638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b="1">
                <a:solidFill>
                  <a:schemeClr val="bg1">
                    <a:lumMod val="95000"/>
                  </a:schemeClr>
                </a:solidFill>
                <a:latin typeface="Arial Nova Light"/>
              </a:rPr>
              <a:t>Results </a:t>
            </a:r>
            <a:r>
              <a:rPr lang="en-GB" sz="2800" b="1">
                <a:solidFill>
                  <a:schemeClr val="bg1">
                    <a:lumMod val="95000"/>
                  </a:schemeClr>
                </a:solidFill>
                <a:latin typeface="Arial Nova Light"/>
              </a:rPr>
              <a:t>(continued)</a:t>
            </a:r>
            <a:endParaRPr lang="en-GB" b="1">
              <a:solidFill>
                <a:schemeClr val="bg1">
                  <a:lumMod val="95000"/>
                </a:schemeClr>
              </a:solidFill>
              <a:latin typeface="Arial Nova Light"/>
            </a:endParaRPr>
          </a:p>
        </p:txBody>
      </p:sp>
      <p:pic>
        <p:nvPicPr>
          <p:cNvPr id="3" name="Picture 2" descr="A screenshot of a cell phone&#10;&#10;Description automatically generated">
            <a:extLst>
              <a:ext uri="{FF2B5EF4-FFF2-40B4-BE49-F238E27FC236}">
                <a16:creationId xmlns:a16="http://schemas.microsoft.com/office/drawing/2014/main" id="{6AB294B2-C0FF-49BE-BF6F-B5E9ADD12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3474" y="-4315"/>
            <a:ext cx="3248526" cy="685800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D21522CE-DC73-4A00-89B7-CF3C3BFF4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916" y="1690688"/>
            <a:ext cx="3250794" cy="325079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6BE7C238-D3C2-4039-82DC-842CEE4C95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040" y="1690688"/>
            <a:ext cx="3250794" cy="3250794"/>
          </a:xfrm>
          <a:prstGeom prst="rect">
            <a:avLst/>
          </a:prstGeom>
        </p:spPr>
      </p:pic>
    </p:spTree>
    <p:extLst>
      <p:ext uri="{BB962C8B-B14F-4D97-AF65-F5344CB8AC3E}">
        <p14:creationId xmlns:p14="http://schemas.microsoft.com/office/powerpoint/2010/main" val="192451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58630E6-31AF-4451-B084-C9809D0DA4E8}"/>
              </a:ext>
            </a:extLst>
          </p:cNvPr>
          <p:cNvSpPr>
            <a:spLocks noGrp="1"/>
          </p:cNvSpPr>
          <p:nvPr>
            <p:ph idx="1"/>
          </p:nvPr>
        </p:nvSpPr>
        <p:spPr>
          <a:xfrm>
            <a:off x="949040" y="1825623"/>
            <a:ext cx="11242960" cy="5032377"/>
          </a:xfrm>
        </p:spPr>
        <p:txBody>
          <a:bodyPr>
            <a:normAutofit/>
          </a:bodyPr>
          <a:lstStyle/>
          <a:p>
            <a:pPr marL="0" indent="0">
              <a:buNone/>
            </a:pPr>
            <a:r>
              <a:rPr lang="en-GB">
                <a:solidFill>
                  <a:schemeClr val="bg1">
                    <a:lumMod val="95000"/>
                  </a:schemeClr>
                </a:solidFill>
                <a:latin typeface="Arial Nova Light" panose="020B0304020202020204" pitchFamily="34" charset="0"/>
              </a:rPr>
              <a:t> </a:t>
            </a:r>
          </a:p>
          <a:p>
            <a:endParaRPr lang="en-GB">
              <a:solidFill>
                <a:schemeClr val="bg1">
                  <a:lumMod val="95000"/>
                </a:schemeClr>
              </a:solidFill>
              <a:latin typeface="Arial Nova Light" panose="020B0304020202020204" pitchFamily="34" charset="0"/>
            </a:endParaRPr>
          </a:p>
          <a:p>
            <a:endParaRPr lang="en-GB">
              <a:solidFill>
                <a:schemeClr val="bg1">
                  <a:lumMod val="95000"/>
                </a:schemeClr>
              </a:solidFill>
              <a:latin typeface="Arial Nova Light" panose="020B0304020202020204" pitchFamily="34" charset="0"/>
            </a:endParaRPr>
          </a:p>
          <a:p>
            <a:endParaRPr lang="en-GB">
              <a:solidFill>
                <a:schemeClr val="bg1">
                  <a:lumMod val="95000"/>
                </a:schemeClr>
              </a:solidFill>
              <a:latin typeface="Arial Nova Light" panose="020B0304020202020204" pitchFamily="34" charset="0"/>
            </a:endParaRPr>
          </a:p>
        </p:txBody>
      </p:sp>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632836"/>
          </a:xfrm>
        </p:spPr>
        <p:txBody>
          <a:bodyPr>
            <a:normAutofit fontScale="90000"/>
          </a:bodyPr>
          <a:lstStyle/>
          <a:p>
            <a:r>
              <a:rPr lang="en-GB" b="1">
                <a:solidFill>
                  <a:schemeClr val="bg1">
                    <a:lumMod val="95000"/>
                  </a:schemeClr>
                </a:solidFill>
                <a:latin typeface="Arial Nova Light"/>
              </a:rPr>
              <a:t>Conclusions &amp; Further Work</a:t>
            </a:r>
          </a:p>
        </p:txBody>
      </p:sp>
      <p:sp>
        <p:nvSpPr>
          <p:cNvPr id="7" name="Content Placeholder 2">
            <a:extLst>
              <a:ext uri="{FF2B5EF4-FFF2-40B4-BE49-F238E27FC236}">
                <a16:creationId xmlns:a16="http://schemas.microsoft.com/office/drawing/2014/main" id="{43F915F1-9C90-4B6E-AA0B-C9F4FCF704FA}"/>
              </a:ext>
            </a:extLst>
          </p:cNvPr>
          <p:cNvSpPr txBox="1">
            <a:spLocks/>
          </p:cNvSpPr>
          <p:nvPr/>
        </p:nvSpPr>
        <p:spPr>
          <a:xfrm>
            <a:off x="949040" y="1330470"/>
            <a:ext cx="11242960" cy="552753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a:solidFill>
                  <a:schemeClr val="bg1">
                    <a:lumMod val="95000"/>
                  </a:schemeClr>
                </a:solidFill>
                <a:latin typeface="Arial Nova Light"/>
              </a:rPr>
              <a:t>A growing number of cities are designing policies and programmes on urban agriculture</a:t>
            </a:r>
          </a:p>
          <a:p>
            <a:pPr marL="0" indent="0">
              <a:buNone/>
            </a:pPr>
            <a:r>
              <a:rPr lang="en-GB">
                <a:solidFill>
                  <a:schemeClr val="bg1">
                    <a:lumMod val="95000"/>
                  </a:schemeClr>
                </a:solidFill>
                <a:latin typeface="Arial Nova Light"/>
              </a:rPr>
              <a:t>Urban agriculture has the potential to become a dynamic economic sector that quickly adapts to changing urban conditions and demands</a:t>
            </a:r>
          </a:p>
          <a:p>
            <a:pPr marL="0" indent="0">
              <a:buNone/>
            </a:pPr>
            <a:r>
              <a:rPr lang="en-GB">
                <a:solidFill>
                  <a:schemeClr val="bg1">
                    <a:lumMod val="95000"/>
                  </a:schemeClr>
                </a:solidFill>
                <a:latin typeface="Arial Nova Light"/>
              </a:rPr>
              <a:t>The sustainability of urban agriculture is closely related to its contributions to the development of a sustainable and resilient city that is socially inclusive, food-secure, productive and environmentally-healthy.</a:t>
            </a:r>
          </a:p>
          <a:p>
            <a:pPr marL="0" indent="0">
              <a:buNone/>
            </a:pPr>
            <a:r>
              <a:rPr lang="en-GB">
                <a:solidFill>
                  <a:schemeClr val="bg1">
                    <a:lumMod val="95000"/>
                  </a:schemeClr>
                </a:solidFill>
                <a:latin typeface="Arial Nova Light"/>
              </a:rPr>
              <a:t>Another related project that represents an important ally is </a:t>
            </a:r>
            <a:r>
              <a:rPr lang="en-GB" err="1">
                <a:solidFill>
                  <a:schemeClr val="bg1">
                    <a:lumMod val="95000"/>
                  </a:schemeClr>
                </a:solidFill>
                <a:latin typeface="Arial Nova Light"/>
              </a:rPr>
              <a:t>OpenAg</a:t>
            </a:r>
            <a:r>
              <a:rPr lang="en-GB">
                <a:solidFill>
                  <a:schemeClr val="bg1">
                    <a:lumMod val="95000"/>
                  </a:schemeClr>
                </a:solidFill>
                <a:latin typeface="Arial Nova Light"/>
              </a:rPr>
              <a:t> Initiative of the MIT with a Personal Food Computer (PFC)</a:t>
            </a:r>
          </a:p>
          <a:p>
            <a:pPr marL="0" indent="0">
              <a:buNone/>
            </a:pPr>
            <a:r>
              <a:rPr lang="en-GB">
                <a:solidFill>
                  <a:schemeClr val="bg1">
                    <a:lumMod val="95000"/>
                  </a:schemeClr>
                </a:solidFill>
                <a:latin typeface="Arial Nova Light"/>
              </a:rPr>
              <a:t>Legal advice and permits will be required for public gardens</a:t>
            </a:r>
            <a:endParaRPr lang="en-GB">
              <a:solidFill>
                <a:schemeClr val="bg1">
                  <a:lumMod val="95000"/>
                </a:schemeClr>
              </a:solidFill>
              <a:latin typeface="Arial Nova Light" panose="020B0304020202020204" pitchFamily="34" charset="0"/>
            </a:endParaRPr>
          </a:p>
        </p:txBody>
      </p:sp>
    </p:spTree>
    <p:extLst>
      <p:ext uri="{BB962C8B-B14F-4D97-AF65-F5344CB8AC3E}">
        <p14:creationId xmlns:p14="http://schemas.microsoft.com/office/powerpoint/2010/main" val="70871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07DD878-B76C-4FC5-9BC3-86C7C3DB3BDA}"/>
              </a:ext>
            </a:extLst>
          </p:cNvPr>
          <p:cNvSpPr>
            <a:spLocks noGrp="1"/>
          </p:cNvSpPr>
          <p:nvPr>
            <p:ph type="title"/>
          </p:nvPr>
        </p:nvSpPr>
        <p:spPr>
          <a:xfrm>
            <a:off x="942832" y="2766218"/>
            <a:ext cx="11242960" cy="1325563"/>
          </a:xfrm>
        </p:spPr>
        <p:txBody>
          <a:bodyPr>
            <a:normAutofit/>
          </a:bodyPr>
          <a:lstStyle/>
          <a:p>
            <a:pPr algn="ctr"/>
            <a:r>
              <a:rPr lang="en-GB" sz="6000" b="1">
                <a:solidFill>
                  <a:schemeClr val="tx1">
                    <a:lumMod val="75000"/>
                    <a:lumOff val="25000"/>
                  </a:schemeClr>
                </a:solidFill>
                <a:latin typeface="Gabriola" panose="04040605051002020D02" pitchFamily="82" charset="0"/>
              </a:rPr>
              <a:t>Q&amp;A</a:t>
            </a:r>
          </a:p>
        </p:txBody>
      </p:sp>
      <p:pic>
        <p:nvPicPr>
          <p:cNvPr id="2" name="Picture 2" descr="http://www.landlordreferencing.co.uk/wp-content/uploads/2016/11/489f-hce-q-and-a-jpg.png">
            <a:extLst>
              <a:ext uri="{FF2B5EF4-FFF2-40B4-BE49-F238E27FC236}">
                <a16:creationId xmlns:a16="http://schemas.microsoft.com/office/drawing/2014/main" id="{A3958ADD-11D2-4A36-B683-42F04B78B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787" y="1649413"/>
            <a:ext cx="68770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72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b="1">
                <a:solidFill>
                  <a:schemeClr val="bg1">
                    <a:lumMod val="95000"/>
                  </a:schemeClr>
                </a:solidFill>
                <a:latin typeface="Arial Nova Light"/>
              </a:rPr>
              <a:t>References</a:t>
            </a:r>
          </a:p>
        </p:txBody>
      </p:sp>
      <p:sp>
        <p:nvSpPr>
          <p:cNvPr id="6" name="Content Placeholder 2">
            <a:extLst>
              <a:ext uri="{FF2B5EF4-FFF2-40B4-BE49-F238E27FC236}">
                <a16:creationId xmlns:a16="http://schemas.microsoft.com/office/drawing/2014/main" id="{058630E6-31AF-4451-B084-C9809D0DA4E8}"/>
              </a:ext>
            </a:extLst>
          </p:cNvPr>
          <p:cNvSpPr>
            <a:spLocks noGrp="1"/>
          </p:cNvSpPr>
          <p:nvPr>
            <p:ph idx="1"/>
          </p:nvPr>
        </p:nvSpPr>
        <p:spPr>
          <a:xfrm>
            <a:off x="949040" y="1825624"/>
            <a:ext cx="11242960" cy="5032375"/>
          </a:xfrm>
        </p:spPr>
        <p:txBody>
          <a:bodyPr vert="horz" lIns="91440" tIns="45720" rIns="91440" bIns="45720" rtlCol="0" anchor="t">
            <a:normAutofit fontScale="70000" lnSpcReduction="20000"/>
          </a:bodyPr>
          <a:lstStyle/>
          <a:p>
            <a:r>
              <a:rPr lang="en-GB">
                <a:solidFill>
                  <a:schemeClr val="bg1"/>
                </a:solidFill>
                <a:ea typeface="+mn-lt"/>
                <a:cs typeface="+mn-lt"/>
              </a:rPr>
              <a:t>Barthel, S., Parker, J., &amp; Ernstson, H. (2015). Food and Green Space in Cities: A Resilience Lens on Gardens and Urban Environmental Movements. Urban Studies, 52(7), 1321–1338. </a:t>
            </a:r>
            <a:r>
              <a:rPr lang="en-GB">
                <a:solidFill>
                  <a:schemeClr val="bg1"/>
                </a:solidFill>
                <a:ea typeface="+mn-lt"/>
                <a:cs typeface="+mn-lt"/>
                <a:hlinkClick r:id="rId2"/>
              </a:rPr>
              <a:t>https://doi.org/10.1177/0042098012472744</a:t>
            </a:r>
            <a:endParaRPr lang="en-US">
              <a:solidFill>
                <a:schemeClr val="bg1"/>
              </a:solidFill>
              <a:cs typeface="Calibri"/>
            </a:endParaRPr>
          </a:p>
          <a:p>
            <a:r>
              <a:rPr lang="en-GB">
                <a:solidFill>
                  <a:schemeClr val="bg1"/>
                </a:solidFill>
                <a:ea typeface="+mn-lt"/>
                <a:cs typeface="+mn-lt"/>
              </a:rPr>
              <a:t>Broadway, M. (2009). American Cities : The Example of Milwaukee by. New York.</a:t>
            </a:r>
          </a:p>
          <a:p>
            <a:r>
              <a:rPr lang="en-GB">
                <a:solidFill>
                  <a:schemeClr val="bg1"/>
                </a:solidFill>
                <a:ea typeface="+mn-lt"/>
                <a:cs typeface="+mn-lt"/>
              </a:rPr>
              <a:t>Calvet-Mir, L., &amp; March, H. (2019). Crisis and post-crisis urban gardening initiatives from a Southern European perspective: The case of Barcelona. European Urban and Regional Studies, 26(1), 97–112. </a:t>
            </a:r>
            <a:r>
              <a:rPr lang="en-GB">
                <a:solidFill>
                  <a:schemeClr val="bg1"/>
                </a:solidFill>
                <a:ea typeface="+mn-lt"/>
                <a:cs typeface="+mn-lt"/>
                <a:hlinkClick r:id="rId3"/>
              </a:rPr>
              <a:t>https://doi.org/10.1177/0969776417736098</a:t>
            </a:r>
            <a:endParaRPr lang="en-GB">
              <a:solidFill>
                <a:schemeClr val="bg1"/>
              </a:solidFill>
              <a:cs typeface="Calibri"/>
            </a:endParaRPr>
          </a:p>
          <a:p>
            <a:r>
              <a:rPr lang="en-GB">
                <a:solidFill>
                  <a:schemeClr val="bg1"/>
                </a:solidFill>
                <a:ea typeface="+mn-lt"/>
                <a:cs typeface="+mn-lt"/>
              </a:rPr>
              <a:t>Certomà, C. (2015). Expanding the ‘dark side of planning’: Governmentality and biopolitics in urban garden planning. Planning Theory, 14(1), 23–43. </a:t>
            </a:r>
            <a:r>
              <a:rPr lang="en-GB">
                <a:solidFill>
                  <a:schemeClr val="bg1"/>
                </a:solidFill>
                <a:ea typeface="+mn-lt"/>
                <a:cs typeface="+mn-lt"/>
                <a:hlinkClick r:id="rId4"/>
              </a:rPr>
              <a:t>https://doi.org/10.1177/1473095213506202</a:t>
            </a:r>
            <a:endParaRPr lang="en-GB">
              <a:solidFill>
                <a:schemeClr val="bg1"/>
              </a:solidFill>
              <a:cs typeface="Calibri"/>
            </a:endParaRPr>
          </a:p>
          <a:p>
            <a:r>
              <a:rPr lang="en-GB">
                <a:solidFill>
                  <a:schemeClr val="bg1"/>
                </a:solidFill>
                <a:ea typeface="+mn-lt"/>
                <a:cs typeface="+mn-lt"/>
              </a:rPr>
              <a:t>FAO. (2019). FAO framework for the Urban Food Agenda [Ebook]. Rome: Food and Agriculture Organization of the United Nations (FAO).</a:t>
            </a:r>
            <a:endParaRPr lang="en-GB">
              <a:solidFill>
                <a:schemeClr val="bg1"/>
              </a:solidFill>
              <a:cs typeface="Calibri"/>
            </a:endParaRPr>
          </a:p>
          <a:p>
            <a:r>
              <a:rPr lang="en-GB">
                <a:solidFill>
                  <a:schemeClr val="bg1"/>
                </a:solidFill>
                <a:ea typeface="+mn-lt"/>
                <a:cs typeface="+mn-lt"/>
              </a:rPr>
              <a:t>FAO - News Article: Urgent action in urban areas, key to achieving Zero Hunger and healthy diets for all. (2019). Retrieved from </a:t>
            </a:r>
            <a:r>
              <a:rPr lang="en-GB">
                <a:solidFill>
                  <a:schemeClr val="bg1"/>
                </a:solidFill>
                <a:ea typeface="+mn-lt"/>
                <a:cs typeface="+mn-lt"/>
                <a:hlinkClick r:id="rId5"/>
              </a:rPr>
              <a:t>http://www.fao.org/news/story/en/item/1184269/icode/</a:t>
            </a:r>
            <a:endParaRPr lang="en-GB">
              <a:solidFill>
                <a:schemeClr val="bg1"/>
              </a:solidFill>
              <a:cs typeface="Calibri"/>
            </a:endParaRPr>
          </a:p>
          <a:p>
            <a:r>
              <a:rPr lang="en-GB">
                <a:solidFill>
                  <a:schemeClr val="bg1"/>
                </a:solidFill>
                <a:ea typeface="+mn-lt"/>
                <a:cs typeface="+mn-lt"/>
              </a:rPr>
              <a:t>pfc_edu_3.0 [OpenAg]. (2019). Retrieved from </a:t>
            </a:r>
            <a:r>
              <a:rPr lang="en-GB">
                <a:solidFill>
                  <a:schemeClr val="bg1"/>
                </a:solidFill>
                <a:ea typeface="+mn-lt"/>
                <a:cs typeface="+mn-lt"/>
                <a:hlinkClick r:id="rId6"/>
              </a:rPr>
              <a:t>https://wiki.openag.media.mit.edu/pfc_edu_3.0</a:t>
            </a:r>
            <a:endParaRPr lang="en-GB">
              <a:solidFill>
                <a:schemeClr val="bg1"/>
              </a:solidFill>
              <a:cs typeface="Calibri"/>
            </a:endParaRPr>
          </a:p>
          <a:p>
            <a:r>
              <a:rPr lang="en-GB">
                <a:solidFill>
                  <a:schemeClr val="bg1"/>
                </a:solidFill>
                <a:ea typeface="+mn-lt"/>
                <a:cs typeface="+mn-lt"/>
              </a:rPr>
              <a:t>Sandrini, S., &amp; Cabini, E. (2014). Multi-subject training for a sustainable farming and food system. Education Sciences &amp; Society, 5(1), 83–92. Retrieved from </a:t>
            </a:r>
            <a:r>
              <a:rPr lang="en-GB">
                <a:solidFill>
                  <a:schemeClr val="bg1"/>
                </a:solidFill>
                <a:ea typeface="+mn-lt"/>
                <a:cs typeface="+mn-lt"/>
                <a:hlinkClick r:id="rId7"/>
              </a:rPr>
              <a:t>https://bit.ly/2SXzLcQ</a:t>
            </a:r>
            <a:endParaRPr lang="en-GB">
              <a:solidFill>
                <a:schemeClr val="bg1"/>
              </a:solidFill>
              <a:ea typeface="+mn-lt"/>
              <a:cs typeface="+mn-lt"/>
            </a:endParaRPr>
          </a:p>
          <a:p>
            <a:r>
              <a:rPr lang="en-GB">
                <a:solidFill>
                  <a:schemeClr val="bg1"/>
                </a:solidFill>
                <a:ea typeface="+mn-lt"/>
                <a:cs typeface="+mn-lt"/>
              </a:rPr>
              <a:t>Trefle, the plants API. (2019). Retrieved from </a:t>
            </a:r>
            <a:r>
              <a:rPr lang="en-GB">
                <a:solidFill>
                  <a:srgbClr val="C00000"/>
                </a:solidFill>
                <a:ea typeface="+mn-lt"/>
                <a:cs typeface="+mn-lt"/>
                <a:hlinkClick r:id="rId8"/>
              </a:rPr>
              <a:t>https://trefle.io/reference</a:t>
            </a:r>
            <a:endParaRPr lang="en-GB">
              <a:solidFill>
                <a:srgbClr val="C00000"/>
              </a:solidFill>
              <a:cs typeface="Calibri" panose="020F0502020204030204"/>
            </a:endParaRPr>
          </a:p>
        </p:txBody>
      </p:sp>
    </p:spTree>
    <p:extLst>
      <p:ext uri="{BB962C8B-B14F-4D97-AF65-F5344CB8AC3E}">
        <p14:creationId xmlns:p14="http://schemas.microsoft.com/office/powerpoint/2010/main" val="3604131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Garden Gem Final Project</vt:lpstr>
      <vt:lpstr>Agenda</vt:lpstr>
      <vt:lpstr>Problem &amp; Work Context</vt:lpstr>
      <vt:lpstr>Objectives</vt:lpstr>
      <vt:lpstr>Results</vt:lpstr>
      <vt:lpstr>Results (continued)</vt:lpstr>
      <vt:lpstr>Conclusions &amp; Further Work</vt:lpstr>
      <vt:lpstr>Q&amp;A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Overview</dc:title>
  <dc:creator>Antonio Osamu Katagiri Tanaka</dc:creator>
  <cp:revision>1</cp:revision>
  <dcterms:created xsi:type="dcterms:W3CDTF">2019-03-28T22:09:57Z</dcterms:created>
  <dcterms:modified xsi:type="dcterms:W3CDTF">2019-05-13T04:22:41Z</dcterms:modified>
</cp:coreProperties>
</file>