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82" r:id="rId5"/>
    <p:sldId id="283" r:id="rId6"/>
    <p:sldId id="284" r:id="rId7"/>
    <p:sldId id="276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  <p14:sldId id="282"/>
            <p14:sldId id="283"/>
            <p14:sldId id="284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8FC8B-73BF-4179-A255-324A3489FE93}" v="82" dt="2019-05-06T01:35:44.563"/>
    <p1510:client id="{4120883B-3EAF-4E35-87A7-AF060FDADAAF}" v="121" dt="2019-05-06T04:29:14.633"/>
    <p1510:client id="{86DC1217-0230-73E2-35DD-C6CD9CFAA5EC}" v="1" dt="2019-05-06T04:36:35.659"/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413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Guest User" userId="S::urn:spo:anon#eefee8524a9af362ce993b59cbad1dc10e96478d9a467e62d16060d771e11e01::" providerId="AD" clId="Web-{4120883B-3EAF-4E35-87A7-AF060FDADAAF}"/>
    <pc:docChg chg="delSld modSld modSection">
      <pc:chgData name="Guest User" userId="S::urn:spo:anon#eefee8524a9af362ce993b59cbad1dc10e96478d9a467e62d16060d771e11e01::" providerId="AD" clId="Web-{4120883B-3EAF-4E35-87A7-AF060FDADAAF}" dt="2019-05-06T04:29:14.633" v="367" actId="14100"/>
      <pc:docMkLst>
        <pc:docMk/>
      </pc:docMkLst>
      <pc:sldChg chg="mod modShow">
        <pc:chgData name="Guest User" userId="S::urn:spo:anon#eefee8524a9af362ce993b59cbad1dc10e96478d9a467e62d16060d771e11e01::" providerId="AD" clId="Web-{4120883B-3EAF-4E35-87A7-AF060FDADAAF}" dt="2019-05-06T01:44:42.730" v="1"/>
        <pc:sldMkLst>
          <pc:docMk/>
          <pc:sldMk cId="1105756717" sldId="257"/>
        </pc:sldMkLst>
      </pc:sldChg>
      <pc:sldChg chg="modSp">
        <pc:chgData name="Guest User" userId="S::urn:spo:anon#eefee8524a9af362ce993b59cbad1dc10e96478d9a467e62d16060d771e11e01::" providerId="AD" clId="Web-{4120883B-3EAF-4E35-87A7-AF060FDADAAF}" dt="2019-05-06T04:29:14.633" v="367" actId="14100"/>
        <pc:sldMkLst>
          <pc:docMk/>
          <pc:sldMk cId="708711930" sldId="276"/>
        </pc:sldMkLst>
        <pc:spChg chg="mod">
          <ac:chgData name="Guest User" userId="S::urn:spo:anon#eefee8524a9af362ce993b59cbad1dc10e96478d9a467e62d16060d771e11e01::" providerId="AD" clId="Web-{4120883B-3EAF-4E35-87A7-AF060FDADAAF}" dt="2019-05-06T04:29:14.633" v="367" actId="14100"/>
          <ac:spMkLst>
            <pc:docMk/>
            <pc:sldMk cId="708711930" sldId="276"/>
            <ac:spMk id="4" creationId="{F9ED8BE6-F7AC-4FD8-8FA8-8C683A7C2F62}"/>
          </ac:spMkLst>
        </pc:spChg>
        <pc:spChg chg="mod">
          <ac:chgData name="Guest User" userId="S::urn:spo:anon#eefee8524a9af362ce993b59cbad1dc10e96478d9a467e62d16060d771e11e01::" providerId="AD" clId="Web-{4120883B-3EAF-4E35-87A7-AF060FDADAAF}" dt="2019-05-06T04:29:08.336" v="365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Guest User" userId="S::urn:spo:anon#eefee8524a9af362ce993b59cbad1dc10e96478d9a467e62d16060d771e11e01::" providerId="AD" clId="Web-{4120883B-3EAF-4E35-87A7-AF060FDADAAF}" dt="2019-05-06T01:44:17.480" v="0"/>
        <pc:sldMkLst>
          <pc:docMk/>
          <pc:sldMk cId="2232161063" sldId="281"/>
        </pc:sldMkLst>
      </pc:sldChg>
      <pc:sldChg chg="modSp">
        <pc:chgData name="Guest User" userId="S::urn:spo:anon#eefee8524a9af362ce993b59cbad1dc10e96478d9a467e62d16060d771e11e01::" providerId="AD" clId="Web-{4120883B-3EAF-4E35-87A7-AF060FDADAAF}" dt="2019-05-06T04:22:28.927" v="14" actId="20577"/>
        <pc:sldMkLst>
          <pc:docMk/>
          <pc:sldMk cId="3526386784" sldId="283"/>
        </pc:sldMkLst>
        <pc:spChg chg="mod">
          <ac:chgData name="Guest User" userId="S::urn:spo:anon#eefee8524a9af362ce993b59cbad1dc10e96478d9a467e62d16060d771e11e01::" providerId="AD" clId="Web-{4120883B-3EAF-4E35-87A7-AF060FDADAAF}" dt="2019-05-06T04:22:28.927" v="14" actId="20577"/>
          <ac:spMkLst>
            <pc:docMk/>
            <pc:sldMk cId="3526386784" sldId="283"/>
            <ac:spMk id="14" creationId="{B1FDEF3E-1872-41D3-A841-FBE14801F476}"/>
          </ac:spMkLst>
        </pc:spChg>
      </pc:sldChg>
    </pc:docChg>
  </pc:docChgLst>
  <pc:docChgLst>
    <pc:chgData name="Antonio Osamu Katagiri Tanaka" userId="2c28225e-d492-4964-8551-1b0a3c65dda0" providerId="ADAL" clId="{32B8FC8B-73BF-4179-A255-324A3489FE93}"/>
    <pc:docChg chg="undo custSel addSld delSld modSld modSection">
      <pc:chgData name="Antonio Osamu Katagiri Tanaka" userId="2c28225e-d492-4964-8551-1b0a3c65dda0" providerId="ADAL" clId="{32B8FC8B-73BF-4179-A255-324A3489FE93}" dt="2019-05-06T01:36:25.897" v="545" actId="1076"/>
      <pc:docMkLst>
        <pc:docMk/>
      </pc:docMkLst>
      <pc:sldChg chg="modSp">
        <pc:chgData name="Antonio Osamu Katagiri Tanaka" userId="2c28225e-d492-4964-8551-1b0a3c65dda0" providerId="ADAL" clId="{32B8FC8B-73BF-4179-A255-324A3489FE93}" dt="2019-05-05T18:39:36.571" v="12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32B8FC8B-73BF-4179-A255-324A3489FE93}" dt="2019-05-05T18:34:37.442" v="25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32B8FC8B-73BF-4179-A255-324A3489FE93}" dt="2019-05-05T18:39:36.571" v="12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32B8FC8B-73BF-4179-A255-324A3489FE93}" dt="2019-05-05T18:45:15.734" v="22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B8FC8B-73BF-4179-A255-324A3489FE93}" dt="2019-05-05T18:45:15.734" v="22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B8FC8B-73BF-4179-A255-324A3489FE93}" dt="2019-05-06T01:30:50.507" v="506" actId="478"/>
        <pc:sldMkLst>
          <pc:docMk/>
          <pc:sldMk cId="4056039362" sldId="260"/>
        </pc:sldMkLst>
        <pc:spChg chg="add mod">
          <ac:chgData name="Antonio Osamu Katagiri Tanaka" userId="2c28225e-d492-4964-8551-1b0a3c65dda0" providerId="ADAL" clId="{32B8FC8B-73BF-4179-A255-324A3489FE93}" dt="2019-05-06T01:30:45.509" v="505" actId="20577"/>
          <ac:spMkLst>
            <pc:docMk/>
            <pc:sldMk cId="4056039362" sldId="260"/>
            <ac:spMk id="4" creationId="{F8AAC0B0-37FC-4A11-B894-7B27109CC8B7}"/>
          </ac:spMkLst>
        </pc:spChg>
        <pc:spChg chg="mod">
          <ac:chgData name="Antonio Osamu Katagiri Tanaka" userId="2c28225e-d492-4964-8551-1b0a3c65dda0" providerId="ADAL" clId="{32B8FC8B-73BF-4179-A255-324A3489FE93}" dt="2019-05-05T18:46:21.585" v="234"/>
          <ac:spMkLst>
            <pc:docMk/>
            <pc:sldMk cId="4056039362" sldId="260"/>
            <ac:spMk id="6" creationId="{438892A2-F58C-479B-93B3-BDD2A80D348B}"/>
          </ac:spMkLst>
        </pc:spChg>
        <pc:spChg chg="del mod">
          <ac:chgData name="Antonio Osamu Katagiri Tanaka" userId="2c28225e-d492-4964-8551-1b0a3c65dda0" providerId="ADAL" clId="{32B8FC8B-73BF-4179-A255-324A3489FE93}" dt="2019-05-06T01:30:50.507" v="506" actId="478"/>
          <ac:spMkLst>
            <pc:docMk/>
            <pc:sldMk cId="4056039362" sldId="260"/>
            <ac:spMk id="14" creationId="{B1FDEF3E-1872-41D3-A841-FBE14801F476}"/>
          </ac:spMkLst>
        </pc:spChg>
      </pc:sldChg>
      <pc:sldChg chg="modSp">
        <pc:chgData name="Antonio Osamu Katagiri Tanaka" userId="2c28225e-d492-4964-8551-1b0a3c65dda0" providerId="ADAL" clId="{32B8FC8B-73BF-4179-A255-324A3489FE93}" dt="2019-05-05T18:54:21.532" v="357" actId="6549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B8FC8B-73BF-4179-A255-324A3489FE93}" dt="2019-05-05T18:54:21.532" v="357" actId="6549"/>
          <ac:spMkLst>
            <pc:docMk/>
            <pc:sldMk cId="3604131991" sldId="263"/>
            <ac:spMk id="6" creationId="{058630E6-31AF-4451-B084-C9809D0DA4E8}"/>
          </ac:spMkLst>
        </pc:spChg>
      </pc:sldChg>
      <pc:sldChg chg="modSp">
        <pc:chgData name="Antonio Osamu Katagiri Tanaka" userId="2c28225e-d492-4964-8551-1b0a3c65dda0" providerId="ADAL" clId="{32B8FC8B-73BF-4179-A255-324A3489FE93}" dt="2019-05-06T01:33:14.638" v="522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B8FC8B-73BF-4179-A255-324A3489FE93}" dt="2019-05-05T18:47:01.963" v="254"/>
          <ac:spMkLst>
            <pc:docMk/>
            <pc:sldMk cId="708711930" sldId="276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32B8FC8B-73BF-4179-A255-324A3489FE93}" dt="2019-05-06T01:33:14.638" v="522"/>
          <ac:spMkLst>
            <pc:docMk/>
            <pc:sldMk cId="708711930" sldId="276"/>
            <ac:spMk id="7" creationId="{43F915F1-9C90-4B6E-AA0B-C9F4FCF704FA}"/>
          </ac:spMkLst>
        </pc:spChg>
      </pc:sldChg>
      <pc:sldChg chg="addSp">
        <pc:chgData name="Antonio Osamu Katagiri Tanaka" userId="2c28225e-d492-4964-8551-1b0a3c65dda0" providerId="ADAL" clId="{32B8FC8B-73BF-4179-A255-324A3489FE93}" dt="2019-05-06T01:30:58.686" v="507"/>
        <pc:sldMkLst>
          <pc:docMk/>
          <pc:sldMk cId="2232161063" sldId="281"/>
        </pc:sldMkLst>
        <pc:spChg chg="add">
          <ac:chgData name="Antonio Osamu Katagiri Tanaka" userId="2c28225e-d492-4964-8551-1b0a3c65dda0" providerId="ADAL" clId="{32B8FC8B-73BF-4179-A255-324A3489FE93}" dt="2019-05-06T01:30:58.686" v="507"/>
          <ac:spMkLst>
            <pc:docMk/>
            <pc:sldMk cId="2232161063" sldId="281"/>
            <ac:spMk id="3" creationId="{E2C1BD49-4A59-4739-9773-BF73456C40B7}"/>
          </ac:spMkLst>
        </pc:spChg>
      </pc:sldChg>
      <pc:sldChg chg="modSp add">
        <pc:chgData name="Antonio Osamu Katagiri Tanaka" userId="2c28225e-d492-4964-8551-1b0a3c65dda0" providerId="ADAL" clId="{32B8FC8B-73BF-4179-A255-324A3489FE93}" dt="2019-05-06T01:22:51.840" v="489" actId="313"/>
        <pc:sldMkLst>
          <pc:docMk/>
          <pc:sldMk cId="1982087068" sldId="282"/>
        </pc:sldMkLst>
        <pc:spChg chg="mod">
          <ac:chgData name="Antonio Osamu Katagiri Tanaka" userId="2c28225e-d492-4964-8551-1b0a3c65dda0" providerId="ADAL" clId="{32B8FC8B-73BF-4179-A255-324A3489FE93}" dt="2019-05-05T18:46:27.589" v="235"/>
          <ac:spMkLst>
            <pc:docMk/>
            <pc:sldMk cId="1982087068" sldId="282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32B8FC8B-73BF-4179-A255-324A3489FE93}" dt="2019-05-06T01:22:51.840" v="489" actId="313"/>
          <ac:spMkLst>
            <pc:docMk/>
            <pc:sldMk cId="1982087068" sldId="282"/>
            <ac:spMk id="14" creationId="{B1FDEF3E-1872-41D3-A841-FBE14801F476}"/>
          </ac:spMkLst>
        </pc:spChg>
      </pc:sldChg>
      <pc:sldChg chg="addSp delSp modSp add">
        <pc:chgData name="Antonio Osamu Katagiri Tanaka" userId="2c28225e-d492-4964-8551-1b0a3c65dda0" providerId="ADAL" clId="{32B8FC8B-73BF-4179-A255-324A3489FE93}" dt="2019-05-06T01:35:15.004" v="524"/>
        <pc:sldMkLst>
          <pc:docMk/>
          <pc:sldMk cId="3526386784" sldId="283"/>
        </pc:sldMkLst>
        <pc:spChg chg="mod">
          <ac:chgData name="Antonio Osamu Katagiri Tanaka" userId="2c28225e-d492-4964-8551-1b0a3c65dda0" providerId="ADAL" clId="{32B8FC8B-73BF-4179-A255-324A3489FE93}" dt="2019-05-05T18:46:37.149" v="236"/>
          <ac:spMkLst>
            <pc:docMk/>
            <pc:sldMk cId="3526386784" sldId="283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32B8FC8B-73BF-4179-A255-324A3489FE93}" dt="2019-05-06T01:17:21.193" v="391" actId="20577"/>
          <ac:spMkLst>
            <pc:docMk/>
            <pc:sldMk cId="3526386784" sldId="283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32B8FC8B-73BF-4179-A255-324A3489FE93}" dt="2019-05-06T01:35:15.004" v="524"/>
          <ac:picMkLst>
            <pc:docMk/>
            <pc:sldMk cId="3526386784" sldId="283"/>
            <ac:picMk id="3" creationId="{D61DE846-7373-46A2-9116-854F7015B21C}"/>
          </ac:picMkLst>
        </pc:picChg>
      </pc:sldChg>
      <pc:sldChg chg="addSp delSp modSp add">
        <pc:chgData name="Antonio Osamu Katagiri Tanaka" userId="2c28225e-d492-4964-8551-1b0a3c65dda0" providerId="ADAL" clId="{32B8FC8B-73BF-4179-A255-324A3489FE93}" dt="2019-05-06T01:36:25.897" v="545" actId="1076"/>
        <pc:sldMkLst>
          <pc:docMk/>
          <pc:sldMk cId="1924512942" sldId="284"/>
        </pc:sldMkLst>
        <pc:spChg chg="mod">
          <ac:chgData name="Antonio Osamu Katagiri Tanaka" userId="2c28225e-d492-4964-8551-1b0a3c65dda0" providerId="ADAL" clId="{32B8FC8B-73BF-4179-A255-324A3489FE93}" dt="2019-05-05T18:46:50.683" v="253" actId="404"/>
          <ac:spMkLst>
            <pc:docMk/>
            <pc:sldMk cId="1924512942" sldId="284"/>
            <ac:spMk id="6" creationId="{438892A2-F58C-479B-93B3-BDD2A80D348B}"/>
          </ac:spMkLst>
        </pc:spChg>
        <pc:spChg chg="del">
          <ac:chgData name="Antonio Osamu Katagiri Tanaka" userId="2c28225e-d492-4964-8551-1b0a3c65dda0" providerId="ADAL" clId="{32B8FC8B-73BF-4179-A255-324A3489FE93}" dt="2019-05-06T01:31:03.802" v="508" actId="478"/>
          <ac:spMkLst>
            <pc:docMk/>
            <pc:sldMk cId="1924512942" sldId="284"/>
            <ac:spMk id="14" creationId="{B1FDEF3E-1872-41D3-A841-FBE14801F476}"/>
          </ac:spMkLst>
        </pc:spChg>
        <pc:picChg chg="add mod">
          <ac:chgData name="Antonio Osamu Katagiri Tanaka" userId="2c28225e-d492-4964-8551-1b0a3c65dda0" providerId="ADAL" clId="{32B8FC8B-73BF-4179-A255-324A3489FE93}" dt="2019-05-06T01:36:12.553" v="541" actId="1076"/>
          <ac:picMkLst>
            <pc:docMk/>
            <pc:sldMk cId="1924512942" sldId="284"/>
            <ac:picMk id="3" creationId="{6AB294B2-C0FF-49BE-BF6F-B5E9ADD12668}"/>
          </ac:picMkLst>
        </pc:picChg>
        <pc:picChg chg="add mod">
          <ac:chgData name="Antonio Osamu Katagiri Tanaka" userId="2c28225e-d492-4964-8551-1b0a3c65dda0" providerId="ADAL" clId="{32B8FC8B-73BF-4179-A255-324A3489FE93}" dt="2019-05-06T01:36:25.897" v="545" actId="1076"/>
          <ac:picMkLst>
            <pc:docMk/>
            <pc:sldMk cId="1924512942" sldId="284"/>
            <ac:picMk id="5" creationId="{D21522CE-DC73-4A00-89B7-CF3C3BFF4448}"/>
          </ac:picMkLst>
        </pc:picChg>
        <pc:picChg chg="add mod">
          <ac:chgData name="Antonio Osamu Katagiri Tanaka" userId="2c28225e-d492-4964-8551-1b0a3c65dda0" providerId="ADAL" clId="{32B8FC8B-73BF-4179-A255-324A3489FE93}" dt="2019-05-06T01:36:23.736" v="544" actId="1076"/>
          <ac:picMkLst>
            <pc:docMk/>
            <pc:sldMk cId="1924512942" sldId="284"/>
            <ac:picMk id="8" creationId="{6BE7C238-D3C2-4039-82DC-842CEE4C9559}"/>
          </ac:picMkLst>
        </pc:picChg>
      </pc:sldChg>
      <pc:sldChg chg="add del">
        <pc:chgData name="Antonio Osamu Katagiri Tanaka" userId="2c28225e-d492-4964-8551-1b0a3c65dda0" providerId="ADAL" clId="{32B8FC8B-73BF-4179-A255-324A3489FE93}" dt="2019-05-05T18:46:12.386" v="233" actId="2696"/>
        <pc:sldMkLst>
          <pc:docMk/>
          <pc:sldMk cId="1158943362" sldId="285"/>
        </pc:sldMkLst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Guest User" userId="S::urn:spo:anon#eefee8524a9af362ce993b59cbad1dc10e96478d9a467e62d16060d771e11e01::" providerId="AD" clId="Web-{86DC1217-0230-73E2-35DD-C6CD9CFAA5EC}"/>
    <pc:docChg chg="modSld">
      <pc:chgData name="Guest User" userId="S::urn:spo:anon#eefee8524a9af362ce993b59cbad1dc10e96478d9a467e62d16060d771e11e01::" providerId="AD" clId="Web-{86DC1217-0230-73E2-35DD-C6CD9CFAA5EC}" dt="2019-05-06T04:36:35.659" v="0" actId="1076"/>
      <pc:docMkLst>
        <pc:docMk/>
      </pc:docMkLst>
      <pc:sldChg chg="modSp">
        <pc:chgData name="Guest User" userId="S::urn:spo:anon#eefee8524a9af362ce993b59cbad1dc10e96478d9a467e62d16060d771e11e01::" providerId="AD" clId="Web-{86DC1217-0230-73E2-35DD-C6CD9CFAA5EC}" dt="2019-05-06T04:36:35.659" v="0" actId="1076"/>
        <pc:sldMkLst>
          <pc:docMk/>
          <pc:sldMk cId="1924512942" sldId="284"/>
        </pc:sldMkLst>
        <pc:picChg chg="mod">
          <ac:chgData name="Guest User" userId="S::urn:spo:anon#eefee8524a9af362ce993b59cbad1dc10e96478d9a467e62d16060d771e11e01::" providerId="AD" clId="Web-{86DC1217-0230-73E2-35DD-C6CD9CFAA5EC}" dt="2019-05-06T04:36:35.659" v="0" actId="1076"/>
          <ac:picMkLst>
            <pc:docMk/>
            <pc:sldMk cId="1924512942" sldId="284"/>
            <ac:picMk id="3" creationId="{6AB294B2-C0FF-49BE-BF6F-B5E9ADD12668}"/>
          </ac:picMkLst>
        </pc:picChg>
      </pc:sldChg>
    </pc:docChg>
  </pc:docChgLst>
  <pc:docChgLst>
    <pc:chgData name="Guest User" userId="S::urn:spo:anon#eefee8524a9af362ce993b59cbad1dc10e96478d9a467e62d16060d771e11e01::" providerId="AD" clId="Web-{B3554685-8874-0F0B-5B33-F77968689505}"/>
    <pc:docChg chg="modSld">
      <pc:chgData name="Guest User" userId="S::urn:spo:anon#eefee8524a9af362ce993b59cbad1dc10e96478d9a467e62d16060d771e11e01::" providerId="AD" clId="Web-{B3554685-8874-0F0B-5B33-F77968689505}" dt="2019-05-06T01:58:42.005" v="0"/>
      <pc:docMkLst>
        <pc:docMk/>
      </pc:docMkLst>
      <pc:sldChg chg="mod modShow">
        <pc:chgData name="Guest User" userId="S::urn:spo:anon#eefee8524a9af362ce993b59cbad1dc10e96478d9a467e62d16060d771e11e01::" providerId="AD" clId="Web-{B3554685-8874-0F0B-5B33-F77968689505}" dt="2019-05-06T01:58:42.005" v="0"/>
        <pc:sldMkLst>
          <pc:docMk/>
          <pc:sldMk cId="1105756717" sldId="25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Garden Gem</a:t>
            </a:r>
            <a:b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Final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325596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Bruno Gonzalez Soria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 - (CEM) A01169284@itesm.mx</a:t>
            </a: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 - (CEM) A01212611@itesm.mx</a:t>
            </a: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Carlos Cardoso Isidoro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 - (CEM) A01750267@itesm.mx</a:t>
            </a:r>
          </a:p>
          <a:p>
            <a:endParaRPr lang="en-GB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endParaRPr lang="en-GB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05 May 2019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520" y="-518093"/>
                <a:ext cx="99438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Problem &amp; Work Context	: &lt;2min</a:t>
            </a: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Objectives			: ~1min</a:t>
            </a: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Results				: ~3min</a:t>
            </a: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 &amp; Further Work	: ~2min</a:t>
            </a:r>
          </a:p>
          <a:p>
            <a:endParaRPr lang="en-GB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Problem &amp; Work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AC0B0-37FC-4A11-B894-7B27109CC8B7}"/>
              </a:ext>
            </a:extLst>
          </p:cNvPr>
          <p:cNvSpPr/>
          <p:nvPr/>
        </p:nvSpPr>
        <p:spPr>
          <a:xfrm>
            <a:off x="949040" y="1690688"/>
            <a:ext cx="11242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Urban agriculture is performed under specific conditions that require technologies different to those used in the rural context. Such specific conditions include among others:</a:t>
            </a:r>
          </a:p>
          <a:p>
            <a:endParaRPr lang="en-GB" sz="280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pPr marL="514350" indent="-514350">
              <a:buAutoNum type="arabicParenR"/>
            </a:pP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Limited availability of space and the high price of urban land, proximity to large numbers of people (and thus a need for safe production methods),</a:t>
            </a:r>
          </a:p>
          <a:p>
            <a:pPr marL="514350" indent="-514350">
              <a:buAutoNum type="arabicParenR"/>
            </a:pP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use of urban resources (organic waste and wastewater), and </a:t>
            </a:r>
          </a:p>
          <a:p>
            <a:pPr marL="514350" indent="-514350">
              <a:buAutoNum type="arabicParenR"/>
            </a:pP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possibilities for direct producer-consumer contacts.</a:t>
            </a:r>
          </a:p>
          <a:p>
            <a:endParaRPr lang="en-GB" sz="280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Food policies require training citizens about new lifestyles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1690688"/>
            <a:ext cx="11242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Help urban gardeners in order to assist them in the correct development and maintenance of their urban gardens.</a:t>
            </a:r>
          </a:p>
          <a:p>
            <a:endParaRPr lang="en-GB" sz="280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Economical goal: For the average citizen, growing vegetables locally saves money and selling the produce (fresh or processed) brings in resources.</a:t>
            </a:r>
            <a:endParaRPr lang="en-US" sz="280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US" sz="280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Social goal: 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Urban agriculture play an important role for poverty alleviation and social integration.​</a:t>
            </a:r>
          </a:p>
          <a:p>
            <a:endParaRPr lang="en-GB" sz="280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pPr fontAlgn="base"/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Environmental goal: 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Urban agriculture enhances the diversity and distribution of food products through processes that reuse resources​</a:t>
            </a:r>
          </a:p>
        </p:txBody>
      </p:sp>
    </p:spTree>
    <p:extLst>
      <p:ext uri="{BB962C8B-B14F-4D97-AF65-F5344CB8AC3E}">
        <p14:creationId xmlns:p14="http://schemas.microsoft.com/office/powerpoint/2010/main" val="198208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1690688"/>
            <a:ext cx="11242960" cy="310854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2800" b="1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Development of the mobile application</a:t>
            </a:r>
            <a:endParaRPr lang="en-US" b="1">
              <a:solidFill>
                <a:schemeClr val="bg1">
                  <a:lumMod val="95000"/>
                </a:schemeClr>
              </a:solidFill>
            </a:endParaRPr>
          </a:p>
          <a:p>
            <a:endParaRPr lang="en-GB" sz="280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The app is able record data about growing plants in order to monitor the growing conditions and make the plants grow better, and identify potential issues during the growing process.</a:t>
            </a:r>
            <a:endParaRPr lang="en-GB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endParaRPr lang="en-GB" sz="280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Concentrating in the three pillars of sustainability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8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Results 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(continued)</a:t>
            </a:r>
            <a:endParaRPr lang="en-GB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B294B2-C0FF-49BE-BF6F-B5E9ADD1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-4315"/>
            <a:ext cx="3248526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1522CE-DC73-4A00-89B7-CF3C3BFF4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16" y="1690688"/>
            <a:ext cx="3250794" cy="325079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7C238-D3C2-4039-82DC-842CEE4C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0" y="1690688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1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63283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 &amp; Further Work</a:t>
            </a:r>
            <a:endParaRPr lang="en-GB" b="1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330470"/>
            <a:ext cx="11242960" cy="5527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 growing number of cities are designing policies and programmes on urban agriculture</a:t>
            </a:r>
          </a:p>
          <a:p>
            <a:pPr marL="0" indent="0">
              <a:buNone/>
            </a:pPr>
            <a:endParaRPr lang="en-GB">
              <a:solidFill>
                <a:schemeClr val="bg1">
                  <a:lumMod val="95000"/>
                </a:schemeClr>
              </a:solidFill>
              <a:latin typeface="Arial Nova Light"/>
            </a:endParaRP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Urban agriculture has the potential to become a dynamic economic sector that quickly adapts to changing urban conditions and demands</a:t>
            </a: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sustainability of urban agriculture is closely related to its contributions to the development of a sustainable and resilient city that is socially inclusive, food-secure, productive and environmentally-healthy.</a:t>
            </a: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Another related project that represents an important ally is OpenAg Initiative of the MIT with a Personal Food Computer (PFC)</a:t>
            </a: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Legal advice and permits will be required for public gardens</a:t>
            </a:r>
            <a:endParaRPr lang="en-GB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Barthel, S., Parker, J., &amp; </a:t>
            </a:r>
            <a:r>
              <a:rPr lang="en-GB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Ernstson</a:t>
            </a: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H. (2015). Food and Green Space in Cities: A Resilience Lens on Gardens and Urban Environmental Movements. Urban Studies, 52(7), 1321–1338. https://doi.org/10.1177/0042098012472744​</a:t>
            </a:r>
          </a:p>
          <a:p>
            <a:pPr marL="514350" indent="-514350">
              <a:buFont typeface="+mj-lt"/>
              <a:buAutoNum type="arabicPeriod"/>
            </a:pP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Broadway, M. (2009). American Cities : The Example of Milwaukee by. New York.​</a:t>
            </a:r>
          </a:p>
          <a:p>
            <a:pPr marL="514350" indent="-514350">
              <a:buFont typeface="+mj-lt"/>
              <a:buAutoNum type="arabicPeriod"/>
            </a:pPr>
            <a:r>
              <a:rPr lang="en-GB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Calvet</a:t>
            </a: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-Mir, L., &amp; March, H. (2019). Crisis and post-crisis urban gardening initiatives from a Southern European perspective: The case of Barcelona. European Urban and Regional Studies, 26(1), 97–112. https://doi.org/10.1177/0969776417736098​</a:t>
            </a:r>
          </a:p>
          <a:p>
            <a:pPr marL="514350" indent="-514350">
              <a:buFont typeface="+mj-lt"/>
              <a:buAutoNum type="arabicPeriod"/>
            </a:pPr>
            <a:r>
              <a:rPr lang="en-GB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Certomà</a:t>
            </a: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C. (2015). Expanding the ‘dark side of planning’: Governmentality and biopolitics in urban garden planning. Planning Theory, 14(1), 23–43. https://doi.org/10.1177/1473095213506202​</a:t>
            </a:r>
          </a:p>
          <a:p>
            <a:pPr marL="514350" indent="-514350">
              <a:buFont typeface="+mj-lt"/>
              <a:buAutoNum type="arabicPeriod"/>
            </a:pPr>
            <a:r>
              <a:rPr lang="en-GB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Sandrini</a:t>
            </a: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S., &amp; </a:t>
            </a:r>
            <a:r>
              <a:rPr lang="en-GB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Cabini</a:t>
            </a: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E. (2014). Multi-subject training for a sustainable farming and food system. Education Sciences &amp; Society, 5(1), 83–92. Retrieved from https://bit.ly/2SXzLcQ​</a:t>
            </a:r>
          </a:p>
          <a:p>
            <a:pPr marL="514350" indent="-514350">
              <a:buFont typeface="+mj-lt"/>
              <a:buAutoNum type="arabicPeriod"/>
            </a:pPr>
            <a:r>
              <a:rPr lang="en-GB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Trefle</a:t>
            </a: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the plants API. (2019). Retrieved from https://trefle.io/reference</a:t>
            </a: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Garden Gem Final Project</vt:lpstr>
      <vt:lpstr>Agenda</vt:lpstr>
      <vt:lpstr>Problem &amp; Work Context</vt:lpstr>
      <vt:lpstr>Objectives</vt:lpstr>
      <vt:lpstr>Results</vt:lpstr>
      <vt:lpstr>Results (continued)</vt:lpstr>
      <vt:lpstr>Conclusions &amp; Further Work</vt:lpstr>
      <vt:lpstr>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revision>1</cp:revision>
  <dcterms:created xsi:type="dcterms:W3CDTF">2019-03-28T22:09:57Z</dcterms:created>
  <dcterms:modified xsi:type="dcterms:W3CDTF">2019-05-06T04:36:51Z</dcterms:modified>
</cp:coreProperties>
</file>