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41"/>
    <p:restoredTop sz="92011"/>
  </p:normalViewPr>
  <p:slideViewPr>
    <p:cSldViewPr snapToGrid="0" snapToObjects="1">
      <p:cViewPr>
        <p:scale>
          <a:sx n="98" d="100"/>
          <a:sy n="98" d="100"/>
        </p:scale>
        <p:origin x="1384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FA7A2B-4D4F-DE43-B5FD-4B373F2F9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1C934A-0056-5A4C-889F-370964498B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AAD2BF-306A-A541-B31A-1A79CD260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00498-AE8E-8547-994B-3918CC3063EF}" type="datetimeFigureOut">
              <a:rPr lang="es-MX" smtClean="0"/>
              <a:t>04/02/19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E52200-77A2-6E41-A112-4F2C3B082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710083-71D3-4941-8130-AD042E7F3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19E8-B938-5245-8A13-AD8CA1EA19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2123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B1E101-D56D-C74C-B8AC-409D57221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55B1AD1-F38C-D94B-8E2D-72199B541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94E2CF-1D74-8C4D-BB85-D3E7A6BBB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00498-AE8E-8547-994B-3918CC3063EF}" type="datetimeFigureOut">
              <a:rPr lang="es-MX" smtClean="0"/>
              <a:t>04/02/19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D415A6-516C-334B-A84B-C5E8F7576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53D301-C0D1-C741-BCD7-8C2269F11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19E8-B938-5245-8A13-AD8CA1EA19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750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A171F12-D0A7-704F-B404-754653880E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5F4F7ED-513E-ED49-942E-13D86EC78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02CB1F-2300-564B-A586-C77475490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00498-AE8E-8547-994B-3918CC3063EF}" type="datetimeFigureOut">
              <a:rPr lang="es-MX" smtClean="0"/>
              <a:t>04/02/19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576A3D-ACFC-5047-9EEB-55D0D4B8D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3CBDDC-3599-5E47-B4A4-B6CB4CD29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19E8-B938-5245-8A13-AD8CA1EA19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8520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96B68D-AE50-F244-8FC8-71A2845C4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5625D8-436F-3C42-B6CD-BE4C03191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50CFF8-E530-5A4A-B558-D109E8086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00498-AE8E-8547-994B-3918CC3063EF}" type="datetimeFigureOut">
              <a:rPr lang="es-MX" smtClean="0"/>
              <a:t>04/02/19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BDF233-089E-6240-992D-6F746B6E4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E5D254-23B5-CA4C-B5C1-BA6E72611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19E8-B938-5245-8A13-AD8CA1EA19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4397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664915-ECFC-734D-9ABA-9CE90C34B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A5C262-5CCA-E148-8F33-C22201055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D1B52F-609F-674D-A144-62B7B072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00498-AE8E-8547-994B-3918CC3063EF}" type="datetimeFigureOut">
              <a:rPr lang="es-MX" smtClean="0"/>
              <a:t>04/02/19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B3F399-FF01-3045-B8B5-ADC966300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E37922-F84D-3546-B375-2E3625E22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19E8-B938-5245-8A13-AD8CA1EA19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2533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CA76E-CC3C-224A-9107-9A1B9BDE1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A91CA7-F0E8-884D-A25F-F2A8367C10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DD31618-F1F3-3341-91C4-C0306FB52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D588A3-72B4-CD40-A173-A5F5520A1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00498-AE8E-8547-994B-3918CC3063EF}" type="datetimeFigureOut">
              <a:rPr lang="es-MX" smtClean="0"/>
              <a:t>04/02/19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761B7C-6E7E-2645-89AC-E677B383F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5EACD9-65E9-0C47-B8FC-BB186ED63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19E8-B938-5245-8A13-AD8CA1EA19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8940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D2EA22-52D6-5445-B894-B6A227B81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E410B2-E32E-8D45-A730-7E8737F11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08762B7-DFD6-814C-B574-895F10795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4D01DA2-DFA8-E445-89ED-95E699045E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BBFB2DB-3751-A441-A54C-D11CDEC72D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4720FB7-53DE-F448-9838-0D6C39F59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00498-AE8E-8547-994B-3918CC3063EF}" type="datetimeFigureOut">
              <a:rPr lang="es-MX" smtClean="0"/>
              <a:t>04/02/19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084258D-32F7-4147-BE67-517EF2FD8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3581960-467E-B84C-9822-076BE372E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19E8-B938-5245-8A13-AD8CA1EA19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1452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8D00FE-B680-0F4B-9751-F2CCEB6EF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0A98CC6-4583-E74F-AD79-75D4AF92A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00498-AE8E-8547-994B-3918CC3063EF}" type="datetimeFigureOut">
              <a:rPr lang="es-MX" smtClean="0"/>
              <a:t>04/02/19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50F8A26-BC39-BE4D-94E6-781298074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E18E446-8D73-6A49-BA0C-D85B19A7B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19E8-B938-5245-8A13-AD8CA1EA19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2127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70F925E-5346-114D-9DC0-C6C5C0215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00498-AE8E-8547-994B-3918CC3063EF}" type="datetimeFigureOut">
              <a:rPr lang="es-MX" smtClean="0"/>
              <a:t>04/02/19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8EA289C-1A7B-D441-9BB9-93E674F46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230FB42-6133-B740-B92E-31EC448BE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19E8-B938-5245-8A13-AD8CA1EA19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5622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1E3C14-890E-3241-8F96-FD8713B58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952F66-1235-7C40-BEA4-74A4DA46E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9B59DD4-C5EB-0140-AED5-355D463DE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E8C49FB-6F1B-5245-A0EB-A98832D74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00498-AE8E-8547-994B-3918CC3063EF}" type="datetimeFigureOut">
              <a:rPr lang="es-MX" smtClean="0"/>
              <a:t>04/02/19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729FAA-F089-194D-BF58-C4F6B6950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5DA449-7B15-C64D-B91E-68E9DF5B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19E8-B938-5245-8A13-AD8CA1EA19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6721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EFCB7-E9A6-B34E-9702-2E49ED9DD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EEAA900-1146-704F-94DC-C2004A01B6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6E7ED7F-C6BA-EE48-B2E8-AF3D7E75E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0CCE12-FFC0-6041-8D5A-2612958ED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00498-AE8E-8547-994B-3918CC3063EF}" type="datetimeFigureOut">
              <a:rPr lang="es-MX" smtClean="0"/>
              <a:t>04/02/19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D47996-39CC-9A45-BA40-4BEDE611D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A3B881-FD88-F247-8A80-091181C88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19E8-B938-5245-8A13-AD8CA1EA19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1517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527D-8320-DB4E-A7AF-470AF808A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A881B4-38F5-2F4A-8A1D-BF86DEE39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2C76C4-6EAD-B94E-A29C-9CC1AC29C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00498-AE8E-8547-994B-3918CC3063EF}" type="datetimeFigureOut">
              <a:rPr lang="es-MX" smtClean="0"/>
              <a:t>04/02/19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48A82D-3580-EB43-BFE3-819B45E55A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73F9CF-05E0-EA44-B967-E9E3BF2462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B19E8-B938-5245-8A13-AD8CA1EA19C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868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73A44EC-B450-1744-A156-74C47AB7BF86}"/>
              </a:ext>
            </a:extLst>
          </p:cNvPr>
          <p:cNvSpPr txBox="1"/>
          <p:nvPr/>
        </p:nvSpPr>
        <p:spPr>
          <a:xfrm>
            <a:off x="667270" y="140419"/>
            <a:ext cx="1085745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/>
              <a:t>﻿Understanding the Dissolution of α‑Zein in Aqueous Ethanol and Acetic Acid Solutions</a:t>
            </a: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AE9DCE9-0477-3A48-A3BA-13FE4AF54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400" y="785688"/>
            <a:ext cx="5308600" cy="39497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CAE4397-B295-FE49-884E-0944EB8C4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29" y="4735388"/>
            <a:ext cx="10883900" cy="16510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497E021-9E00-2D4A-8DAF-F4796442BA03}"/>
              </a:ext>
            </a:extLst>
          </p:cNvPr>
          <p:cNvSpPr txBox="1"/>
          <p:nvPr/>
        </p:nvSpPr>
        <p:spPr>
          <a:xfrm>
            <a:off x="5448300" y="6394415"/>
            <a:ext cx="6543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Yunqi Li et al. ”</a:t>
            </a:r>
            <a:r>
              <a:rPr lang="en" sz="1200" i="1" dirty="0"/>
              <a:t>Understanding the Dissolution of α‑Zein in Aqueous Ethanol and Acetic Acid Solutions</a:t>
            </a:r>
            <a:r>
              <a:rPr lang="en" sz="1200" dirty="0"/>
              <a:t>”, The journal of physical chemistry. 2012, 116, 12057-12064.</a:t>
            </a:r>
          </a:p>
          <a:p>
            <a:r>
              <a:rPr lang="es-MX" sz="1200" dirty="0"/>
              <a:t>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35CF1B4-F593-E247-BBCD-9854A8375E09}"/>
              </a:ext>
            </a:extLst>
          </p:cNvPr>
          <p:cNvSpPr txBox="1"/>
          <p:nvPr/>
        </p:nvSpPr>
        <p:spPr>
          <a:xfrm>
            <a:off x="2943498" y="927462"/>
            <a:ext cx="4167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Zein is a corn protein that has been used as coatting, scaffold, nanoparticles, drug delivery etc.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77F1774-39CF-204F-B3DF-BEAD11CF0C0C}"/>
              </a:ext>
            </a:extLst>
          </p:cNvPr>
          <p:cNvSpPr txBox="1"/>
          <p:nvPr/>
        </p:nvSpPr>
        <p:spPr>
          <a:xfrm>
            <a:off x="2943498" y="2018108"/>
            <a:ext cx="46198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/>
              <a:t>The better quality for acetic acid than aqueous ethanol to dissolve zein is from additional protonation of the protein in the former solvent.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/>
              <a:t>﻿The peak at around 280 nm corresponding to the aromatic rings in the protein, ﻿It suggests that zein can be dissolved in water with the addition </a:t>
            </a:r>
            <a:r>
              <a:rPr lang="en"/>
              <a:t>of acids.</a:t>
            </a:r>
            <a:endParaRPr lang="es-MX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255A770-3E22-F740-BE98-1F3392C46F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075" y="1353814"/>
            <a:ext cx="2756423" cy="211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9588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78</Words>
  <Application>Microsoft Macintosh PowerPoint</Application>
  <PresentationFormat>Panorámica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Aimé Alexandra Cuéllar Monterrubio</dc:creator>
  <cp:lastModifiedBy>Aimé Alexandra Cuéllar Monterrubio</cp:lastModifiedBy>
  <cp:revision>8</cp:revision>
  <dcterms:created xsi:type="dcterms:W3CDTF">2019-02-04T21:28:27Z</dcterms:created>
  <dcterms:modified xsi:type="dcterms:W3CDTF">2019-02-05T04:57:31Z</dcterms:modified>
</cp:coreProperties>
</file>