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D5B1BB1-F9AC-4DBB-B621-5671B5833A70}"/>
              </a:ext>
            </a:extLst>
          </p:cNvPr>
          <p:cNvSpPr txBox="1"/>
          <p:nvPr/>
        </p:nvSpPr>
        <p:spPr>
          <a:xfrm>
            <a:off x="462565" y="323817"/>
            <a:ext cx="10934848" cy="895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Ultraviolet spectroscopy and chemometrics for the identification of vegetable tannins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25857D-8792-4C43-965A-9ED8D0D50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50" y="1356875"/>
            <a:ext cx="5035059" cy="37778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DB2973-09E6-40A4-BC3F-D38CA70C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39" y="5258009"/>
            <a:ext cx="2294340" cy="1456905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551150BB-E40C-4268-AA68-E00C31BBF0F5}"/>
              </a:ext>
            </a:extLst>
          </p:cNvPr>
          <p:cNvSpPr txBox="1"/>
          <p:nvPr/>
        </p:nvSpPr>
        <p:spPr>
          <a:xfrm>
            <a:off x="5497624" y="1227242"/>
            <a:ext cx="6323126" cy="35479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cap="all" dirty="0">
              <a:ln w="3175" cmpd="sng">
                <a:noFill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cap="all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Objective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all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Rank 6 different extract of tannins using UV-S (absorption spectra) comparing wavelength to absorbance.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cap="all" dirty="0">
                <a:ln w="3175" cmpd="sng">
                  <a:noFill/>
                </a:ln>
                <a:solidFill>
                  <a:schemeClr val="bg1"/>
                </a:solidFill>
              </a:rPr>
              <a:t>samples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all" dirty="0">
                <a:ln w="3175" cmpd="sng">
                  <a:noFill/>
                </a:ln>
                <a:solidFill>
                  <a:schemeClr val="bg1"/>
                </a:solidFill>
              </a:rPr>
              <a:t>Six of the most commonly used industrial tannin extracts were investigated. For condensed tannins (10 mimosa, 8 quebracho) and hydrolysable tannins (8 tara, 9 chestnut, 7 myrobalan, 5 valonea.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all" dirty="0">
                <a:ln w="3175" cmpd="sng">
                  <a:noFill/>
                </a:ln>
                <a:solidFill>
                  <a:schemeClr val="bg1"/>
                </a:solidFill>
              </a:rPr>
              <a:t>No pre-treatment is applied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cap="all" dirty="0">
              <a:ln w="3175" cmpd="sng">
                <a:noFill/>
              </a:ln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cap="all" dirty="0">
                <a:ln w="3175" cmpd="sng">
                  <a:noFill/>
                </a:ln>
                <a:solidFill>
                  <a:schemeClr val="bg1"/>
                </a:solidFill>
              </a:rPr>
              <a:t>Resultant data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all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vegetable tannin extracts absorb at lower wavelengths compared with other smaller molecules.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all" dirty="0" err="1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Uv</a:t>
            </a:r>
            <a:r>
              <a:rPr lang="en-US" cap="all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-s proved useful in the differentiation of the extracts, as it provided information on the main absorption bands, which are related to chemical composition and structure.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cap="all" dirty="0">
              <a:ln w="3175" cmpd="sng">
                <a:noFill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1F7A82-27F7-4D9F-A430-C7A16D73D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513" y="4971839"/>
            <a:ext cx="4630744" cy="17430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46DDAA3-BC4D-4547-B751-69AD93821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50" y="5168233"/>
            <a:ext cx="3725989" cy="3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0424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116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Sector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César Matías Martínez Guerrero</dc:creator>
  <cp:lastModifiedBy>César Matías Martínez Guerrero</cp:lastModifiedBy>
  <cp:revision>7</cp:revision>
  <dcterms:created xsi:type="dcterms:W3CDTF">2019-02-05T02:55:52Z</dcterms:created>
  <dcterms:modified xsi:type="dcterms:W3CDTF">2019-02-05T04:25:45Z</dcterms:modified>
</cp:coreProperties>
</file>