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11"/>
    <p:restoredTop sz="92197"/>
  </p:normalViewPr>
  <p:slideViewPr>
    <p:cSldViewPr snapToGrid="0" snapToObjects="1">
      <p:cViewPr>
        <p:scale>
          <a:sx n="97" d="100"/>
          <a:sy n="97" d="100"/>
        </p:scale>
        <p:origin x="1688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F8E8B-E9F2-AD42-9D6D-67B633FA8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8697D3-233C-5847-86EF-7F754B6CF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6DBCA1-D690-C342-B829-981EA3A9C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5422-EF2B-F745-8C77-67DACDFD558B}" type="datetimeFigureOut">
              <a:rPr lang="es-MX" smtClean="0"/>
              <a:t>10/02/19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A25CFC-DAE3-4947-85FF-61E4FD2B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6462EE-92D3-7B47-B1DA-37796816D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B31E-E6D0-1043-BAEC-6ABA9A0471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607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C54731-9E60-1D41-88E0-126CE5776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A0EB4A-7114-C64B-BDE8-8B405049C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FF7E23-C9E8-714D-9197-6475623AC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5422-EF2B-F745-8C77-67DACDFD558B}" type="datetimeFigureOut">
              <a:rPr lang="es-MX" smtClean="0"/>
              <a:t>10/02/19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3E18D2-1419-B147-8259-95AA0E8D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3C6066-7397-8146-AEB0-064B53BF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B31E-E6D0-1043-BAEC-6ABA9A0471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522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A6EDD33-7FED-A740-97E3-73AF5B2CA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1E2E970-CB1F-3747-853D-265650338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4CA06E-FE13-1D4D-B164-160CC6E7D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5422-EF2B-F745-8C77-67DACDFD558B}" type="datetimeFigureOut">
              <a:rPr lang="es-MX" smtClean="0"/>
              <a:t>10/02/19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99F69A-E27A-2C41-B00B-742CE526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8963D2-7B85-F741-A878-B3DB86F47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B31E-E6D0-1043-BAEC-6ABA9A0471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673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A6D571-1B55-C440-AD2B-08A907F0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8249F4-925C-084B-90E8-B1784AFEE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E3994A-82A6-954D-98A5-97AE5F685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5422-EF2B-F745-8C77-67DACDFD558B}" type="datetimeFigureOut">
              <a:rPr lang="es-MX" smtClean="0"/>
              <a:t>10/02/19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75DB20-AF89-944D-8C66-0EA9F1EA8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E1D356-A498-4545-9C8A-41A3A9E4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B31E-E6D0-1043-BAEC-6ABA9A0471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6459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A5818-D70E-0D4B-9D7C-5F61B743F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E63AAA-630D-2B4B-BB44-648D72A31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88A469-0EA9-DB40-AD2D-6E6B0FA0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5422-EF2B-F745-8C77-67DACDFD558B}" type="datetimeFigureOut">
              <a:rPr lang="es-MX" smtClean="0"/>
              <a:t>10/02/19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5D0D42-706D-8D4C-95A3-1C965BC4B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888317-6EEF-9242-8148-5299E1470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B31E-E6D0-1043-BAEC-6ABA9A0471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529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D38CC-EC24-B34B-A844-A5BC2506F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2D84C6-B248-4C4C-B2CC-4B38F1DE0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26F81C-4848-494A-9FBA-8995FD237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6CA3CC-D735-3C48-91E3-8F7230B5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5422-EF2B-F745-8C77-67DACDFD558B}" type="datetimeFigureOut">
              <a:rPr lang="es-MX" smtClean="0"/>
              <a:t>10/02/19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6F31A0-68E6-6C4B-99FA-A449E7DB5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6AA544-8680-8D49-AE5D-5CABB1030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B31E-E6D0-1043-BAEC-6ABA9A0471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199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4563B-ECE3-5647-8B3E-0C018676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AC6EA4-DF36-C14D-B6E9-21362B8DD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A08EAD-BC95-1B40-A83F-57495EC7E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42DBAA-868F-5E40-84E1-30A1487EE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3E121F5-3A10-B04B-889A-60D34A6D7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D902E00-460B-1644-9BEC-0D5EA87DB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5422-EF2B-F745-8C77-67DACDFD558B}" type="datetimeFigureOut">
              <a:rPr lang="es-MX" smtClean="0"/>
              <a:t>10/02/19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E4D16BB-4BFA-2140-B395-5FCBD33B4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34F1725-6292-1646-BE6C-3FD5472A6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B31E-E6D0-1043-BAEC-6ABA9A0471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7961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FACE9-5D44-B248-8556-C757A2AE2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022EB11-594F-9444-B2F0-7EBCFC396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5422-EF2B-F745-8C77-67DACDFD558B}" type="datetimeFigureOut">
              <a:rPr lang="es-MX" smtClean="0"/>
              <a:t>10/02/19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11C0BD-7C7F-8F40-8D6C-682275F2D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CACFAF8-02F8-4047-8364-AD7760FA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B31E-E6D0-1043-BAEC-6ABA9A0471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73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AB53783-A28E-6745-A90E-722706DA3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5422-EF2B-F745-8C77-67DACDFD558B}" type="datetimeFigureOut">
              <a:rPr lang="es-MX" smtClean="0"/>
              <a:t>10/02/19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6AA611B-6B3D-E344-8D8D-3D4A14624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9AD7E0-34A9-5448-944D-94FFD0FCA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B31E-E6D0-1043-BAEC-6ABA9A0471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616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01920-87A3-F945-A693-1136DBB41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2C1BB4-CB67-C640-B3F5-F04087673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34FDD4-9583-DC40-B98F-F4CE5F42D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45970B-5E39-BE40-95D0-7B0DE0841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5422-EF2B-F745-8C77-67DACDFD558B}" type="datetimeFigureOut">
              <a:rPr lang="es-MX" smtClean="0"/>
              <a:t>10/02/19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CE148A-0099-0047-A0BD-B7C120B6C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40351F-F68E-5A42-B5B2-74838E30E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B31E-E6D0-1043-BAEC-6ABA9A0471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024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F23C0-071B-8A43-B84B-2D625A50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A3A8A43-F3F3-AC41-8B1D-AE7D67CE7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76D5F63-449E-3C4A-9814-DB759F2BA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A96247-D023-6F47-8437-1099697A3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5422-EF2B-F745-8C77-67DACDFD558B}" type="datetimeFigureOut">
              <a:rPr lang="es-MX" smtClean="0"/>
              <a:t>10/02/19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2DF682-2388-CA44-A3A3-E41906F9B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436FE7-D0E6-6B43-A8E4-221769BC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B31E-E6D0-1043-BAEC-6ABA9A0471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714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43CA330-29E3-8A46-9816-0E44CBD71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07B07A-ABB1-B54F-A506-1F4CA5058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48F07D-43DA-BD49-A56D-37CDB1D64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45422-EF2B-F745-8C77-67DACDFD558B}" type="datetimeFigureOut">
              <a:rPr lang="es-MX" smtClean="0"/>
              <a:t>10/02/19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2A5586-3E4B-E54B-A257-F44BA0DC7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8A4CA4-3FAA-6441-AAD8-1D40FBD5B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0B31E-E6D0-1043-BAEC-6ABA9A0471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397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D3FC154-4CC1-1F40-B2AA-9316697B021E}"/>
              </a:ext>
            </a:extLst>
          </p:cNvPr>
          <p:cNvSpPr txBox="1"/>
          <p:nvPr/>
        </p:nvSpPr>
        <p:spPr>
          <a:xfrm>
            <a:off x="1629392" y="146981"/>
            <a:ext cx="8933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/>
              <a:t>﻿Nanostructured Fibrous Membranes with Rose Spike-Like Architecture</a:t>
            </a:r>
            <a:endParaRPr lang="es-MX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DF7A0CB-62A9-774E-AC42-10B04955E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542" y="803852"/>
            <a:ext cx="6062963" cy="417274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7C20640-D866-4242-8139-B1AEE197E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945" y="4976597"/>
            <a:ext cx="10480963" cy="157990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6D6D76A-15CC-5449-8E22-483A3CE6C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95" y="850641"/>
            <a:ext cx="6029686" cy="412595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CDADC8D-39D0-384D-A682-223AA12A3FF1}"/>
              </a:ext>
            </a:extLst>
          </p:cNvPr>
          <p:cNvSpPr txBox="1"/>
          <p:nvPr/>
        </p:nvSpPr>
        <p:spPr>
          <a:xfrm>
            <a:off x="3829877" y="6581001"/>
            <a:ext cx="8070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Amir Nasajpour et al.</a:t>
            </a:r>
            <a:r>
              <a:rPr lang="it" sz="1200" dirty="0"/>
              <a:t> ”</a:t>
            </a:r>
            <a:r>
              <a:rPr lang="en" sz="1200" dirty="0"/>
              <a:t>Nanostructured Fibrous Membranes with Rose Spike-Like Architecture” </a:t>
            </a:r>
            <a:r>
              <a:rPr lang="it" sz="1200" dirty="0"/>
              <a:t>Nano Lett. 2017, 17, 6235−6240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8812909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24</Words>
  <Application>Microsoft Macintosh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Aimé Alexandra Cuéllar Monterrubio</dc:creator>
  <cp:lastModifiedBy>Aimé Alexandra Cuéllar Monterrubio</cp:lastModifiedBy>
  <cp:revision>3</cp:revision>
  <dcterms:created xsi:type="dcterms:W3CDTF">2019-02-10T20:40:36Z</dcterms:created>
  <dcterms:modified xsi:type="dcterms:W3CDTF">2019-02-10T21:29:46Z</dcterms:modified>
</cp:coreProperties>
</file>