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C912A-2065-4793-9F8F-8E1193FFC12D}" v="16" dt="2019-03-05T04:29:59.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Matias Martinez Guerrero" userId="3862460d-8fc2-4b2e-acd0-103d9aab98b2" providerId="ADAL" clId="{81FE0E41-ABC8-470F-A5F7-53136F8BA4A6}"/>
    <pc:docChg chg="undo custSel mod modSld">
      <pc:chgData name="Cesar Matias Martinez Guerrero" userId="3862460d-8fc2-4b2e-acd0-103d9aab98b2" providerId="ADAL" clId="{81FE0E41-ABC8-470F-A5F7-53136F8BA4A6}" dt="2019-02-14T15:03:36.371" v="455" actId="20577"/>
      <pc:docMkLst>
        <pc:docMk/>
      </pc:docMkLst>
      <pc:sldChg chg="addSp delSp modSp delDesignElem">
        <pc:chgData name="Cesar Matias Martinez Guerrero" userId="3862460d-8fc2-4b2e-acd0-103d9aab98b2" providerId="ADAL" clId="{81FE0E41-ABC8-470F-A5F7-53136F8BA4A6}" dt="2019-02-14T15:03:36.371" v="455" actId="20577"/>
        <pc:sldMkLst>
          <pc:docMk/>
          <pc:sldMk cId="3205807945" sldId="256"/>
        </pc:sldMkLst>
        <pc:spChg chg="mod">
          <ac:chgData name="Cesar Matias Martinez Guerrero" userId="3862460d-8fc2-4b2e-acd0-103d9aab98b2" providerId="ADAL" clId="{81FE0E41-ABC8-470F-A5F7-53136F8BA4A6}" dt="2019-02-14T15:03:36.371" v="455" actId="20577"/>
          <ac:spMkLst>
            <pc:docMk/>
            <pc:sldMk cId="3205807945" sldId="256"/>
            <ac:spMk id="2" creationId="{8ECECDC5-4C28-4846-B173-3DE5B2CFEC10}"/>
          </ac:spMkLst>
        </pc:spChg>
        <pc:spChg chg="mod ord">
          <ac:chgData name="Cesar Matias Martinez Guerrero" userId="3862460d-8fc2-4b2e-acd0-103d9aab98b2" providerId="ADAL" clId="{81FE0E41-ABC8-470F-A5F7-53136F8BA4A6}" dt="2019-02-14T12:51:17.090" v="349" actId="12"/>
          <ac:spMkLst>
            <pc:docMk/>
            <pc:sldMk cId="3205807945" sldId="256"/>
            <ac:spMk id="3" creationId="{9957A4D3-6D8B-4A07-810D-1F1E60CDF8CE}"/>
          </ac:spMkLst>
        </pc:spChg>
        <pc:spChg chg="add del">
          <ac:chgData name="Cesar Matias Martinez Guerrero" userId="3862460d-8fc2-4b2e-acd0-103d9aab98b2" providerId="ADAL" clId="{81FE0E41-ABC8-470F-A5F7-53136F8BA4A6}" dt="2019-02-12T05:53:04.385" v="40" actId="26606"/>
          <ac:spMkLst>
            <pc:docMk/>
            <pc:sldMk cId="3205807945" sldId="256"/>
            <ac:spMk id="8" creationId="{57ABABA7-0420-4200-9B65-1C1967CE9373}"/>
          </ac:spMkLst>
        </pc:spChg>
        <pc:spChg chg="add mod">
          <ac:chgData name="Cesar Matias Martinez Guerrero" userId="3862460d-8fc2-4b2e-acd0-103d9aab98b2" providerId="ADAL" clId="{81FE0E41-ABC8-470F-A5F7-53136F8BA4A6}" dt="2019-02-14T12:50:48.386" v="348" actId="404"/>
          <ac:spMkLst>
            <pc:docMk/>
            <pc:sldMk cId="3205807945" sldId="256"/>
            <ac:spMk id="10" creationId="{4BAC4EAD-70D8-47E9-9363-0E18148DC04C}"/>
          </ac:spMkLst>
        </pc:spChg>
        <pc:spChg chg="add del">
          <ac:chgData name="Cesar Matias Martinez Guerrero" userId="3862460d-8fc2-4b2e-acd0-103d9aab98b2" providerId="ADAL" clId="{81FE0E41-ABC8-470F-A5F7-53136F8BA4A6}" dt="2019-02-12T05:53:04.385" v="40" actId="26606"/>
          <ac:spMkLst>
            <pc:docMk/>
            <pc:sldMk cId="3205807945" sldId="256"/>
            <ac:spMk id="10" creationId="{A317EBE3-FF86-4DA1-BC9A-331F7F2144E9}"/>
          </ac:spMkLst>
        </pc:spChg>
        <pc:spChg chg="add del">
          <ac:chgData name="Cesar Matias Martinez Guerrero" userId="3862460d-8fc2-4b2e-acd0-103d9aab98b2" providerId="ADAL" clId="{81FE0E41-ABC8-470F-A5F7-53136F8BA4A6}" dt="2019-02-12T05:52:58.531" v="36" actId="26606"/>
          <ac:spMkLst>
            <pc:docMk/>
            <pc:sldMk cId="3205807945" sldId="256"/>
            <ac:spMk id="31" creationId="{FC59DA47-0B3E-4C84-B322-4D0AB409F6BD}"/>
          </ac:spMkLst>
        </pc:spChg>
        <pc:spChg chg="add del">
          <ac:chgData name="Cesar Matias Martinez Guerrero" userId="3862460d-8fc2-4b2e-acd0-103d9aab98b2" providerId="ADAL" clId="{81FE0E41-ABC8-470F-A5F7-53136F8BA4A6}" dt="2019-02-12T05:52:58.531" v="36" actId="26606"/>
          <ac:spMkLst>
            <pc:docMk/>
            <pc:sldMk cId="3205807945" sldId="256"/>
            <ac:spMk id="33" creationId="{6F7C0CF3-8632-43CE-B87A-053125D4105E}"/>
          </ac:spMkLst>
        </pc:spChg>
        <pc:spChg chg="add del">
          <ac:chgData name="Cesar Matias Martinez Guerrero" userId="3862460d-8fc2-4b2e-acd0-103d9aab98b2" providerId="ADAL" clId="{81FE0E41-ABC8-470F-A5F7-53136F8BA4A6}" dt="2019-02-12T05:52:58.531" v="36" actId="26606"/>
          <ac:spMkLst>
            <pc:docMk/>
            <pc:sldMk cId="3205807945" sldId="256"/>
            <ac:spMk id="35" creationId="{1E280319-321A-4944-A828-08032D4E9C54}"/>
          </ac:spMkLst>
        </pc:spChg>
        <pc:spChg chg="add del">
          <ac:chgData name="Cesar Matias Martinez Guerrero" userId="3862460d-8fc2-4b2e-acd0-103d9aab98b2" providerId="ADAL" clId="{81FE0E41-ABC8-470F-A5F7-53136F8BA4A6}" dt="2019-02-14T12:48:12.510" v="231"/>
          <ac:spMkLst>
            <pc:docMk/>
            <pc:sldMk cId="3205807945" sldId="256"/>
            <ac:spMk id="37" creationId="{AB5F4556-5BD5-4F9A-A397-E7B3F54FB490}"/>
          </ac:spMkLst>
        </pc:spChg>
        <pc:spChg chg="add del">
          <ac:chgData name="Cesar Matias Martinez Guerrero" userId="3862460d-8fc2-4b2e-acd0-103d9aab98b2" providerId="ADAL" clId="{81FE0E41-ABC8-470F-A5F7-53136F8BA4A6}" dt="2019-02-12T05:53:04.357" v="39" actId="26606"/>
          <ac:spMkLst>
            <pc:docMk/>
            <pc:sldMk cId="3205807945" sldId="256"/>
            <ac:spMk id="46" creationId="{04FFCB0A-A21A-4D0F-AE1C-6EC8ED79A83F}"/>
          </ac:spMkLst>
        </pc:spChg>
        <pc:spChg chg="add del">
          <ac:chgData name="Cesar Matias Martinez Guerrero" userId="3862460d-8fc2-4b2e-acd0-103d9aab98b2" providerId="ADAL" clId="{81FE0E41-ABC8-470F-A5F7-53136F8BA4A6}" dt="2019-02-12T05:53:04.357" v="39" actId="26606"/>
          <ac:spMkLst>
            <pc:docMk/>
            <pc:sldMk cId="3205807945" sldId="256"/>
            <ac:spMk id="61" creationId="{4DF306C4-90F2-4BFE-B2AD-FAFB31C46558}"/>
          </ac:spMkLst>
        </pc:spChg>
        <pc:spChg chg="add del">
          <ac:chgData name="Cesar Matias Martinez Guerrero" userId="3862460d-8fc2-4b2e-acd0-103d9aab98b2" providerId="ADAL" clId="{81FE0E41-ABC8-470F-A5F7-53136F8BA4A6}" dt="2019-02-12T05:53:04.357" v="39" actId="26606"/>
          <ac:spMkLst>
            <pc:docMk/>
            <pc:sldMk cId="3205807945" sldId="256"/>
            <ac:spMk id="63" creationId="{AA07F762-5743-4CB0-9102-37CFC56F268C}"/>
          </ac:spMkLst>
        </pc:spChg>
        <pc:spChg chg="add del">
          <ac:chgData name="Cesar Matias Martinez Guerrero" userId="3862460d-8fc2-4b2e-acd0-103d9aab98b2" providerId="ADAL" clId="{81FE0E41-ABC8-470F-A5F7-53136F8BA4A6}" dt="2019-02-14T12:48:12.510" v="231"/>
          <ac:spMkLst>
            <pc:docMk/>
            <pc:sldMk cId="3205807945" sldId="256"/>
            <ac:spMk id="65" creationId="{962907A4-DF28-44BB-A9DB-316E098C272C}"/>
          </ac:spMkLst>
        </pc:spChg>
        <pc:spChg chg="add del">
          <ac:chgData name="Cesar Matias Martinez Guerrero" userId="3862460d-8fc2-4b2e-acd0-103d9aab98b2" providerId="ADAL" clId="{81FE0E41-ABC8-470F-A5F7-53136F8BA4A6}" dt="2019-02-14T12:48:12.510" v="231"/>
          <ac:spMkLst>
            <pc:docMk/>
            <pc:sldMk cId="3205807945" sldId="256"/>
            <ac:spMk id="66" creationId="{1F5A7FE0-9555-4EFF-83DD-1F0121F49AB9}"/>
          </ac:spMkLst>
        </pc:spChg>
        <pc:spChg chg="add del">
          <ac:chgData name="Cesar Matias Martinez Guerrero" userId="3862460d-8fc2-4b2e-acd0-103d9aab98b2" providerId="ADAL" clId="{81FE0E41-ABC8-470F-A5F7-53136F8BA4A6}" dt="2019-02-14T12:48:12.510" v="231"/>
          <ac:spMkLst>
            <pc:docMk/>
            <pc:sldMk cId="3205807945" sldId="256"/>
            <ac:spMk id="67" creationId="{83B8E02F-5738-48D1-BBD8-5C269C63DDFB}"/>
          </ac:spMkLst>
        </pc:spChg>
        <pc:grpChg chg="add del">
          <ac:chgData name="Cesar Matias Martinez Guerrero" userId="3862460d-8fc2-4b2e-acd0-103d9aab98b2" providerId="ADAL" clId="{81FE0E41-ABC8-470F-A5F7-53136F8BA4A6}" dt="2019-02-12T05:53:04.385" v="40" actId="26606"/>
          <ac:grpSpMkLst>
            <pc:docMk/>
            <pc:sldMk cId="3205807945" sldId="256"/>
            <ac:grpSpMk id="12" creationId="{7A03E380-9CD1-4ABA-A763-9F9D252B8908}"/>
          </ac:grpSpMkLst>
        </pc:grpChg>
        <pc:grpChg chg="add del">
          <ac:chgData name="Cesar Matias Martinez Guerrero" userId="3862460d-8fc2-4b2e-acd0-103d9aab98b2" providerId="ADAL" clId="{81FE0E41-ABC8-470F-A5F7-53136F8BA4A6}" dt="2019-02-12T05:53:04.357" v="39" actId="26606"/>
          <ac:grpSpMkLst>
            <pc:docMk/>
            <pc:sldMk cId="3205807945" sldId="256"/>
            <ac:grpSpMk id="47" creationId="{FBF9A995-2C32-4FB7-B5F3-E417B7DE06E1}"/>
          </ac:grpSpMkLst>
        </pc:grpChg>
        <pc:grpChg chg="add del">
          <ac:chgData name="Cesar Matias Martinez Guerrero" userId="3862460d-8fc2-4b2e-acd0-103d9aab98b2" providerId="ADAL" clId="{81FE0E41-ABC8-470F-A5F7-53136F8BA4A6}" dt="2019-02-12T05:53:04.357" v="39" actId="26606"/>
          <ac:grpSpMkLst>
            <pc:docMk/>
            <pc:sldMk cId="3205807945" sldId="256"/>
            <ac:grpSpMk id="60" creationId="{481DDC0B-F2D9-4A55-A60C-E0532B46C902}"/>
          </ac:grpSpMkLst>
        </pc:grpChg>
        <pc:picChg chg="add del mod">
          <ac:chgData name="Cesar Matias Martinez Guerrero" userId="3862460d-8fc2-4b2e-acd0-103d9aab98b2" providerId="ADAL" clId="{81FE0E41-ABC8-470F-A5F7-53136F8BA4A6}" dt="2019-02-12T05:52:35.505" v="25" actId="478"/>
          <ac:picMkLst>
            <pc:docMk/>
            <pc:sldMk cId="3205807945" sldId="256"/>
            <ac:picMk id="4" creationId="{F51D33AD-714A-4A71-B724-00377BBB714D}"/>
          </ac:picMkLst>
        </pc:picChg>
        <pc:picChg chg="add mod ord">
          <ac:chgData name="Cesar Matias Martinez Guerrero" userId="3862460d-8fc2-4b2e-acd0-103d9aab98b2" providerId="ADAL" clId="{81FE0E41-ABC8-470F-A5F7-53136F8BA4A6}" dt="2019-02-14T13:12:25.230" v="400" actId="1038"/>
          <ac:picMkLst>
            <pc:docMk/>
            <pc:sldMk cId="3205807945" sldId="256"/>
            <ac:picMk id="5" creationId="{229FFDB8-285A-41B3-856D-A63D414F23B4}"/>
          </ac:picMkLst>
        </pc:picChg>
        <pc:picChg chg="add mod">
          <ac:chgData name="Cesar Matias Martinez Guerrero" userId="3862460d-8fc2-4b2e-acd0-103d9aab98b2" providerId="ADAL" clId="{81FE0E41-ABC8-470F-A5F7-53136F8BA4A6}" dt="2019-02-14T13:12:31.004" v="402" actId="14100"/>
          <ac:picMkLst>
            <pc:docMk/>
            <pc:sldMk cId="3205807945" sldId="256"/>
            <ac:picMk id="6" creationId="{32C096F7-23EA-441D-8B82-C2719C41710A}"/>
          </ac:picMkLst>
        </pc:picChg>
        <pc:cxnChg chg="add del">
          <ac:chgData name="Cesar Matias Martinez Guerrero" userId="3862460d-8fc2-4b2e-acd0-103d9aab98b2" providerId="ADAL" clId="{81FE0E41-ABC8-470F-A5F7-53136F8BA4A6}" dt="2019-02-12T05:53:04.385" v="40" actId="26606"/>
          <ac:cxnSpMkLst>
            <pc:docMk/>
            <pc:sldMk cId="3205807945" sldId="256"/>
            <ac:cxnSpMk id="26" creationId="{34D43EC1-35FA-4FC3-8526-F655CEB09D9C}"/>
          </ac:cxnSpMkLst>
        </pc:cxnChg>
      </pc:sldChg>
    </pc:docChg>
  </pc:docChgLst>
  <pc:docChgLst>
    <pc:chgData name="Cesar Matias Martinez Guerrero" userId="3862460d-8fc2-4b2e-acd0-103d9aab98b2" providerId="ADAL" clId="{3E567EDD-90DB-47C4-9E5D-389A4B14B0CA}"/>
    <pc:docChg chg="modSld">
      <pc:chgData name="Cesar Matias Martinez Guerrero" userId="3862460d-8fc2-4b2e-acd0-103d9aab98b2" providerId="ADAL" clId="{3E567EDD-90DB-47C4-9E5D-389A4B14B0CA}" dt="2019-02-14T22:45:45.020" v="6" actId="14100"/>
      <pc:docMkLst>
        <pc:docMk/>
      </pc:docMkLst>
      <pc:sldChg chg="addSp modSp">
        <pc:chgData name="Cesar Matias Martinez Guerrero" userId="3862460d-8fc2-4b2e-acd0-103d9aab98b2" providerId="ADAL" clId="{3E567EDD-90DB-47C4-9E5D-389A4B14B0CA}" dt="2019-02-14T22:45:45.020" v="6" actId="14100"/>
        <pc:sldMkLst>
          <pc:docMk/>
          <pc:sldMk cId="3205807945" sldId="256"/>
        </pc:sldMkLst>
        <pc:spChg chg="mod">
          <ac:chgData name="Cesar Matias Martinez Guerrero" userId="3862460d-8fc2-4b2e-acd0-103d9aab98b2" providerId="ADAL" clId="{3E567EDD-90DB-47C4-9E5D-389A4B14B0CA}" dt="2019-02-14T22:38:07.273" v="3" actId="120"/>
          <ac:spMkLst>
            <pc:docMk/>
            <pc:sldMk cId="3205807945" sldId="256"/>
            <ac:spMk id="2" creationId="{8ECECDC5-4C28-4846-B173-3DE5B2CFEC10}"/>
          </ac:spMkLst>
        </pc:spChg>
        <pc:picChg chg="add mod">
          <ac:chgData name="Cesar Matias Martinez Guerrero" userId="3862460d-8fc2-4b2e-acd0-103d9aab98b2" providerId="ADAL" clId="{3E567EDD-90DB-47C4-9E5D-389A4B14B0CA}" dt="2019-02-14T22:45:45.020" v="6" actId="14100"/>
          <ac:picMkLst>
            <pc:docMk/>
            <pc:sldMk cId="3205807945" sldId="256"/>
            <ac:picMk id="4" creationId="{44B856A2-F914-474E-8BAE-1BA04E41465B}"/>
          </ac:picMkLst>
        </pc:picChg>
      </pc:sldChg>
    </pc:docChg>
  </pc:docChgLst>
  <pc:docChgLst>
    <pc:chgData name="Cesar Matias Martinez Guerrero" userId="3862460d-8fc2-4b2e-acd0-103d9aab98b2" providerId="ADAL" clId="{2EAC912A-2065-4793-9F8F-8E1193FFC12D}"/>
    <pc:docChg chg="custSel modSld">
      <pc:chgData name="Cesar Matias Martinez Guerrero" userId="3862460d-8fc2-4b2e-acd0-103d9aab98b2" providerId="ADAL" clId="{2EAC912A-2065-4793-9F8F-8E1193FFC12D}" dt="2019-03-05T04:30:36.897" v="311" actId="20577"/>
      <pc:docMkLst>
        <pc:docMk/>
      </pc:docMkLst>
      <pc:sldChg chg="addSp delSp modSp">
        <pc:chgData name="Cesar Matias Martinez Guerrero" userId="3862460d-8fc2-4b2e-acd0-103d9aab98b2" providerId="ADAL" clId="{2EAC912A-2065-4793-9F8F-8E1193FFC12D}" dt="2019-03-05T04:30:36.897" v="311" actId="20577"/>
        <pc:sldMkLst>
          <pc:docMk/>
          <pc:sldMk cId="3205807945" sldId="256"/>
        </pc:sldMkLst>
        <pc:spChg chg="mod">
          <ac:chgData name="Cesar Matias Martinez Guerrero" userId="3862460d-8fc2-4b2e-acd0-103d9aab98b2" providerId="ADAL" clId="{2EAC912A-2065-4793-9F8F-8E1193FFC12D}" dt="2019-03-05T04:30:36.897" v="311" actId="20577"/>
          <ac:spMkLst>
            <pc:docMk/>
            <pc:sldMk cId="3205807945" sldId="256"/>
            <ac:spMk id="2" creationId="{8ECECDC5-4C28-4846-B173-3DE5B2CFEC10}"/>
          </ac:spMkLst>
        </pc:spChg>
        <pc:spChg chg="mod">
          <ac:chgData name="Cesar Matias Martinez Guerrero" userId="3862460d-8fc2-4b2e-acd0-103d9aab98b2" providerId="ADAL" clId="{2EAC912A-2065-4793-9F8F-8E1193FFC12D}" dt="2019-03-05T01:31:21.868" v="9" actId="1076"/>
          <ac:spMkLst>
            <pc:docMk/>
            <pc:sldMk cId="3205807945" sldId="256"/>
            <ac:spMk id="3" creationId="{9957A4D3-6D8B-4A07-810D-1F1E60CDF8CE}"/>
          </ac:spMkLst>
        </pc:spChg>
        <pc:picChg chg="del">
          <ac:chgData name="Cesar Matias Martinez Guerrero" userId="3862460d-8fc2-4b2e-acd0-103d9aab98b2" providerId="ADAL" clId="{2EAC912A-2065-4793-9F8F-8E1193FFC12D}" dt="2019-03-05T01:30:58.870" v="3" actId="478"/>
          <ac:picMkLst>
            <pc:docMk/>
            <pc:sldMk cId="3205807945" sldId="256"/>
            <ac:picMk id="4" creationId="{44B856A2-F914-474E-8BAE-1BA04E41465B}"/>
          </ac:picMkLst>
        </pc:picChg>
        <pc:picChg chg="del">
          <ac:chgData name="Cesar Matias Martinez Guerrero" userId="3862460d-8fc2-4b2e-acd0-103d9aab98b2" providerId="ADAL" clId="{2EAC912A-2065-4793-9F8F-8E1193FFC12D}" dt="2019-03-05T01:29:52.417" v="0" actId="478"/>
          <ac:picMkLst>
            <pc:docMk/>
            <pc:sldMk cId="3205807945" sldId="256"/>
            <ac:picMk id="5" creationId="{229FFDB8-285A-41B3-856D-A63D414F23B4}"/>
          </ac:picMkLst>
        </pc:picChg>
        <pc:picChg chg="del">
          <ac:chgData name="Cesar Matias Martinez Guerrero" userId="3862460d-8fc2-4b2e-acd0-103d9aab98b2" providerId="ADAL" clId="{2EAC912A-2065-4793-9F8F-8E1193FFC12D}" dt="2019-03-05T01:29:53.128" v="1" actId="478"/>
          <ac:picMkLst>
            <pc:docMk/>
            <pc:sldMk cId="3205807945" sldId="256"/>
            <ac:picMk id="6" creationId="{32C096F7-23EA-441D-8B82-C2719C41710A}"/>
          </ac:picMkLst>
        </pc:picChg>
        <pc:picChg chg="add mod">
          <ac:chgData name="Cesar Matias Martinez Guerrero" userId="3862460d-8fc2-4b2e-acd0-103d9aab98b2" providerId="ADAL" clId="{2EAC912A-2065-4793-9F8F-8E1193FFC12D}" dt="2019-03-05T01:31:02.775" v="5" actId="14100"/>
          <ac:picMkLst>
            <pc:docMk/>
            <pc:sldMk cId="3205807945" sldId="256"/>
            <ac:picMk id="7" creationId="{BCCAC501-39DA-45D8-812B-045562356591}"/>
          </ac:picMkLst>
        </pc:picChg>
        <pc:picChg chg="add del mod">
          <ac:chgData name="Cesar Matias Martinez Guerrero" userId="3862460d-8fc2-4b2e-acd0-103d9aab98b2" providerId="ADAL" clId="{2EAC912A-2065-4793-9F8F-8E1193FFC12D}" dt="2019-03-05T02:55:53.902" v="56" actId="478"/>
          <ac:picMkLst>
            <pc:docMk/>
            <pc:sldMk cId="3205807945" sldId="256"/>
            <ac:picMk id="8" creationId="{3DA1C831-198A-4DE6-92DE-14EC77E8F5C5}"/>
          </ac:picMkLst>
        </pc:picChg>
        <pc:picChg chg="add del mod">
          <ac:chgData name="Cesar Matias Martinez Guerrero" userId="3862460d-8fc2-4b2e-acd0-103d9aab98b2" providerId="ADAL" clId="{2EAC912A-2065-4793-9F8F-8E1193FFC12D}" dt="2019-03-05T02:55:53.531" v="55" actId="478"/>
          <ac:picMkLst>
            <pc:docMk/>
            <pc:sldMk cId="3205807945" sldId="256"/>
            <ac:picMk id="9" creationId="{D3614DA8-C785-4F30-8026-695B54119382}"/>
          </ac:picMkLst>
        </pc:picChg>
        <pc:picChg chg="add del mod">
          <ac:chgData name="Cesar Matias Martinez Guerrero" userId="3862460d-8fc2-4b2e-acd0-103d9aab98b2" providerId="ADAL" clId="{2EAC912A-2065-4793-9F8F-8E1193FFC12D}" dt="2019-03-05T02:56:28.778" v="62" actId="478"/>
          <ac:picMkLst>
            <pc:docMk/>
            <pc:sldMk cId="3205807945" sldId="256"/>
            <ac:picMk id="11" creationId="{D8C8F19A-DDD8-4E2D-B970-1792CC10F6BC}"/>
          </ac:picMkLst>
        </pc:picChg>
        <pc:picChg chg="add mod">
          <ac:chgData name="Cesar Matias Martinez Guerrero" userId="3862460d-8fc2-4b2e-acd0-103d9aab98b2" providerId="ADAL" clId="{2EAC912A-2065-4793-9F8F-8E1193FFC12D}" dt="2019-03-05T04:30:07.965" v="293" actId="1076"/>
          <ac:picMkLst>
            <pc:docMk/>
            <pc:sldMk cId="3205807945" sldId="256"/>
            <ac:picMk id="12" creationId="{5E92A382-3C9C-4A85-B0D5-2ADC8F0C388C}"/>
          </ac:picMkLst>
        </pc:picChg>
        <pc:picChg chg="add mod">
          <ac:chgData name="Cesar Matias Martinez Guerrero" userId="3862460d-8fc2-4b2e-acd0-103d9aab98b2" providerId="ADAL" clId="{2EAC912A-2065-4793-9F8F-8E1193FFC12D}" dt="2019-03-05T04:30:21.351" v="299" actId="14100"/>
          <ac:picMkLst>
            <pc:docMk/>
            <pc:sldMk cId="3205807945" sldId="256"/>
            <ac:picMk id="13" creationId="{E4863844-5AEE-4434-8215-A2D5AC320A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13923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07301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67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154407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464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546847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768919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44210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80692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50390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2552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CCEF-61C7-4A44-AD7C-ECC803248868}"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8549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CCEF-61C7-4A44-AD7C-ECC803248868}"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457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CCEF-61C7-4A44-AD7C-ECC803248868}"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4019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33981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0497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B0CCEF-61C7-4A44-AD7C-ECC803248868}" type="datetimeFigureOut">
              <a:rPr lang="en-US" smtClean="0"/>
              <a:t>3/4/2019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5FE8D7-65E3-4C61-B68C-8FADCDBB5511}" type="slidenum">
              <a:rPr lang="en-US" smtClean="0"/>
              <a:t>‹#›</a:t>
            </a:fld>
            <a:endParaRPr lang="en-US"/>
          </a:p>
        </p:txBody>
      </p:sp>
    </p:spTree>
    <p:extLst>
      <p:ext uri="{BB962C8B-B14F-4D97-AF65-F5344CB8AC3E}">
        <p14:creationId xmlns:p14="http://schemas.microsoft.com/office/powerpoint/2010/main" val="3361606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CDC5-4C28-4846-B173-3DE5B2CFEC10}"/>
              </a:ext>
            </a:extLst>
          </p:cNvPr>
          <p:cNvSpPr>
            <a:spLocks noGrp="1"/>
          </p:cNvSpPr>
          <p:nvPr>
            <p:ph type="title"/>
          </p:nvPr>
        </p:nvSpPr>
        <p:spPr>
          <a:xfrm>
            <a:off x="1216512" y="1530416"/>
            <a:ext cx="5559845" cy="4950145"/>
          </a:xfrm>
        </p:spPr>
        <p:txBody>
          <a:bodyPr>
            <a:normAutofit/>
          </a:bodyPr>
          <a:lstStyle/>
          <a:p>
            <a:pPr>
              <a:lnSpc>
                <a:spcPct val="90000"/>
              </a:lnSpc>
            </a:pPr>
            <a:r>
              <a:rPr lang="en-US" sz="1300" b="1" dirty="0">
                <a:solidFill>
                  <a:schemeClr val="tx1"/>
                </a:solidFill>
              </a:rPr>
              <a:t>Scope of the study</a:t>
            </a:r>
            <a:br>
              <a:rPr lang="en-US" sz="1300" dirty="0">
                <a:solidFill>
                  <a:schemeClr val="tx1"/>
                </a:solidFill>
              </a:rPr>
            </a:br>
            <a:r>
              <a:rPr lang="en-US" sz="1300" dirty="0">
                <a:solidFill>
                  <a:schemeClr val="tx1"/>
                </a:solidFill>
              </a:rPr>
              <a:t>A time-domain fluorescence spectroscopy technique is developed to characterize thermophysical properties of polymers, using a continuous semiconductor laser (150 </a:t>
            </a:r>
            <a:r>
              <a:rPr lang="en-US" sz="1300" dirty="0" err="1">
                <a:solidFill>
                  <a:schemeClr val="tx1"/>
                </a:solidFill>
              </a:rPr>
              <a:t>mW</a:t>
            </a:r>
            <a:r>
              <a:rPr lang="en-US" sz="1300" dirty="0">
                <a:solidFill>
                  <a:schemeClr val="tx1"/>
                </a:solidFill>
              </a:rPr>
              <a:t>) with 405 nm</a:t>
            </a:r>
            <a:br>
              <a:rPr lang="en-US" sz="1300" dirty="0">
                <a:solidFill>
                  <a:schemeClr val="tx1"/>
                </a:solidFill>
              </a:rPr>
            </a:br>
            <a:r>
              <a:rPr lang="en-US" sz="1300" dirty="0">
                <a:solidFill>
                  <a:schemeClr val="tx1"/>
                </a:solidFill>
              </a:rPr>
              <a:t>wavelength is modulated with adjustable periodic heating and fluorescence excitation</a:t>
            </a:r>
            <a:br>
              <a:rPr lang="en-US" sz="1300" dirty="0">
                <a:solidFill>
                  <a:schemeClr val="tx1"/>
                </a:solidFill>
              </a:rPr>
            </a:br>
            <a:br>
              <a:rPr lang="en-US" sz="1300" dirty="0">
                <a:solidFill>
                  <a:schemeClr val="tx1"/>
                </a:solidFill>
              </a:rPr>
            </a:br>
            <a:r>
              <a:rPr lang="en-US" sz="1300" b="1" dirty="0">
                <a:solidFill>
                  <a:schemeClr val="tx1"/>
                </a:solidFill>
              </a:rPr>
              <a:t>Samples</a:t>
            </a:r>
            <a:br>
              <a:rPr lang="en-US" sz="1300" dirty="0">
                <a:solidFill>
                  <a:schemeClr val="tx1"/>
                </a:solidFill>
              </a:rPr>
            </a:br>
            <a:r>
              <a:rPr lang="en-US" sz="1300" dirty="0" err="1">
                <a:solidFill>
                  <a:schemeClr val="tx1"/>
                </a:solidFill>
              </a:rPr>
              <a:t>Samples</a:t>
            </a:r>
            <a:r>
              <a:rPr lang="en-US" sz="1300">
                <a:solidFill>
                  <a:schemeClr val="tx1"/>
                </a:solidFill>
              </a:rPr>
              <a:t> PVC</a:t>
            </a:r>
            <a:br>
              <a:rPr lang="en-US" sz="1300" dirty="0">
                <a:solidFill>
                  <a:schemeClr val="tx1"/>
                </a:solidFill>
              </a:rPr>
            </a:br>
            <a:br>
              <a:rPr lang="en-US" sz="1300" dirty="0">
                <a:solidFill>
                  <a:schemeClr val="tx1"/>
                </a:solidFill>
              </a:rPr>
            </a:br>
            <a:r>
              <a:rPr lang="en-US" sz="1300" b="1" dirty="0">
                <a:solidFill>
                  <a:schemeClr val="tx1"/>
                </a:solidFill>
              </a:rPr>
              <a:t>Process and Findings</a:t>
            </a:r>
            <a:br>
              <a:rPr lang="en-US" sz="1300" dirty="0">
                <a:solidFill>
                  <a:schemeClr val="tx1"/>
                </a:solidFill>
              </a:rPr>
            </a:br>
            <a:r>
              <a:rPr lang="en-US" sz="1300" dirty="0">
                <a:solidFill>
                  <a:schemeClr val="tx1"/>
                </a:solidFill>
              </a:rPr>
              <a:t>The sample is heated and excited by multiple laser pulses, the fluorescence signal is collected during the laser heating period, fluorescence signal is temperature dependent.</a:t>
            </a:r>
            <a:br>
              <a:rPr lang="en-US" sz="1300" dirty="0">
                <a:solidFill>
                  <a:schemeClr val="tx1"/>
                </a:solidFill>
              </a:rPr>
            </a:br>
            <a:r>
              <a:rPr lang="en-US" sz="1300" dirty="0">
                <a:solidFill>
                  <a:schemeClr val="tx1"/>
                </a:solidFill>
              </a:rPr>
              <a:t>Thermal diffusivity of PVC obtained with this study was compared with the reported values characterized by laser flash technique and hot wire technique.</a:t>
            </a:r>
            <a:br>
              <a:rPr lang="en-US" sz="1300" dirty="0">
                <a:solidFill>
                  <a:schemeClr val="tx1"/>
                </a:solidFill>
              </a:rPr>
            </a:br>
            <a:br>
              <a:rPr lang="en-US" sz="1300" dirty="0">
                <a:solidFill>
                  <a:schemeClr val="tx1"/>
                </a:solidFill>
              </a:rPr>
            </a:br>
            <a:r>
              <a:rPr lang="en-US" sz="1300" b="1" dirty="0">
                <a:solidFill>
                  <a:schemeClr val="tx1"/>
                </a:solidFill>
              </a:rPr>
              <a:t>Application</a:t>
            </a:r>
            <a:br>
              <a:rPr lang="en-US" sz="1300" dirty="0">
                <a:solidFill>
                  <a:schemeClr val="tx1"/>
                </a:solidFill>
              </a:rPr>
            </a:br>
            <a:br>
              <a:rPr lang="en-US" sz="1300" dirty="0">
                <a:solidFill>
                  <a:schemeClr val="tx1"/>
                </a:solidFill>
              </a:rPr>
            </a:br>
            <a:r>
              <a:rPr lang="en-US" sz="1300" dirty="0">
                <a:solidFill>
                  <a:schemeClr val="tx1"/>
                </a:solidFill>
              </a:rPr>
              <a:t>The successful measurement of PVC proves that this time-domain transient fluorescence method can be well applied to polymers</a:t>
            </a:r>
            <a:br>
              <a:rPr lang="en-US" sz="1300" dirty="0">
                <a:solidFill>
                  <a:schemeClr val="tx1"/>
                </a:solidFill>
              </a:rPr>
            </a:br>
            <a:br>
              <a:rPr lang="en-US" sz="1300" dirty="0">
                <a:solidFill>
                  <a:schemeClr val="tx1"/>
                </a:solidFill>
              </a:rPr>
            </a:br>
            <a:r>
              <a:rPr lang="en-US" sz="1300" dirty="0">
                <a:solidFill>
                  <a:schemeClr val="tx1"/>
                </a:solidFill>
              </a:rPr>
              <a:t>Compared with conventional methods, this new technique is much</a:t>
            </a:r>
            <a:br>
              <a:rPr lang="en-US" sz="1300" dirty="0">
                <a:solidFill>
                  <a:schemeClr val="tx1"/>
                </a:solidFill>
              </a:rPr>
            </a:br>
            <a:r>
              <a:rPr lang="en-US" sz="1300" dirty="0">
                <a:solidFill>
                  <a:schemeClr val="tx1"/>
                </a:solidFill>
              </a:rPr>
              <a:t>simpler by employing a single laser</a:t>
            </a:r>
          </a:p>
        </p:txBody>
      </p:sp>
      <p:sp>
        <p:nvSpPr>
          <p:cNvPr id="3" name="Subtitle 2">
            <a:extLst>
              <a:ext uri="{FF2B5EF4-FFF2-40B4-BE49-F238E27FC236}">
                <a16:creationId xmlns:a16="http://schemas.microsoft.com/office/drawing/2014/main" id="{9957A4D3-6D8B-4A07-810D-1F1E60CDF8CE}"/>
              </a:ext>
            </a:extLst>
          </p:cNvPr>
          <p:cNvSpPr>
            <a:spLocks noGrp="1"/>
          </p:cNvSpPr>
          <p:nvPr>
            <p:ph idx="1"/>
          </p:nvPr>
        </p:nvSpPr>
        <p:spPr>
          <a:xfrm>
            <a:off x="1483744" y="287955"/>
            <a:ext cx="5746282" cy="1117333"/>
          </a:xfrm>
        </p:spPr>
        <p:txBody>
          <a:bodyPr anchor="ctr">
            <a:noAutofit/>
          </a:bodyPr>
          <a:lstStyle/>
          <a:p>
            <a:r>
              <a:rPr lang="en-US" dirty="0"/>
              <a:t>Time-domain transient fluorescence spectroscopy for thermal characterization of polymers</a:t>
            </a:r>
            <a:endParaRPr lang="en-US" sz="1600" dirty="0">
              <a:solidFill>
                <a:schemeClr val="tx1"/>
              </a:solidFill>
            </a:endParaRPr>
          </a:p>
        </p:txBody>
      </p:sp>
      <p:sp>
        <p:nvSpPr>
          <p:cNvPr id="10" name="Subtitle 2">
            <a:extLst>
              <a:ext uri="{FF2B5EF4-FFF2-40B4-BE49-F238E27FC236}">
                <a16:creationId xmlns:a16="http://schemas.microsoft.com/office/drawing/2014/main" id="{4BAC4EAD-70D8-47E9-9363-0E18148DC04C}"/>
              </a:ext>
            </a:extLst>
          </p:cNvPr>
          <p:cNvSpPr txBox="1">
            <a:spLocks/>
          </p:cNvSpPr>
          <p:nvPr/>
        </p:nvSpPr>
        <p:spPr>
          <a:xfrm>
            <a:off x="1483744" y="6605689"/>
            <a:ext cx="9883692" cy="272765"/>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100" dirty="0">
                <a:solidFill>
                  <a:schemeClr val="tx1"/>
                </a:solidFill>
              </a:rPr>
              <a:t>*All the images and information have been taken from the original paper for scholar purposes.</a:t>
            </a:r>
          </a:p>
        </p:txBody>
      </p:sp>
      <p:pic>
        <p:nvPicPr>
          <p:cNvPr id="7" name="Picture 6">
            <a:extLst>
              <a:ext uri="{FF2B5EF4-FFF2-40B4-BE49-F238E27FC236}">
                <a16:creationId xmlns:a16="http://schemas.microsoft.com/office/drawing/2014/main" id="{BCCAC501-39DA-45D8-812B-045562356591}"/>
              </a:ext>
            </a:extLst>
          </p:cNvPr>
          <p:cNvPicPr>
            <a:picLocks noChangeAspect="1"/>
          </p:cNvPicPr>
          <p:nvPr/>
        </p:nvPicPr>
        <p:blipFill>
          <a:blip r:embed="rId2"/>
          <a:stretch>
            <a:fillRect/>
          </a:stretch>
        </p:blipFill>
        <p:spPr>
          <a:xfrm>
            <a:off x="0" y="5568042"/>
            <a:ext cx="1263360" cy="1289957"/>
          </a:xfrm>
          <a:prstGeom prst="rect">
            <a:avLst/>
          </a:prstGeom>
        </p:spPr>
      </p:pic>
      <p:pic>
        <p:nvPicPr>
          <p:cNvPr id="12" name="Picture 11">
            <a:extLst>
              <a:ext uri="{FF2B5EF4-FFF2-40B4-BE49-F238E27FC236}">
                <a16:creationId xmlns:a16="http://schemas.microsoft.com/office/drawing/2014/main" id="{5E92A382-3C9C-4A85-B0D5-2ADC8F0C388C}"/>
              </a:ext>
            </a:extLst>
          </p:cNvPr>
          <p:cNvPicPr>
            <a:picLocks noChangeAspect="1"/>
          </p:cNvPicPr>
          <p:nvPr/>
        </p:nvPicPr>
        <p:blipFill>
          <a:blip r:embed="rId3"/>
          <a:stretch>
            <a:fillRect/>
          </a:stretch>
        </p:blipFill>
        <p:spPr>
          <a:xfrm>
            <a:off x="6852557" y="2282513"/>
            <a:ext cx="5271406" cy="4323176"/>
          </a:xfrm>
          <a:prstGeom prst="rect">
            <a:avLst/>
          </a:prstGeom>
        </p:spPr>
      </p:pic>
      <p:pic>
        <p:nvPicPr>
          <p:cNvPr id="13" name="Picture 12">
            <a:extLst>
              <a:ext uri="{FF2B5EF4-FFF2-40B4-BE49-F238E27FC236}">
                <a16:creationId xmlns:a16="http://schemas.microsoft.com/office/drawing/2014/main" id="{E4863844-5AEE-4434-8215-A2D5AC320AC5}"/>
              </a:ext>
            </a:extLst>
          </p:cNvPr>
          <p:cNvPicPr>
            <a:picLocks noChangeAspect="1"/>
          </p:cNvPicPr>
          <p:nvPr/>
        </p:nvPicPr>
        <p:blipFill>
          <a:blip r:embed="rId4"/>
          <a:stretch>
            <a:fillRect/>
          </a:stretch>
        </p:blipFill>
        <p:spPr>
          <a:xfrm>
            <a:off x="9213142" y="252311"/>
            <a:ext cx="2825752" cy="1633639"/>
          </a:xfrm>
          <a:prstGeom prst="rect">
            <a:avLst/>
          </a:prstGeom>
        </p:spPr>
      </p:pic>
    </p:spTree>
    <p:extLst>
      <p:ext uri="{BB962C8B-B14F-4D97-AF65-F5344CB8AC3E}">
        <p14:creationId xmlns:p14="http://schemas.microsoft.com/office/powerpoint/2010/main" val="3205807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428</TotalTime>
  <Words>30</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Wisp</vt:lpstr>
      <vt:lpstr>Scope of the study A time-domain fluorescence spectroscopy technique is developed to characterize thermophysical properties of polymers, using a continuous semiconductor laser (150 mW) with 405 nm wavelength is modulated with adjustable periodic heating and fluorescence excitation  Samples Samples PVC  Process and Findings The sample is heated and excited by multiple laser pulses, the fluorescence signal is collected during the laser heating period, fluorescence signal is temperature dependent. Thermal diffusivity of PVC obtained with this study was compared with the reported values characterized by laser flash technique and hot wire technique.  Application  The successful measurement of PVC proves that this time-domain transient fluorescence method can be well applied to polymers  Compared with conventional methods, this new technique is much simpler by employing a single laser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increase in conductivity has been explained to be due to dissociation of ion aggregates with the addition of plasticizer, which has also been supported by FTIR studies.  The interaction between constituents of these polymer electrolytes has been studied by using FTIR studies  FTIR studies have been carried out to check the formation of ion aggregates at higher acid concentration and its dissociation with the addition of plasticizer, which leads to increase in conductivity  FTIR spectra of the samples were recorded by Perkin Elmer FTIR spectrometer at room temperature.  FTIR results indicate that ion aggregates are present in unplasticized polymer electrolytes at high acid concentrations (8 wt %) alongwith the presence of free ions  RESULTS The increase in conductivity with the addition of plasticizer has been explained due to dissociation of ion aggregates, which has also been supported by FTIR studies</dc:title>
  <dc:creator>Cesar Matias Martinez Guerrero</dc:creator>
  <cp:lastModifiedBy>Cesar Matias Martinez Guerrero</cp:lastModifiedBy>
  <cp:revision>1</cp:revision>
  <dcterms:created xsi:type="dcterms:W3CDTF">2019-02-12T05:53:04Z</dcterms:created>
  <dcterms:modified xsi:type="dcterms:W3CDTF">2019-03-05T04:30:38Z</dcterms:modified>
</cp:coreProperties>
</file>