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8E0D8-6E0E-467D-869A-FC153C43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27" y="292768"/>
            <a:ext cx="8825659" cy="1981200"/>
          </a:xfrm>
        </p:spPr>
        <p:txBody>
          <a:bodyPr/>
          <a:lstStyle/>
          <a:p>
            <a:r>
              <a:rPr lang="en-US" sz="1800" dirty="0"/>
              <a:t>Structural Modification of DNA Studied by Scanning Tunneling Microscopy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AE3DA-0E01-471E-A33B-5053475F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648" y="1223465"/>
            <a:ext cx="4290427" cy="332246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600" b="1" dirty="0"/>
              <a:t>Objective</a:t>
            </a:r>
          </a:p>
          <a:p>
            <a:pPr algn="just"/>
            <a:r>
              <a:rPr lang="en-US" sz="1600" dirty="0"/>
              <a:t>Visualize structural variants on DNA deposited on AU(111), such as cross and T-shaped formations, with low temperature scanning tunneling microscope. </a:t>
            </a:r>
          </a:p>
          <a:p>
            <a:pPr algn="just"/>
            <a:r>
              <a:rPr lang="en-US" sz="1600" b="1" dirty="0"/>
              <a:t>Sample Description</a:t>
            </a:r>
          </a:p>
          <a:p>
            <a:pPr algn="just"/>
            <a:r>
              <a:rPr lang="en-US" sz="1600" dirty="0"/>
              <a:t>Eight kinds of DNA fragments with different number of base pairs were consider for this study, the concentration of DNA was 0.5 </a:t>
            </a:r>
            <a:r>
              <a:rPr lang="en-US" sz="1600" dirty="0" err="1"/>
              <a:t>μg</a:t>
            </a:r>
            <a:r>
              <a:rPr lang="en-US" sz="1600" dirty="0"/>
              <a:t>/</a:t>
            </a:r>
            <a:r>
              <a:rPr lang="en-US" sz="1600" dirty="0" err="1"/>
              <a:t>μL</a:t>
            </a:r>
            <a:r>
              <a:rPr lang="en-US" sz="1600" dirty="0"/>
              <a:t>, The DNA solution was diluted 10 times in water and volatile acetonitrile.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C9D79C-A75C-4257-A3F6-20BD8E1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952" y="812132"/>
            <a:ext cx="3581400" cy="5753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726994-CD3D-4B61-B638-D9BC7D95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35" y="812132"/>
            <a:ext cx="3476625" cy="3152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0C2506-5BFE-447B-B344-8F7CC4FE9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42606"/>
            <a:ext cx="802027" cy="815394"/>
          </a:xfrm>
          <a:prstGeom prst="rect">
            <a:avLst/>
          </a:prstGeom>
        </p:spPr>
      </p:pic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376C79CC-975A-49E2-8CBD-FC23A9A0941C}"/>
              </a:ext>
            </a:extLst>
          </p:cNvPr>
          <p:cNvSpPr txBox="1">
            <a:spLocks/>
          </p:cNvSpPr>
          <p:nvPr/>
        </p:nvSpPr>
        <p:spPr>
          <a:xfrm>
            <a:off x="1018634" y="4282959"/>
            <a:ext cx="7212342" cy="270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/>
              <a:t>Process</a:t>
            </a:r>
          </a:p>
          <a:p>
            <a:pPr algn="just"/>
            <a:r>
              <a:rPr lang="en-US" dirty="0"/>
              <a:t>Molecular deposition was performed using the electrospray deposition system. the sample was subsequently transferred to the low-temperature STM stage without thermal annealing, in a constant current mode of 50 </a:t>
            </a:r>
            <a:r>
              <a:rPr lang="en-US" dirty="0" err="1"/>
              <a:t>pA</a:t>
            </a:r>
            <a:r>
              <a:rPr lang="en-US" dirty="0"/>
              <a:t> at 78 K under UHV condition </a:t>
            </a:r>
          </a:p>
          <a:p>
            <a:pPr algn="just"/>
            <a:r>
              <a:rPr lang="en-US" b="1" dirty="0"/>
              <a:t>Results</a:t>
            </a:r>
          </a:p>
          <a:p>
            <a:pPr algn="just"/>
            <a:r>
              <a:rPr lang="en-US" dirty="0"/>
              <a:t>Various shapes of DNA were identified by STM, in the UHV condition, like partially formed single-stranded DNA, T-shaped DNA, and their mixtures, this indicates that about half of the adsorbed DNAs have changed to structures different from the double helix structure of DNA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165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Structural Modification of DNA Studied by Scanning Tunneling Microscopy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Modification of DNA Studied by Scanning Tunneling Microscopy</dc:title>
  <dc:creator>César Matías Martínez Guerrero</dc:creator>
  <cp:lastModifiedBy>César Matías Martínez Guerrero</cp:lastModifiedBy>
  <cp:revision>4</cp:revision>
  <dcterms:created xsi:type="dcterms:W3CDTF">2019-03-13T04:56:13Z</dcterms:created>
  <dcterms:modified xsi:type="dcterms:W3CDTF">2019-03-13T05:24:35Z</dcterms:modified>
</cp:coreProperties>
</file>