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Century Gothic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font" Target="fonts/CenturyGothic-regular.fntdata"/><Relationship Id="rId7" Type="http://schemas.openxmlformats.org/officeDocument/2006/relationships/font" Target="fonts/CenturyGothic-bold.fntdata"/><Relationship Id="rId8" Type="http://schemas.openxmlformats.org/officeDocument/2006/relationships/font" Target="fonts/CenturyGothic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3">
  <p:cSld name="Columna 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de imagen 3">
  <p:cSld name="Columna de imagen 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802027" y="292768"/>
            <a:ext cx="9930141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</a:pPr>
            <a:r>
              <a:rPr lang="en-US" sz="1800"/>
              <a:t>Adhesion force measured by atomic force microscopy for direct carbon fiber-epoxy interfacial characterization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802027" y="1015670"/>
            <a:ext cx="7212342" cy="35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b="1" lang="en-US" sz="1400"/>
              <a:t>Objective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The study contributes a new approach to investigate the interfacial adhesion in carbon fiber/epoxy composite by adhesion force</a:t>
            </a:r>
            <a:r>
              <a:rPr lang="en-US"/>
              <a:t> </a:t>
            </a:r>
            <a:r>
              <a:rPr lang="en-US" sz="1400"/>
              <a:t>measurement with the AFM</a:t>
            </a:r>
            <a:endParaRPr sz="1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b="1" lang="en-US" sz="1400"/>
              <a:t>Sample Description</a:t>
            </a:r>
            <a:endParaRPr/>
          </a:p>
          <a:p>
            <a:pPr indent="-285750" lvl="0" marL="285750" rtl="0" algn="just">
              <a:spcBef>
                <a:spcPts val="100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en-US" sz="1400"/>
              <a:t>as-received CF sample: As known, the as-received T300 carbon fiber was covered by a layer of commercial epoxy sizing agent on its surface.</a:t>
            </a:r>
            <a:endParaRPr/>
          </a:p>
          <a:p>
            <a:pPr indent="-285750" lvl="0" marL="285750" rtl="0" algn="just">
              <a:spcBef>
                <a:spcPts val="100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en-US" sz="1400"/>
              <a:t>de-sized CF sample: The as-received CF was refluxed in acetone at 70 °C for 48 h to remove the surface sizing agent and other contaminants, and the obtained CF was denoted as ‘de-sized CF’</a:t>
            </a:r>
            <a:endParaRPr/>
          </a:p>
          <a:p>
            <a:pPr indent="-285750" lvl="0" marL="285750" rtl="0" algn="just">
              <a:spcBef>
                <a:spcPts val="100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en-US" sz="1400"/>
              <a:t>BAPPO-CF sample.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</p:txBody>
      </p:sp>
      <p:sp>
        <p:nvSpPr>
          <p:cNvPr id="149" name="Google Shape;149;p19"/>
          <p:cNvSpPr txBox="1"/>
          <p:nvPr/>
        </p:nvSpPr>
        <p:spPr>
          <a:xfrm>
            <a:off x="976818" y="4376239"/>
            <a:ext cx="6691308" cy="2501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</a:t>
            </a:r>
            <a:endParaRPr/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Adhesion force measurement between CF substrate and epoxy functionalized AFM tip was performed in a commercial Nanoscope VIII MultiMode SPM system with Peak Force tapping mode at room temperature and a relative humidity of 40–60%</a:t>
            </a:r>
            <a:endParaRPr/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</a:t>
            </a:r>
            <a:endParaRPr/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nanoscale manipulation by AFM provides a new avenue to measure the interfacial adhesion between the CF and epoxy at the molecular level.</a:t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8891" y="1098257"/>
            <a:ext cx="2963109" cy="2351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3951" y="3575482"/>
            <a:ext cx="3828049" cy="3282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909358"/>
            <a:ext cx="976818" cy="948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