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4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0B05-BD4E-42C2-8330-953D9DC0B88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8E619-1141-448E-B43E-9AE6EA9A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20" y="63966"/>
            <a:ext cx="7766936" cy="786266"/>
          </a:xfrm>
        </p:spPr>
        <p:txBody>
          <a:bodyPr/>
          <a:lstStyle/>
          <a:p>
            <a:pPr algn="l"/>
            <a:r>
              <a:rPr lang="en-US" sz="2000" dirty="0"/>
              <a:t>Study of </a:t>
            </a:r>
            <a:r>
              <a:rPr lang="en-US" sz="2000" dirty="0" err="1"/>
              <a:t>titanate</a:t>
            </a:r>
            <a:r>
              <a:rPr lang="en-US" sz="2000" dirty="0"/>
              <a:t> nanotubes by X-ray and electron diffraction and electron microscopy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DE6C9-9BDE-4577-B9A1-37AFB0A3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08" y="1078040"/>
            <a:ext cx="8118969" cy="1096899"/>
          </a:xfrm>
        </p:spPr>
        <p:txBody>
          <a:bodyPr>
            <a:noAutofit/>
          </a:bodyPr>
          <a:lstStyle/>
          <a:p>
            <a:pPr algn="just"/>
            <a:r>
              <a:rPr lang="en-US" sz="1500" dirty="0"/>
              <a:t>Objective</a:t>
            </a:r>
          </a:p>
          <a:p>
            <a:pPr algn="just"/>
            <a:r>
              <a:rPr lang="en-US" sz="1500" dirty="0"/>
              <a:t>The structure of </a:t>
            </a:r>
            <a:r>
              <a:rPr lang="en-US" sz="1500" dirty="0" err="1"/>
              <a:t>titanate</a:t>
            </a:r>
            <a:r>
              <a:rPr lang="en-US" sz="1500" dirty="0"/>
              <a:t> nanotubes prepared by the hydrothermal method was identified to be related to the structure of NaxH2 − xTi2O5·H2O. This was approved by the comparison of powder X-ray diffraction pattern.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C86440-0D7E-4CE3-83E9-E51AAEA828C8}"/>
              </a:ext>
            </a:extLst>
          </p:cNvPr>
          <p:cNvSpPr txBox="1">
            <a:spLocks/>
          </p:cNvSpPr>
          <p:nvPr/>
        </p:nvSpPr>
        <p:spPr>
          <a:xfrm>
            <a:off x="994607" y="2174939"/>
            <a:ext cx="8118969" cy="2204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/>
              <a:t>Samples</a:t>
            </a:r>
          </a:p>
          <a:p>
            <a:pPr algn="just"/>
            <a:r>
              <a:rPr lang="en-US" sz="1500" dirty="0"/>
              <a:t>The investigated </a:t>
            </a:r>
            <a:r>
              <a:rPr lang="en-US" sz="1500" dirty="0" err="1"/>
              <a:t>Ti</a:t>
            </a:r>
            <a:r>
              <a:rPr lang="en-US" sz="1500" dirty="0"/>
              <a:t>-NT samples were prepared by hydrothermal treatment of nanocrystalline TiO2 anatase powder. The powder was dispersed in 10 M NaOH aqueous solution. This suspension was put into a closed vessel and heated at 120 °C for 48 h. After the synthesis, the sample was washed and neutralized by HCl. In order to obtain powder samples of </a:t>
            </a:r>
            <a:r>
              <a:rPr lang="en-US" sz="1500" dirty="0" err="1"/>
              <a:t>Ti</a:t>
            </a:r>
            <a:r>
              <a:rPr lang="en-US" sz="1500" dirty="0"/>
              <a:t>-NTs, the sample was freeze-dried.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0C541A4-6B98-4234-BB84-6D60864A4C9F}"/>
              </a:ext>
            </a:extLst>
          </p:cNvPr>
          <p:cNvSpPr txBox="1">
            <a:spLocks/>
          </p:cNvSpPr>
          <p:nvPr/>
        </p:nvSpPr>
        <p:spPr>
          <a:xfrm>
            <a:off x="1009759" y="558488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/>
              <a:t>Conclusion</a:t>
            </a:r>
          </a:p>
          <a:p>
            <a:pPr algn="just"/>
            <a:r>
              <a:rPr lang="en-US" sz="1500" dirty="0"/>
              <a:t>For improving the agreement of the simulated and experimental X-ray diffraction patterns, it is suggested that the effect of preferred orientation of nanotubes on the substrate holder should be considered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4AD22A1-2FB6-40FA-892E-97CCBAD12E24}"/>
              </a:ext>
            </a:extLst>
          </p:cNvPr>
          <p:cNvSpPr txBox="1">
            <a:spLocks/>
          </p:cNvSpPr>
          <p:nvPr/>
        </p:nvSpPr>
        <p:spPr>
          <a:xfrm>
            <a:off x="994607" y="3820287"/>
            <a:ext cx="8118970" cy="1959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/>
              <a:t>Procedure</a:t>
            </a:r>
          </a:p>
          <a:p>
            <a:pPr algn="just"/>
            <a:r>
              <a:rPr lang="en-US" sz="1500" dirty="0"/>
              <a:t>PXRD gives information on the crystalline structure averaged over irradiated volume. On the other hand, HRTEM can be used to visualize the structure of a single nanotube. One of the challenges of this study was to find the required single nanotube. </a:t>
            </a:r>
            <a:r>
              <a:rPr lang="en-US" sz="1500" dirty="0" err="1"/>
              <a:t>Ti</a:t>
            </a:r>
            <a:r>
              <a:rPr lang="en-US" sz="1500" dirty="0"/>
              <a:t>-NTs were ultrasonically dispersed in ethanol and then a drop of the sample was spread on a holey carbon-coated microscope copper grid. Individual nanotubes were studied by HRTEM imaging, performed on JEOL JEM 2100 F FEG (field emission gun) operated at 200 kV accelerating voltage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0A02D8-A79F-4613-88AA-53892E8F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99" y="0"/>
            <a:ext cx="2681596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E9A3A6-57B4-4308-949C-F8D6B97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" y="5862637"/>
            <a:ext cx="995363" cy="9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249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Study of titanate nanotubes by X-ray and electron diffraction and electron microscopy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unattended SEM-EDS analysis for asbestos fiber quantification</dc:title>
  <dc:creator>César Matías Martínez Guerrero</dc:creator>
  <cp:lastModifiedBy>César Matías Martínez Guerrero</cp:lastModifiedBy>
  <cp:revision>7</cp:revision>
  <dcterms:created xsi:type="dcterms:W3CDTF">2019-03-25T02:06:19Z</dcterms:created>
  <dcterms:modified xsi:type="dcterms:W3CDTF">2019-04-03T05:22:48Z</dcterms:modified>
</cp:coreProperties>
</file>