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76"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slide layout">
  <p:cSld name="Contents slide layout">
    <p:spTree>
      <p:nvGrpSpPr>
        <p:cNvPr id="114" name="Shape 114"/>
        <p:cNvGrpSpPr/>
        <p:nvPr/>
      </p:nvGrpSpPr>
      <p:grpSpPr>
        <a:xfrm>
          <a:off x="0" y="0"/>
          <a:ext cx="0" cy="0"/>
          <a:chOff x="0" y="0"/>
          <a:chExt cx="0" cy="0"/>
        </a:xfrm>
      </p:grpSpPr>
      <p:sp>
        <p:nvSpPr>
          <p:cNvPr id="115" name="Google Shape;115;p12"/>
          <p:cNvSpPr/>
          <p:nvPr/>
        </p:nvSpPr>
        <p:spPr>
          <a:xfrm>
            <a:off x="0" y="6649277"/>
            <a:ext cx="9893376" cy="852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1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17" name="Google Shape;117;p12"/>
          <p:cNvGrpSpPr/>
          <p:nvPr/>
        </p:nvGrpSpPr>
        <p:grpSpPr>
          <a:xfrm>
            <a:off x="9917984" y="6189825"/>
            <a:ext cx="2134868" cy="660407"/>
            <a:chOff x="3459679" y="2419349"/>
            <a:chExt cx="5250757" cy="1624285"/>
          </a:xfrm>
        </p:grpSpPr>
        <p:grpSp>
          <p:nvGrpSpPr>
            <p:cNvPr id="118" name="Google Shape;118;p12"/>
            <p:cNvGrpSpPr/>
            <p:nvPr/>
          </p:nvGrpSpPr>
          <p:grpSpPr>
            <a:xfrm>
              <a:off x="3467491" y="2775272"/>
              <a:ext cx="5242945" cy="981076"/>
              <a:chOff x="609600" y="2828925"/>
              <a:chExt cx="4733925" cy="885825"/>
            </a:xfrm>
          </p:grpSpPr>
          <p:sp>
            <p:nvSpPr>
              <p:cNvPr id="119" name="Google Shape;119;p12"/>
              <p:cNvSpPr/>
              <p:nvPr/>
            </p:nvSpPr>
            <p:spPr>
              <a:xfrm>
                <a:off x="609600" y="2828925"/>
                <a:ext cx="885825" cy="885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12"/>
              <p:cNvSpPr/>
              <p:nvPr/>
            </p:nvSpPr>
            <p:spPr>
              <a:xfrm>
                <a:off x="1571625" y="2828925"/>
                <a:ext cx="885825" cy="8858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12"/>
              <p:cNvSpPr/>
              <p:nvPr/>
            </p:nvSpPr>
            <p:spPr>
              <a:xfrm>
                <a:off x="2533650" y="2828925"/>
                <a:ext cx="885825" cy="88582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12"/>
              <p:cNvSpPr/>
              <p:nvPr/>
            </p:nvSpPr>
            <p:spPr>
              <a:xfrm>
                <a:off x="3495675" y="2828925"/>
                <a:ext cx="885825" cy="88582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12"/>
              <p:cNvSpPr/>
              <p:nvPr/>
            </p:nvSpPr>
            <p:spPr>
              <a:xfrm>
                <a:off x="4457700" y="2828925"/>
                <a:ext cx="885825" cy="8858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12"/>
            <p:cNvSpPr/>
            <p:nvPr/>
          </p:nvSpPr>
          <p:spPr>
            <a:xfrm rot="10800000">
              <a:off x="4589772" y="2769586"/>
              <a:ext cx="869882" cy="963508"/>
            </a:xfrm>
            <a:custGeom>
              <a:rect b="b" l="l" r="r" t="t"/>
              <a:pathLst>
                <a:path extrusionOk="0" h="963507" w="869883">
                  <a:moveTo>
                    <a:pt x="249393" y="183621"/>
                  </a:moveTo>
                  <a:cubicBezTo>
                    <a:pt x="265458" y="186191"/>
                    <a:pt x="280878" y="175268"/>
                    <a:pt x="283449" y="159204"/>
                  </a:cubicBezTo>
                  <a:cubicBezTo>
                    <a:pt x="286019" y="143140"/>
                    <a:pt x="275095" y="127719"/>
                    <a:pt x="259032" y="125148"/>
                  </a:cubicBezTo>
                  <a:cubicBezTo>
                    <a:pt x="242968" y="122578"/>
                    <a:pt x="227547" y="133502"/>
                    <a:pt x="224976" y="149565"/>
                  </a:cubicBezTo>
                  <a:cubicBezTo>
                    <a:pt x="221764" y="165630"/>
                    <a:pt x="233329" y="181050"/>
                    <a:pt x="249393" y="183621"/>
                  </a:cubicBezTo>
                  <a:close/>
                  <a:moveTo>
                    <a:pt x="795252" y="408697"/>
                  </a:moveTo>
                  <a:cubicBezTo>
                    <a:pt x="817199" y="404994"/>
                    <a:pt x="829844" y="377537"/>
                    <a:pt x="809612" y="355860"/>
                  </a:cubicBezTo>
                  <a:cubicBezTo>
                    <a:pt x="775572" y="335307"/>
                    <a:pt x="743459" y="374486"/>
                    <a:pt x="771076" y="403388"/>
                  </a:cubicBezTo>
                  <a:cubicBezTo>
                    <a:pt x="779586" y="408526"/>
                    <a:pt x="787936" y="409931"/>
                    <a:pt x="795252" y="408697"/>
                  </a:cubicBezTo>
                  <a:close/>
                  <a:moveTo>
                    <a:pt x="100086" y="631479"/>
                  </a:moveTo>
                  <a:cubicBezTo>
                    <a:pt x="84101" y="631479"/>
                    <a:pt x="71143" y="618521"/>
                    <a:pt x="71143" y="602536"/>
                  </a:cubicBezTo>
                  <a:cubicBezTo>
                    <a:pt x="71143" y="586551"/>
                    <a:pt x="84101" y="573593"/>
                    <a:pt x="100086" y="573593"/>
                  </a:cubicBezTo>
                  <a:cubicBezTo>
                    <a:pt x="116071" y="573593"/>
                    <a:pt x="129029" y="586551"/>
                    <a:pt x="129029" y="602536"/>
                  </a:cubicBezTo>
                  <a:cubicBezTo>
                    <a:pt x="129029" y="618521"/>
                    <a:pt x="116071" y="631479"/>
                    <a:pt x="100086" y="631479"/>
                  </a:cubicBezTo>
                  <a:close/>
                  <a:moveTo>
                    <a:pt x="100086" y="660422"/>
                  </a:moveTo>
                  <a:cubicBezTo>
                    <a:pt x="132056" y="660422"/>
                    <a:pt x="157972" y="634506"/>
                    <a:pt x="157972" y="602536"/>
                  </a:cubicBezTo>
                  <a:cubicBezTo>
                    <a:pt x="157972" y="570566"/>
                    <a:pt x="132056" y="544650"/>
                    <a:pt x="100086" y="544650"/>
                  </a:cubicBezTo>
                  <a:cubicBezTo>
                    <a:pt x="68116" y="544650"/>
                    <a:pt x="42200" y="570566"/>
                    <a:pt x="42200" y="602536"/>
                  </a:cubicBezTo>
                  <a:cubicBezTo>
                    <a:pt x="42200" y="634506"/>
                    <a:pt x="68116" y="660422"/>
                    <a:pt x="100086" y="660422"/>
                  </a:cubicBezTo>
                  <a:close/>
                  <a:moveTo>
                    <a:pt x="636483" y="963507"/>
                  </a:moveTo>
                  <a:lnTo>
                    <a:pt x="423144" y="963507"/>
                  </a:lnTo>
                  <a:lnTo>
                    <a:pt x="417256" y="959411"/>
                  </a:lnTo>
                  <a:lnTo>
                    <a:pt x="118065" y="959411"/>
                  </a:lnTo>
                  <a:lnTo>
                    <a:pt x="118065" y="908722"/>
                  </a:lnTo>
                  <a:cubicBezTo>
                    <a:pt x="118065" y="880727"/>
                    <a:pt x="140759" y="858033"/>
                    <a:pt x="168754" y="858033"/>
                  </a:cubicBezTo>
                  <a:lnTo>
                    <a:pt x="271522" y="858033"/>
                  </a:lnTo>
                  <a:lnTo>
                    <a:pt x="44795" y="700313"/>
                  </a:lnTo>
                  <a:cubicBezTo>
                    <a:pt x="-2543" y="667383"/>
                    <a:pt x="-14222" y="602314"/>
                    <a:pt x="18708" y="554976"/>
                  </a:cubicBezTo>
                  <a:cubicBezTo>
                    <a:pt x="26940" y="543142"/>
                    <a:pt x="37181" y="533536"/>
                    <a:pt x="48652" y="526299"/>
                  </a:cubicBezTo>
                  <a:lnTo>
                    <a:pt x="74792" y="516166"/>
                  </a:lnTo>
                  <a:lnTo>
                    <a:pt x="74213" y="514501"/>
                  </a:lnTo>
                  <a:lnTo>
                    <a:pt x="631187" y="342364"/>
                  </a:lnTo>
                  <a:lnTo>
                    <a:pt x="297632" y="217056"/>
                  </a:lnTo>
                  <a:lnTo>
                    <a:pt x="272796" y="228529"/>
                  </a:lnTo>
                  <a:cubicBezTo>
                    <a:pt x="263087" y="230929"/>
                    <a:pt x="252766" y="231491"/>
                    <a:pt x="242325" y="229885"/>
                  </a:cubicBezTo>
                  <a:lnTo>
                    <a:pt x="218472" y="221008"/>
                  </a:lnTo>
                  <a:lnTo>
                    <a:pt x="164724" y="258948"/>
                  </a:lnTo>
                  <a:lnTo>
                    <a:pt x="56132" y="241600"/>
                  </a:lnTo>
                  <a:lnTo>
                    <a:pt x="6014" y="156783"/>
                  </a:lnTo>
                  <a:lnTo>
                    <a:pt x="9869" y="132366"/>
                  </a:lnTo>
                  <a:lnTo>
                    <a:pt x="25290" y="134936"/>
                  </a:lnTo>
                  <a:lnTo>
                    <a:pt x="77338" y="212042"/>
                  </a:lnTo>
                  <a:lnTo>
                    <a:pt x="156371" y="224893"/>
                  </a:lnTo>
                  <a:lnTo>
                    <a:pt x="191922" y="196932"/>
                  </a:lnTo>
                  <a:lnTo>
                    <a:pt x="178712" y="141855"/>
                  </a:lnTo>
                  <a:cubicBezTo>
                    <a:pt x="182247" y="120972"/>
                    <a:pt x="193813" y="103463"/>
                    <a:pt x="209717" y="91977"/>
                  </a:cubicBezTo>
                  <a:lnTo>
                    <a:pt x="214528" y="89741"/>
                  </a:lnTo>
                  <a:lnTo>
                    <a:pt x="186572" y="46905"/>
                  </a:lnTo>
                  <a:lnTo>
                    <a:pt x="107539" y="34698"/>
                  </a:lnTo>
                  <a:lnTo>
                    <a:pt x="34288" y="91884"/>
                  </a:lnTo>
                  <a:lnTo>
                    <a:pt x="18224" y="89314"/>
                  </a:lnTo>
                  <a:lnTo>
                    <a:pt x="22079" y="64898"/>
                  </a:lnTo>
                  <a:lnTo>
                    <a:pt x="96615" y="0"/>
                  </a:lnTo>
                  <a:lnTo>
                    <a:pt x="205206" y="17348"/>
                  </a:lnTo>
                  <a:lnTo>
                    <a:pt x="250632" y="78961"/>
                  </a:lnTo>
                  <a:lnTo>
                    <a:pt x="266742" y="78243"/>
                  </a:lnTo>
                  <a:cubicBezTo>
                    <a:pt x="287625" y="81456"/>
                    <a:pt x="305135" y="93022"/>
                    <a:pt x="316620" y="109005"/>
                  </a:cubicBezTo>
                  <a:lnTo>
                    <a:pt x="319435" y="115098"/>
                  </a:lnTo>
                  <a:lnTo>
                    <a:pt x="803977" y="300705"/>
                  </a:lnTo>
                  <a:lnTo>
                    <a:pt x="824626" y="306486"/>
                  </a:lnTo>
                  <a:cubicBezTo>
                    <a:pt x="843332" y="315879"/>
                    <a:pt x="858425" y="332417"/>
                    <a:pt x="865490" y="353933"/>
                  </a:cubicBezTo>
                  <a:cubicBezTo>
                    <a:pt x="880262" y="397608"/>
                    <a:pt x="856498" y="443851"/>
                    <a:pt x="813466" y="457981"/>
                  </a:cubicBezTo>
                  <a:lnTo>
                    <a:pt x="293089" y="618657"/>
                  </a:lnTo>
                  <a:lnTo>
                    <a:pt x="603336" y="834477"/>
                  </a:lnTo>
                  <a:lnTo>
                    <a:pt x="625895" y="858033"/>
                  </a:lnTo>
                  <a:lnTo>
                    <a:pt x="705014" y="858033"/>
                  </a:lnTo>
                  <a:cubicBezTo>
                    <a:pt x="733009" y="858033"/>
                    <a:pt x="755703" y="880727"/>
                    <a:pt x="755703" y="908722"/>
                  </a:cubicBezTo>
                  <a:lnTo>
                    <a:pt x="755703" y="959411"/>
                  </a:lnTo>
                  <a:lnTo>
                    <a:pt x="638257" y="9594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2"/>
            <p:cNvSpPr/>
            <p:nvPr/>
          </p:nvSpPr>
          <p:spPr>
            <a:xfrm rot="8369018">
              <a:off x="6543417" y="2652941"/>
              <a:ext cx="1146180" cy="1157101"/>
            </a:xfrm>
            <a:custGeom>
              <a:rect b="b" l="l" r="r" t="t"/>
              <a:pathLst>
                <a:path extrusionOk="0" h="4453092" w="4411086">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26" name="Google Shape;126;p12"/>
            <p:cNvGrpSpPr/>
            <p:nvPr/>
          </p:nvGrpSpPr>
          <p:grpSpPr>
            <a:xfrm>
              <a:off x="7721588" y="2772298"/>
              <a:ext cx="988480" cy="987025"/>
              <a:chOff x="2611713" y="1452659"/>
              <a:chExt cx="3963104" cy="3957283"/>
            </a:xfrm>
          </p:grpSpPr>
          <p:sp>
            <p:nvSpPr>
              <p:cNvPr id="127" name="Google Shape;127;p12"/>
              <p:cNvSpPr/>
              <p:nvPr/>
            </p:nvSpPr>
            <p:spPr>
              <a:xfrm rot="5400000">
                <a:off x="3996576" y="67797"/>
                <a:ext cx="1193379" cy="3963104"/>
              </a:xfrm>
              <a:custGeom>
                <a:rect b="b" l="l" r="r" t="t"/>
                <a:pathLst>
                  <a:path extrusionOk="0" h="3963104" w="1193379">
                    <a:moveTo>
                      <a:pt x="291731" y="0"/>
                    </a:moveTo>
                    <a:lnTo>
                      <a:pt x="564605" y="0"/>
                    </a:lnTo>
                    <a:cubicBezTo>
                      <a:pt x="707982" y="0"/>
                      <a:pt x="824212" y="116230"/>
                      <a:pt x="824212" y="259607"/>
                    </a:cubicBezTo>
                    <a:cubicBezTo>
                      <a:pt x="812311" y="1450613"/>
                      <a:pt x="789639" y="1742312"/>
                      <a:pt x="804710" y="2820937"/>
                    </a:cubicBezTo>
                    <a:cubicBezTo>
                      <a:pt x="785221" y="3416922"/>
                      <a:pt x="1344067" y="3958911"/>
                      <a:pt x="1153825" y="3963104"/>
                    </a:cubicBezTo>
                    <a:cubicBezTo>
                      <a:pt x="691323" y="3853235"/>
                      <a:pt x="5536" y="3498816"/>
                      <a:pt x="228" y="2867951"/>
                    </a:cubicBezTo>
                    <a:cubicBezTo>
                      <a:pt x="-3316" y="1920531"/>
                      <a:pt x="35668" y="1207027"/>
                      <a:pt x="32124" y="259607"/>
                    </a:cubicBezTo>
                    <a:cubicBezTo>
                      <a:pt x="32124" y="116230"/>
                      <a:pt x="148354" y="0"/>
                      <a:pt x="2917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8" name="Google Shape;128;p12"/>
              <p:cNvSpPr/>
              <p:nvPr/>
            </p:nvSpPr>
            <p:spPr>
              <a:xfrm rot="10800000">
                <a:off x="3313887" y="2197644"/>
                <a:ext cx="970080" cy="3202984"/>
              </a:xfrm>
              <a:custGeom>
                <a:rect b="b" l="l" r="r" t="t"/>
                <a:pathLst>
                  <a:path extrusionOk="0" h="3202984" w="1244333">
                    <a:moveTo>
                      <a:pt x="883632" y="288"/>
                    </a:moveTo>
                    <a:cubicBezTo>
                      <a:pt x="1159064" y="-7889"/>
                      <a:pt x="1341397" y="158219"/>
                      <a:pt x="1189052" y="482586"/>
                    </a:cubicBezTo>
                    <a:cubicBezTo>
                      <a:pt x="975620" y="911727"/>
                      <a:pt x="739017" y="984814"/>
                      <a:pt x="754433" y="1465471"/>
                    </a:cubicBezTo>
                    <a:cubicBezTo>
                      <a:pt x="763047" y="1992441"/>
                      <a:pt x="773014" y="2384949"/>
                      <a:pt x="792088" y="3202984"/>
                    </a:cubicBezTo>
                    <a:lnTo>
                      <a:pt x="792088" y="3202984"/>
                    </a:lnTo>
                    <a:lnTo>
                      <a:pt x="0" y="3202984"/>
                    </a:lnTo>
                    <a:lnTo>
                      <a:pt x="0" y="3202984"/>
                    </a:lnTo>
                    <a:lnTo>
                      <a:pt x="0" y="853876"/>
                    </a:lnTo>
                    <a:cubicBezTo>
                      <a:pt x="19874" y="235997"/>
                      <a:pt x="377849" y="5161"/>
                      <a:pt x="883632" y="2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29" name="Google Shape;129;p12"/>
              <p:cNvSpPr/>
              <p:nvPr/>
            </p:nvSpPr>
            <p:spPr>
              <a:xfrm rot="10800000">
                <a:off x="4958576" y="2197645"/>
                <a:ext cx="1601768" cy="3212297"/>
              </a:xfrm>
              <a:custGeom>
                <a:rect b="b" l="l" r="r" t="t"/>
                <a:pathLst>
                  <a:path extrusionOk="0" h="3212297" w="1601768">
                    <a:moveTo>
                      <a:pt x="693588" y="119"/>
                    </a:moveTo>
                    <a:cubicBezTo>
                      <a:pt x="979449" y="3664"/>
                      <a:pt x="1431633" y="-71482"/>
                      <a:pt x="1563041" y="954899"/>
                    </a:cubicBezTo>
                    <a:lnTo>
                      <a:pt x="1601768" y="3212297"/>
                    </a:lnTo>
                    <a:lnTo>
                      <a:pt x="1601768" y="3212297"/>
                    </a:lnTo>
                    <a:lnTo>
                      <a:pt x="989768" y="3212297"/>
                    </a:lnTo>
                    <a:lnTo>
                      <a:pt x="989768" y="3212297"/>
                    </a:lnTo>
                    <a:cubicBezTo>
                      <a:pt x="961415" y="2495799"/>
                      <a:pt x="964958" y="1779301"/>
                      <a:pt x="904708" y="1062803"/>
                    </a:cubicBezTo>
                    <a:cubicBezTo>
                      <a:pt x="781622" y="431278"/>
                      <a:pt x="46520" y="738644"/>
                      <a:pt x="276501" y="1390832"/>
                    </a:cubicBezTo>
                    <a:cubicBezTo>
                      <a:pt x="-283870" y="827698"/>
                      <a:pt x="84955" y="-9337"/>
                      <a:pt x="693588" y="1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130" name="Google Shape;130;p12"/>
            <p:cNvSpPr/>
            <p:nvPr/>
          </p:nvSpPr>
          <p:spPr>
            <a:xfrm>
              <a:off x="3459679" y="2564932"/>
              <a:ext cx="981073" cy="1325555"/>
            </a:xfrm>
            <a:custGeom>
              <a:rect b="b" l="l" r="r" t="t"/>
              <a:pathLst>
                <a:path extrusionOk="0" h="3962432" w="2823581">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31" name="Google Shape;131;p12"/>
            <p:cNvSpPr/>
            <p:nvPr/>
          </p:nvSpPr>
          <p:spPr>
            <a:xfrm rot="-7293992">
              <a:off x="5552875" y="2870125"/>
              <a:ext cx="1064408" cy="877308"/>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ntents slide layout">
  <p:cSld name="3_Contents slide layout">
    <p:spTree>
      <p:nvGrpSpPr>
        <p:cNvPr id="132" name="Shape 132"/>
        <p:cNvGrpSpPr/>
        <p:nvPr/>
      </p:nvGrpSpPr>
      <p:grpSpPr>
        <a:xfrm>
          <a:off x="0" y="0"/>
          <a:ext cx="0" cy="0"/>
          <a:chOff x="0" y="0"/>
          <a:chExt cx="0" cy="0"/>
        </a:xfrm>
      </p:grpSpPr>
      <p:grpSp>
        <p:nvGrpSpPr>
          <p:cNvPr id="133" name="Google Shape;133;p13"/>
          <p:cNvGrpSpPr/>
          <p:nvPr/>
        </p:nvGrpSpPr>
        <p:grpSpPr>
          <a:xfrm flipH="1">
            <a:off x="592779" y="1333500"/>
            <a:ext cx="4034462" cy="4935026"/>
            <a:chOff x="6446339" y="1280897"/>
            <a:chExt cx="4320717" cy="5285178"/>
          </a:xfrm>
        </p:grpSpPr>
        <p:sp>
          <p:nvSpPr>
            <p:cNvPr id="134" name="Google Shape;134;p13"/>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3"/>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3"/>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3"/>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3"/>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3"/>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3"/>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1" name="Google Shape;141;p1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2" name="Google Shape;142;p13"/>
          <p:cNvSpPr/>
          <p:nvPr>
            <p:ph idx="2" type="pic"/>
          </p:nvPr>
        </p:nvSpPr>
        <p:spPr>
          <a:xfrm>
            <a:off x="859407" y="1640713"/>
            <a:ext cx="3631408" cy="315774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43" name="Google Shape;143;p13"/>
          <p:cNvGrpSpPr/>
          <p:nvPr/>
        </p:nvGrpSpPr>
        <p:grpSpPr>
          <a:xfrm flipH="1" rot="10800000">
            <a:off x="5427361" y="1143268"/>
            <a:ext cx="1337278" cy="220479"/>
            <a:chOff x="5809673" y="3008118"/>
            <a:chExt cx="2419398" cy="398889"/>
          </a:xfrm>
        </p:grpSpPr>
        <p:sp>
          <p:nvSpPr>
            <p:cNvPr id="144" name="Google Shape;144;p13"/>
            <p:cNvSpPr/>
            <p:nvPr/>
          </p:nvSpPr>
          <p:spPr>
            <a:xfrm>
              <a:off x="5809673" y="3008118"/>
              <a:ext cx="398888" cy="3988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13"/>
            <p:cNvSpPr/>
            <p:nvPr/>
          </p:nvSpPr>
          <p:spPr>
            <a:xfrm>
              <a:off x="6314801" y="3008118"/>
              <a:ext cx="398888" cy="398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3"/>
            <p:cNvSpPr/>
            <p:nvPr/>
          </p:nvSpPr>
          <p:spPr>
            <a:xfrm>
              <a:off x="6819928" y="3008118"/>
              <a:ext cx="398888" cy="39888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13"/>
            <p:cNvSpPr/>
            <p:nvPr/>
          </p:nvSpPr>
          <p:spPr>
            <a:xfrm>
              <a:off x="7325056" y="3008118"/>
              <a:ext cx="398888" cy="39888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13"/>
            <p:cNvSpPr/>
            <p:nvPr/>
          </p:nvSpPr>
          <p:spPr>
            <a:xfrm>
              <a:off x="7830183" y="3008118"/>
              <a:ext cx="398888" cy="39888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Slide layout">
  <p:cSld name="Section Break Slide layout">
    <p:spTree>
      <p:nvGrpSpPr>
        <p:cNvPr id="150" name="Shape 1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1_Images &amp; Contents Layout">
  <p:cSld name="31_Images &amp; Contents Layout">
    <p:spTree>
      <p:nvGrpSpPr>
        <p:cNvPr id="14" name="Shape 14"/>
        <p:cNvGrpSpPr/>
        <p:nvPr/>
      </p:nvGrpSpPr>
      <p:grpSpPr>
        <a:xfrm>
          <a:off x="0" y="0"/>
          <a:ext cx="0" cy="0"/>
          <a:chOff x="0" y="0"/>
          <a:chExt cx="0" cy="0"/>
        </a:xfrm>
      </p:grpSpPr>
      <p:sp>
        <p:nvSpPr>
          <p:cNvPr id="15" name="Google Shape;15;p6"/>
          <p:cNvSpPr/>
          <p:nvPr/>
        </p:nvSpPr>
        <p:spPr>
          <a:xfrm>
            <a:off x="0" y="1894646"/>
            <a:ext cx="12191999" cy="30687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p6"/>
          <p:cNvSpPr/>
          <p:nvPr>
            <p:ph idx="2" type="pic"/>
          </p:nvPr>
        </p:nvSpPr>
        <p:spPr>
          <a:xfrm>
            <a:off x="4697013" y="52057"/>
            <a:ext cx="6847888" cy="675388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7_Basic Layout">
  <p:cSld name="27_Basic Layout">
    <p:spTree>
      <p:nvGrpSpPr>
        <p:cNvPr id="17" name="Shape 17"/>
        <p:cNvGrpSpPr/>
        <p:nvPr/>
      </p:nvGrpSpPr>
      <p:grpSpPr>
        <a:xfrm>
          <a:off x="0" y="0"/>
          <a:ext cx="0" cy="0"/>
          <a:chOff x="0" y="0"/>
          <a:chExt cx="0" cy="0"/>
        </a:xfrm>
      </p:grpSpPr>
      <p:sp>
        <p:nvSpPr>
          <p:cNvPr id="18" name="Google Shape;18;p7"/>
          <p:cNvSpPr/>
          <p:nvPr/>
        </p:nvSpPr>
        <p:spPr>
          <a:xfrm>
            <a:off x="0" y="-3600"/>
            <a:ext cx="12192000" cy="6861600"/>
          </a:xfrm>
          <a:prstGeom prst="rect">
            <a:avLst/>
          </a:prstGeom>
          <a:gradFill>
            <a:gsLst>
              <a:gs pos="0">
                <a:srgbClr val="F2F2F2"/>
              </a:gs>
              <a:gs pos="100000">
                <a:srgbClr val="D8D8D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 name="Google Shape;19;p7"/>
          <p:cNvSpPr/>
          <p:nvPr/>
        </p:nvSpPr>
        <p:spPr>
          <a:xfrm>
            <a:off x="536352" y="-3600"/>
            <a:ext cx="5181901" cy="6858000"/>
          </a:xfrm>
          <a:prstGeom prst="trapezoid">
            <a:avLst>
              <a:gd fmla="val 25000" name="adj"/>
            </a:avLst>
          </a:prstGeom>
          <a:gradFill>
            <a:gsLst>
              <a:gs pos="0">
                <a:srgbClr val="D8D8D8"/>
              </a:gs>
              <a:gs pos="100000">
                <a:srgbClr val="E5E5E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 name="Google Shape;20;p7"/>
          <p:cNvSpPr/>
          <p:nvPr/>
        </p:nvSpPr>
        <p:spPr>
          <a:xfrm rot="10800000">
            <a:off x="233009" y="4547669"/>
            <a:ext cx="1531655" cy="2154490"/>
          </a:xfrm>
          <a:custGeom>
            <a:rect b="b" l="l" r="r" t="t"/>
            <a:pathLst>
              <a:path extrusionOk="0" h="3965401" w="3411060">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 name="Google Shape;21;p7"/>
          <p:cNvSpPr/>
          <p:nvPr/>
        </p:nvSpPr>
        <p:spPr>
          <a:xfrm rot="10800000">
            <a:off x="1819905" y="4547669"/>
            <a:ext cx="1531655" cy="2154490"/>
          </a:xfrm>
          <a:custGeom>
            <a:rect b="b" l="l" r="r" t="t"/>
            <a:pathLst>
              <a:path extrusionOk="0" h="3965401" w="3411060">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2" name="Google Shape;22;p7"/>
          <p:cNvSpPr/>
          <p:nvPr/>
        </p:nvSpPr>
        <p:spPr>
          <a:xfrm rot="10800000">
            <a:off x="4993701" y="4547669"/>
            <a:ext cx="998463" cy="2154490"/>
          </a:xfrm>
          <a:custGeom>
            <a:rect b="b" l="l" r="r" t="t"/>
            <a:pathLst>
              <a:path extrusionOk="0" h="2154490" w="998463">
                <a:moveTo>
                  <a:pt x="841789" y="978089"/>
                </a:moveTo>
                <a:lnTo>
                  <a:pt x="680139" y="978089"/>
                </a:lnTo>
                <a:lnTo>
                  <a:pt x="680139" y="237546"/>
                </a:lnTo>
                <a:cubicBezTo>
                  <a:pt x="680139" y="183534"/>
                  <a:pt x="716326" y="139748"/>
                  <a:pt x="760964" y="139748"/>
                </a:cubicBezTo>
                <a:cubicBezTo>
                  <a:pt x="805602" y="139748"/>
                  <a:pt x="841789" y="183534"/>
                  <a:pt x="841789" y="237546"/>
                </a:cubicBezTo>
                <a:close/>
                <a:moveTo>
                  <a:pt x="308085" y="1721436"/>
                </a:moveTo>
                <a:lnTo>
                  <a:pt x="146436" y="1721436"/>
                </a:lnTo>
                <a:lnTo>
                  <a:pt x="146436" y="234850"/>
                </a:lnTo>
                <a:cubicBezTo>
                  <a:pt x="146436" y="180838"/>
                  <a:pt x="182622" y="137052"/>
                  <a:pt x="227260" y="137052"/>
                </a:cubicBezTo>
                <a:cubicBezTo>
                  <a:pt x="271898" y="137052"/>
                  <a:pt x="308085" y="180838"/>
                  <a:pt x="308085" y="234850"/>
                </a:cubicBezTo>
                <a:close/>
                <a:moveTo>
                  <a:pt x="353617" y="1984286"/>
                </a:moveTo>
                <a:lnTo>
                  <a:pt x="353617" y="307247"/>
                </a:lnTo>
                <a:cubicBezTo>
                  <a:pt x="353617" y="195846"/>
                  <a:pt x="299337" y="105538"/>
                  <a:pt x="232380" y="105538"/>
                </a:cubicBezTo>
                <a:cubicBezTo>
                  <a:pt x="165422" y="105538"/>
                  <a:pt x="111143" y="195846"/>
                  <a:pt x="111143" y="307247"/>
                </a:cubicBezTo>
                <a:lnTo>
                  <a:pt x="111143" y="1984286"/>
                </a:lnTo>
                <a:close/>
                <a:moveTo>
                  <a:pt x="887320" y="1986981"/>
                </a:moveTo>
                <a:lnTo>
                  <a:pt x="887320" y="309942"/>
                </a:lnTo>
                <a:cubicBezTo>
                  <a:pt x="887320" y="198542"/>
                  <a:pt x="833041" y="108234"/>
                  <a:pt x="766083" y="108234"/>
                </a:cubicBezTo>
                <a:cubicBezTo>
                  <a:pt x="699126" y="108234"/>
                  <a:pt x="644846" y="198542"/>
                  <a:pt x="644846" y="309942"/>
                </a:cubicBezTo>
                <a:lnTo>
                  <a:pt x="644846" y="1986981"/>
                </a:lnTo>
                <a:close/>
                <a:moveTo>
                  <a:pt x="414419" y="2151795"/>
                </a:moveTo>
                <a:lnTo>
                  <a:pt x="50341" y="2151795"/>
                </a:lnTo>
                <a:cubicBezTo>
                  <a:pt x="22538" y="2151795"/>
                  <a:pt x="0" y="2114296"/>
                  <a:pt x="0" y="2068040"/>
                </a:cubicBezTo>
                <a:cubicBezTo>
                  <a:pt x="0" y="2021784"/>
                  <a:pt x="22538" y="1984286"/>
                  <a:pt x="50341" y="1984286"/>
                </a:cubicBezTo>
                <a:lnTo>
                  <a:pt x="54565" y="1984286"/>
                </a:lnTo>
                <a:lnTo>
                  <a:pt x="54565" y="295839"/>
                </a:lnTo>
                <a:cubicBezTo>
                  <a:pt x="54565" y="132451"/>
                  <a:pt x="134175" y="0"/>
                  <a:pt x="232379" y="0"/>
                </a:cubicBezTo>
                <a:cubicBezTo>
                  <a:pt x="330584" y="0"/>
                  <a:pt x="410194" y="132451"/>
                  <a:pt x="410194" y="295839"/>
                </a:cubicBezTo>
                <a:lnTo>
                  <a:pt x="410194" y="1984286"/>
                </a:lnTo>
                <a:lnTo>
                  <a:pt x="414419" y="1984286"/>
                </a:lnTo>
                <a:cubicBezTo>
                  <a:pt x="442221" y="1984286"/>
                  <a:pt x="464760" y="2021784"/>
                  <a:pt x="464760" y="2068040"/>
                </a:cubicBezTo>
                <a:cubicBezTo>
                  <a:pt x="464760" y="2114296"/>
                  <a:pt x="442221" y="2151795"/>
                  <a:pt x="414419" y="2151795"/>
                </a:cubicBezTo>
                <a:close/>
                <a:moveTo>
                  <a:pt x="948122" y="2154490"/>
                </a:moveTo>
                <a:lnTo>
                  <a:pt x="584044" y="2154490"/>
                </a:lnTo>
                <a:cubicBezTo>
                  <a:pt x="556242" y="2154490"/>
                  <a:pt x="533703" y="2116992"/>
                  <a:pt x="533703" y="2070736"/>
                </a:cubicBezTo>
                <a:cubicBezTo>
                  <a:pt x="533703" y="2024480"/>
                  <a:pt x="556242" y="1986981"/>
                  <a:pt x="584044" y="1986981"/>
                </a:cubicBezTo>
                <a:lnTo>
                  <a:pt x="588268" y="1986981"/>
                </a:lnTo>
                <a:lnTo>
                  <a:pt x="588268" y="298535"/>
                </a:lnTo>
                <a:cubicBezTo>
                  <a:pt x="588268" y="135147"/>
                  <a:pt x="667878" y="2696"/>
                  <a:pt x="766083" y="2696"/>
                </a:cubicBezTo>
                <a:cubicBezTo>
                  <a:pt x="864287" y="2696"/>
                  <a:pt x="943897" y="135147"/>
                  <a:pt x="943897" y="298535"/>
                </a:cubicBezTo>
                <a:lnTo>
                  <a:pt x="943897" y="1986981"/>
                </a:lnTo>
                <a:lnTo>
                  <a:pt x="948122" y="1986981"/>
                </a:lnTo>
                <a:cubicBezTo>
                  <a:pt x="975925" y="1986981"/>
                  <a:pt x="998463" y="2024480"/>
                  <a:pt x="998463" y="2070736"/>
                </a:cubicBezTo>
                <a:cubicBezTo>
                  <a:pt x="998463" y="2116992"/>
                  <a:pt x="975925" y="2154490"/>
                  <a:pt x="948122" y="215449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 name="Google Shape;23;p7"/>
          <p:cNvSpPr/>
          <p:nvPr/>
        </p:nvSpPr>
        <p:spPr>
          <a:xfrm rot="10800000">
            <a:off x="3406801" y="4547669"/>
            <a:ext cx="1531655" cy="2154490"/>
          </a:xfrm>
          <a:custGeom>
            <a:rect b="b" l="l" r="r" t="t"/>
            <a:pathLst>
              <a:path extrusionOk="0" h="3965401" w="3411060">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4" name="Google Shape;24;p7"/>
          <p:cNvSpPr/>
          <p:nvPr/>
        </p:nvSpPr>
        <p:spPr>
          <a:xfrm rot="3709911">
            <a:off x="2541786" y="214508"/>
            <a:ext cx="1330091" cy="121848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5" name="Google Shape;25;p7"/>
          <p:cNvSpPr/>
          <p:nvPr/>
        </p:nvSpPr>
        <p:spPr>
          <a:xfrm rot="-2162104">
            <a:off x="1667701" y="2395655"/>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6" name="Google Shape;26;p7"/>
          <p:cNvSpPr/>
          <p:nvPr/>
        </p:nvSpPr>
        <p:spPr>
          <a:xfrm rot="3709911">
            <a:off x="2771394" y="1888445"/>
            <a:ext cx="918800" cy="841701"/>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7" name="Google Shape;27;p7"/>
          <p:cNvSpPr/>
          <p:nvPr/>
        </p:nvSpPr>
        <p:spPr>
          <a:xfrm>
            <a:off x="1531849" y="771595"/>
            <a:ext cx="1103690" cy="101107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8" name="Google Shape;28;p7"/>
          <p:cNvSpPr/>
          <p:nvPr/>
        </p:nvSpPr>
        <p:spPr>
          <a:xfrm rot="-2162104">
            <a:off x="-106613" y="294760"/>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9" name="Google Shape;29;p7"/>
          <p:cNvSpPr/>
          <p:nvPr/>
        </p:nvSpPr>
        <p:spPr>
          <a:xfrm rot="-2162104">
            <a:off x="3099160" y="566763"/>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0" name="Google Shape;30;p7"/>
          <p:cNvSpPr/>
          <p:nvPr/>
        </p:nvSpPr>
        <p:spPr>
          <a:xfrm rot="3709911">
            <a:off x="153430" y="1568340"/>
            <a:ext cx="918800" cy="841701"/>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1" name="Google Shape;31;p7"/>
          <p:cNvSpPr/>
          <p:nvPr/>
        </p:nvSpPr>
        <p:spPr>
          <a:xfrm rot="8100000">
            <a:off x="1367948" y="62020"/>
            <a:ext cx="957058" cy="87674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2" name="Google Shape;32;p7"/>
          <p:cNvSpPr/>
          <p:nvPr/>
        </p:nvSpPr>
        <p:spPr>
          <a:xfrm rot="8100000">
            <a:off x="879296" y="1266839"/>
            <a:ext cx="2266749" cy="207654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3" name="Google Shape;33;p7"/>
          <p:cNvSpPr/>
          <p:nvPr/>
        </p:nvSpPr>
        <p:spPr>
          <a:xfrm rot="5157174">
            <a:off x="3375634" y="1764038"/>
            <a:ext cx="1513674" cy="1386658"/>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4" name="Google Shape;34;p7"/>
          <p:cNvSpPr/>
          <p:nvPr/>
        </p:nvSpPr>
        <p:spPr>
          <a:xfrm rot="900000">
            <a:off x="3221006" y="2808606"/>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5" name="Google Shape;35;p7"/>
          <p:cNvSpPr/>
          <p:nvPr/>
        </p:nvSpPr>
        <p:spPr>
          <a:xfrm rot="900000">
            <a:off x="1247188" y="3390926"/>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6" name="Google Shape;36;p7"/>
          <p:cNvSpPr/>
          <p:nvPr/>
        </p:nvSpPr>
        <p:spPr>
          <a:xfrm rot="3709911">
            <a:off x="130473" y="3538235"/>
            <a:ext cx="918800" cy="841701"/>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7" name="Google Shape;37;p7"/>
          <p:cNvSpPr/>
          <p:nvPr/>
        </p:nvSpPr>
        <p:spPr>
          <a:xfrm rot="-2162104">
            <a:off x="41486" y="2323530"/>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8" name="Google Shape;38;p7"/>
          <p:cNvSpPr/>
          <p:nvPr/>
        </p:nvSpPr>
        <p:spPr>
          <a:xfrm rot="3709911">
            <a:off x="3868988" y="3364828"/>
            <a:ext cx="1330091" cy="121848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9" name="Google Shape;39;p7"/>
          <p:cNvSpPr/>
          <p:nvPr/>
        </p:nvSpPr>
        <p:spPr>
          <a:xfrm rot="8100000">
            <a:off x="4751684" y="691456"/>
            <a:ext cx="957058" cy="87674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0" name="Google Shape;40;p7"/>
          <p:cNvSpPr/>
          <p:nvPr/>
        </p:nvSpPr>
        <p:spPr>
          <a:xfrm rot="8100000">
            <a:off x="4263032" y="1896275"/>
            <a:ext cx="2266749" cy="207654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1" name="Google Shape;41;p7"/>
          <p:cNvSpPr/>
          <p:nvPr/>
        </p:nvSpPr>
        <p:spPr>
          <a:xfrm rot="-2162104">
            <a:off x="4744330" y="1861939"/>
            <a:ext cx="1299933" cy="119085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2" name="Google Shape;42;p7"/>
          <p:cNvSpPr/>
          <p:nvPr/>
        </p:nvSpPr>
        <p:spPr>
          <a:xfrm rot="900000">
            <a:off x="1987004" y="2561653"/>
            <a:ext cx="1009486" cy="924777"/>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3" name="Google Shape;43;p7"/>
          <p:cNvSpPr/>
          <p:nvPr/>
        </p:nvSpPr>
        <p:spPr>
          <a:xfrm rot="3709911">
            <a:off x="2519904" y="3533964"/>
            <a:ext cx="1038426" cy="9512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4" name="Google Shape;44;p7"/>
          <p:cNvSpPr/>
          <p:nvPr/>
        </p:nvSpPr>
        <p:spPr>
          <a:xfrm rot="3709911">
            <a:off x="3392173" y="302893"/>
            <a:ext cx="1038426" cy="9512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5" name="Google Shape;45;p7"/>
          <p:cNvSpPr/>
          <p:nvPr/>
        </p:nvSpPr>
        <p:spPr>
          <a:xfrm rot="8100000">
            <a:off x="5019356" y="-26786"/>
            <a:ext cx="1310082" cy="120014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6" name="Google Shape;46;p7"/>
          <p:cNvSpPr/>
          <p:nvPr/>
        </p:nvSpPr>
        <p:spPr>
          <a:xfrm rot="8100000">
            <a:off x="1937060" y="-77635"/>
            <a:ext cx="1310082" cy="120014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7" name="Google Shape;47;p7"/>
          <p:cNvSpPr/>
          <p:nvPr/>
        </p:nvSpPr>
        <p:spPr>
          <a:xfrm rot="900000">
            <a:off x="5090179" y="3170913"/>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8" name="Google Shape;48;p7"/>
          <p:cNvSpPr/>
          <p:nvPr/>
        </p:nvSpPr>
        <p:spPr>
          <a:xfrm rot="900000">
            <a:off x="5407036" y="1110970"/>
            <a:ext cx="1002682" cy="91854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49" name="Google Shape;49;p7"/>
          <p:cNvSpPr/>
          <p:nvPr/>
        </p:nvSpPr>
        <p:spPr>
          <a:xfrm rot="3709911">
            <a:off x="8142766" y="708962"/>
            <a:ext cx="1330091" cy="121848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0" name="Google Shape;50;p7"/>
          <p:cNvSpPr/>
          <p:nvPr/>
        </p:nvSpPr>
        <p:spPr>
          <a:xfrm rot="-2162104">
            <a:off x="7268681" y="2890109"/>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1" name="Google Shape;51;p7"/>
          <p:cNvSpPr/>
          <p:nvPr/>
        </p:nvSpPr>
        <p:spPr>
          <a:xfrm rot="3709911">
            <a:off x="8372374" y="2382899"/>
            <a:ext cx="918800" cy="841701"/>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2" name="Google Shape;52;p7"/>
          <p:cNvSpPr/>
          <p:nvPr/>
        </p:nvSpPr>
        <p:spPr>
          <a:xfrm>
            <a:off x="7132829" y="1266049"/>
            <a:ext cx="1103690" cy="1011076"/>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 name="Google Shape;53;p7"/>
          <p:cNvSpPr/>
          <p:nvPr/>
        </p:nvSpPr>
        <p:spPr>
          <a:xfrm rot="-2162104">
            <a:off x="8700140" y="1061217"/>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4" name="Google Shape;54;p7"/>
          <p:cNvSpPr/>
          <p:nvPr/>
        </p:nvSpPr>
        <p:spPr>
          <a:xfrm rot="3709911">
            <a:off x="5754410" y="2062794"/>
            <a:ext cx="918800" cy="841701"/>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5" name="Google Shape;55;p7"/>
          <p:cNvSpPr/>
          <p:nvPr/>
        </p:nvSpPr>
        <p:spPr>
          <a:xfrm rot="8100000">
            <a:off x="6968928" y="556474"/>
            <a:ext cx="957058" cy="87674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6" name="Google Shape;56;p7"/>
          <p:cNvSpPr/>
          <p:nvPr/>
        </p:nvSpPr>
        <p:spPr>
          <a:xfrm rot="8100000">
            <a:off x="6480276" y="1761293"/>
            <a:ext cx="2266749" cy="207654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7" name="Google Shape;57;p7"/>
          <p:cNvSpPr/>
          <p:nvPr/>
        </p:nvSpPr>
        <p:spPr>
          <a:xfrm rot="5157174">
            <a:off x="8976614" y="2258492"/>
            <a:ext cx="1513674" cy="1386658"/>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8" name="Google Shape;58;p7"/>
          <p:cNvSpPr/>
          <p:nvPr/>
        </p:nvSpPr>
        <p:spPr>
          <a:xfrm rot="900000">
            <a:off x="8821986" y="3303060"/>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9" name="Google Shape;59;p7"/>
          <p:cNvSpPr/>
          <p:nvPr/>
        </p:nvSpPr>
        <p:spPr>
          <a:xfrm rot="900000">
            <a:off x="9049262" y="65851"/>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0" name="Google Shape;60;p7"/>
          <p:cNvSpPr/>
          <p:nvPr/>
        </p:nvSpPr>
        <p:spPr>
          <a:xfrm rot="3709911">
            <a:off x="5940659" y="3816669"/>
            <a:ext cx="918800" cy="841701"/>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1" name="Google Shape;61;p7"/>
          <p:cNvSpPr/>
          <p:nvPr/>
        </p:nvSpPr>
        <p:spPr>
          <a:xfrm rot="-2162104">
            <a:off x="5642466" y="2817984"/>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2" name="Google Shape;62;p7"/>
          <p:cNvSpPr/>
          <p:nvPr/>
        </p:nvSpPr>
        <p:spPr>
          <a:xfrm rot="8100000">
            <a:off x="10352664" y="1185910"/>
            <a:ext cx="957058" cy="87674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BFBFB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3" name="Google Shape;63;p7"/>
          <p:cNvSpPr/>
          <p:nvPr/>
        </p:nvSpPr>
        <p:spPr>
          <a:xfrm rot="8100000">
            <a:off x="9864012" y="2390729"/>
            <a:ext cx="2266749" cy="207654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4" name="Google Shape;64;p7"/>
          <p:cNvSpPr/>
          <p:nvPr/>
        </p:nvSpPr>
        <p:spPr>
          <a:xfrm rot="-2162104">
            <a:off x="10345310" y="2356393"/>
            <a:ext cx="1299933" cy="119085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5" name="Google Shape;65;p7"/>
          <p:cNvSpPr/>
          <p:nvPr/>
        </p:nvSpPr>
        <p:spPr>
          <a:xfrm rot="900000">
            <a:off x="7587984" y="3056107"/>
            <a:ext cx="1009486" cy="924777"/>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6" name="Google Shape;66;p7"/>
          <p:cNvSpPr/>
          <p:nvPr/>
        </p:nvSpPr>
        <p:spPr>
          <a:xfrm rot="3709911">
            <a:off x="10321978" y="208889"/>
            <a:ext cx="1038426" cy="9512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7" name="Google Shape;67;p7"/>
          <p:cNvSpPr/>
          <p:nvPr/>
        </p:nvSpPr>
        <p:spPr>
          <a:xfrm rot="3709911">
            <a:off x="8993153" y="797347"/>
            <a:ext cx="1038426" cy="951290"/>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F2F2F2">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8" name="Google Shape;68;p7"/>
          <p:cNvSpPr/>
          <p:nvPr/>
        </p:nvSpPr>
        <p:spPr>
          <a:xfrm rot="900000">
            <a:off x="10958142" y="3587426"/>
            <a:ext cx="1132658" cy="103761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69" name="Google Shape;69;p7"/>
          <p:cNvSpPr/>
          <p:nvPr/>
        </p:nvSpPr>
        <p:spPr>
          <a:xfrm rot="900000">
            <a:off x="11008016" y="1605424"/>
            <a:ext cx="1002682" cy="918544"/>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0" name="Google Shape;70;p7"/>
          <p:cNvSpPr/>
          <p:nvPr/>
        </p:nvSpPr>
        <p:spPr>
          <a:xfrm rot="-2162104">
            <a:off x="6564173" y="801515"/>
            <a:ext cx="1858078" cy="1702162"/>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cap="flat" cmpd="sng" w="12700">
            <a:solidFill>
              <a:srgbClr val="A5A5A5">
                <a:alpha val="2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1" name="Google Shape;71;p7"/>
          <p:cNvSpPr/>
          <p:nvPr/>
        </p:nvSpPr>
        <p:spPr>
          <a:xfrm rot="900000">
            <a:off x="5939664" y="52344"/>
            <a:ext cx="1009486" cy="924777"/>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 name="Google Shape;72;p7"/>
          <p:cNvSpPr/>
          <p:nvPr/>
        </p:nvSpPr>
        <p:spPr>
          <a:xfrm rot="5157174">
            <a:off x="6223726" y="287726"/>
            <a:ext cx="1513674" cy="1386658"/>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3" name="Google Shape;73;p7"/>
          <p:cNvSpPr/>
          <p:nvPr/>
        </p:nvSpPr>
        <p:spPr>
          <a:xfrm rot="8100000">
            <a:off x="7463069" y="-218473"/>
            <a:ext cx="1617557" cy="1481823"/>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4" name="Google Shape;74;p7"/>
          <p:cNvSpPr/>
          <p:nvPr/>
        </p:nvSpPr>
        <p:spPr>
          <a:xfrm rot="8100000">
            <a:off x="11309268" y="475590"/>
            <a:ext cx="1068239" cy="978599"/>
          </a:xfrm>
          <a:custGeom>
            <a:rect b="b" l="l" r="r" t="t"/>
            <a:pathLst>
              <a:path extrusionOk="0" h="4346537" w="474467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rgbClr val="7F7F7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5" name="Google Shape;75;p7"/>
          <p:cNvSpPr/>
          <p:nvPr/>
        </p:nvSpPr>
        <p:spPr>
          <a:xfrm rot="10800000">
            <a:off x="6059945" y="4547669"/>
            <a:ext cx="1531655" cy="2154490"/>
          </a:xfrm>
          <a:custGeom>
            <a:rect b="b" l="l" r="r" t="t"/>
            <a:pathLst>
              <a:path extrusionOk="0" h="3965401" w="3411060">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6" name="Google Shape;76;p7"/>
          <p:cNvSpPr/>
          <p:nvPr/>
        </p:nvSpPr>
        <p:spPr>
          <a:xfrm rot="10800000">
            <a:off x="7646841" y="4547669"/>
            <a:ext cx="1531655" cy="2154490"/>
          </a:xfrm>
          <a:custGeom>
            <a:rect b="b" l="l" r="r" t="t"/>
            <a:pathLst>
              <a:path extrusionOk="0" h="3965401" w="3411060">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7" name="Google Shape;77;p7"/>
          <p:cNvSpPr/>
          <p:nvPr/>
        </p:nvSpPr>
        <p:spPr>
          <a:xfrm rot="10800000">
            <a:off x="9233737" y="4547669"/>
            <a:ext cx="1531655" cy="2154490"/>
          </a:xfrm>
          <a:custGeom>
            <a:rect b="b" l="l" r="r" t="t"/>
            <a:pathLst>
              <a:path extrusionOk="0" h="3965401" w="3411060">
                <a:moveTo>
                  <a:pt x="3062139" y="1800201"/>
                </a:moveTo>
                <a:lnTo>
                  <a:pt x="2702139" y="1800201"/>
                </a:lnTo>
                <a:lnTo>
                  <a:pt x="2702139" y="437210"/>
                </a:lnTo>
                <a:cubicBezTo>
                  <a:pt x="2702139" y="337799"/>
                  <a:pt x="2782728" y="257210"/>
                  <a:pt x="2882139" y="257210"/>
                </a:cubicBezTo>
                <a:cubicBezTo>
                  <a:pt x="2981550" y="257210"/>
                  <a:pt x="3062139" y="337799"/>
                  <a:pt x="3062139" y="437210"/>
                </a:cubicBezTo>
                <a:close/>
                <a:moveTo>
                  <a:pt x="686119" y="2160241"/>
                </a:moveTo>
                <a:lnTo>
                  <a:pt x="326119" y="2160241"/>
                </a:lnTo>
                <a:lnTo>
                  <a:pt x="326119" y="432251"/>
                </a:lnTo>
                <a:cubicBezTo>
                  <a:pt x="326119" y="332840"/>
                  <a:pt x="406708" y="252251"/>
                  <a:pt x="506119" y="252251"/>
                </a:cubicBezTo>
                <a:cubicBezTo>
                  <a:pt x="605530" y="252251"/>
                  <a:pt x="686119" y="332840"/>
                  <a:pt x="686119" y="432251"/>
                </a:cubicBezTo>
                <a:close/>
                <a:moveTo>
                  <a:pt x="1873559" y="3168352"/>
                </a:moveTo>
                <a:lnTo>
                  <a:pt x="1513559" y="3168352"/>
                </a:lnTo>
                <a:lnTo>
                  <a:pt x="1513559" y="432248"/>
                </a:lnTo>
                <a:cubicBezTo>
                  <a:pt x="1513559" y="332837"/>
                  <a:pt x="1594148" y="252248"/>
                  <a:pt x="1693559" y="252248"/>
                </a:cubicBezTo>
                <a:cubicBezTo>
                  <a:pt x="1792970" y="252248"/>
                  <a:pt x="1873559" y="332837"/>
                  <a:pt x="1873559" y="432248"/>
                </a:cubicBezTo>
                <a:close/>
                <a:moveTo>
                  <a:pt x="787520" y="3652135"/>
                </a:moveTo>
                <a:lnTo>
                  <a:pt x="787520" y="565496"/>
                </a:lnTo>
                <a:cubicBezTo>
                  <a:pt x="787520" y="360460"/>
                  <a:pt x="666637" y="194246"/>
                  <a:pt x="517520" y="194246"/>
                </a:cubicBezTo>
                <a:cubicBezTo>
                  <a:pt x="368403" y="194246"/>
                  <a:pt x="247520" y="360460"/>
                  <a:pt x="247520" y="565496"/>
                </a:cubicBezTo>
                <a:lnTo>
                  <a:pt x="247520" y="3652135"/>
                </a:lnTo>
                <a:close/>
                <a:moveTo>
                  <a:pt x="1974960" y="3652135"/>
                </a:moveTo>
                <a:lnTo>
                  <a:pt x="1974960" y="565496"/>
                </a:lnTo>
                <a:cubicBezTo>
                  <a:pt x="1974960" y="360460"/>
                  <a:pt x="1854077" y="194246"/>
                  <a:pt x="1704960" y="194246"/>
                </a:cubicBezTo>
                <a:cubicBezTo>
                  <a:pt x="1555843" y="194246"/>
                  <a:pt x="1434960" y="360460"/>
                  <a:pt x="1434960" y="565496"/>
                </a:cubicBezTo>
                <a:lnTo>
                  <a:pt x="1434960" y="3652135"/>
                </a:lnTo>
                <a:close/>
                <a:moveTo>
                  <a:pt x="3163540" y="3657096"/>
                </a:moveTo>
                <a:lnTo>
                  <a:pt x="3163540" y="570457"/>
                </a:lnTo>
                <a:cubicBezTo>
                  <a:pt x="3163540" y="365422"/>
                  <a:pt x="3042657" y="199207"/>
                  <a:pt x="2893540" y="199207"/>
                </a:cubicBezTo>
                <a:cubicBezTo>
                  <a:pt x="2744423" y="199207"/>
                  <a:pt x="2623540" y="365422"/>
                  <a:pt x="2623540" y="570457"/>
                </a:cubicBezTo>
                <a:lnTo>
                  <a:pt x="2623540" y="3657096"/>
                </a:lnTo>
                <a:close/>
                <a:moveTo>
                  <a:pt x="922929" y="3960440"/>
                </a:moveTo>
                <a:lnTo>
                  <a:pt x="112111" y="3960440"/>
                </a:lnTo>
                <a:cubicBezTo>
                  <a:pt x="50194" y="3960440"/>
                  <a:pt x="0" y="3891423"/>
                  <a:pt x="0" y="3806287"/>
                </a:cubicBezTo>
                <a:cubicBezTo>
                  <a:pt x="0" y="3721151"/>
                  <a:pt x="50194" y="3652135"/>
                  <a:pt x="112111" y="3652135"/>
                </a:cubicBezTo>
                <a:lnTo>
                  <a:pt x="121519" y="3652135"/>
                </a:lnTo>
                <a:lnTo>
                  <a:pt x="121519" y="544500"/>
                </a:lnTo>
                <a:cubicBezTo>
                  <a:pt x="121519" y="243780"/>
                  <a:pt x="298814" y="0"/>
                  <a:pt x="517519" y="0"/>
                </a:cubicBezTo>
                <a:cubicBezTo>
                  <a:pt x="736224" y="0"/>
                  <a:pt x="913519" y="243780"/>
                  <a:pt x="913519" y="544500"/>
                </a:cubicBezTo>
                <a:lnTo>
                  <a:pt x="913519" y="3652135"/>
                </a:lnTo>
                <a:lnTo>
                  <a:pt x="922929" y="3652135"/>
                </a:lnTo>
                <a:cubicBezTo>
                  <a:pt x="984846" y="3652135"/>
                  <a:pt x="1035040" y="3721151"/>
                  <a:pt x="1035040" y="3806287"/>
                </a:cubicBezTo>
                <a:cubicBezTo>
                  <a:pt x="1035040" y="3891423"/>
                  <a:pt x="984846" y="3960440"/>
                  <a:pt x="922929" y="3960440"/>
                </a:cubicBezTo>
                <a:close/>
                <a:moveTo>
                  <a:pt x="2110369" y="3960440"/>
                </a:moveTo>
                <a:lnTo>
                  <a:pt x="1299551" y="3960440"/>
                </a:lnTo>
                <a:cubicBezTo>
                  <a:pt x="1237634" y="3960440"/>
                  <a:pt x="1187440" y="3891423"/>
                  <a:pt x="1187440" y="3806287"/>
                </a:cubicBezTo>
                <a:cubicBezTo>
                  <a:pt x="1187440" y="3721151"/>
                  <a:pt x="1237634" y="3652135"/>
                  <a:pt x="1299551" y="3652135"/>
                </a:cubicBezTo>
                <a:lnTo>
                  <a:pt x="1308959" y="3652135"/>
                </a:lnTo>
                <a:lnTo>
                  <a:pt x="1308959" y="544500"/>
                </a:lnTo>
                <a:cubicBezTo>
                  <a:pt x="1308959" y="243780"/>
                  <a:pt x="1486254" y="0"/>
                  <a:pt x="1704959" y="0"/>
                </a:cubicBezTo>
                <a:cubicBezTo>
                  <a:pt x="1923664" y="0"/>
                  <a:pt x="2100959" y="243780"/>
                  <a:pt x="2100959" y="544500"/>
                </a:cubicBezTo>
                <a:lnTo>
                  <a:pt x="2100959" y="3652135"/>
                </a:lnTo>
                <a:lnTo>
                  <a:pt x="2110369" y="3652135"/>
                </a:lnTo>
                <a:cubicBezTo>
                  <a:pt x="2172286" y="3652135"/>
                  <a:pt x="2222480" y="3721151"/>
                  <a:pt x="2222480" y="3806287"/>
                </a:cubicBezTo>
                <a:cubicBezTo>
                  <a:pt x="2222480" y="3891423"/>
                  <a:pt x="2172286" y="3960440"/>
                  <a:pt x="2110369" y="3960440"/>
                </a:cubicBezTo>
                <a:close/>
                <a:moveTo>
                  <a:pt x="3298949" y="3965401"/>
                </a:moveTo>
                <a:lnTo>
                  <a:pt x="2488131" y="3965401"/>
                </a:lnTo>
                <a:cubicBezTo>
                  <a:pt x="2426214" y="3965401"/>
                  <a:pt x="2376020" y="3896384"/>
                  <a:pt x="2376020" y="3811249"/>
                </a:cubicBezTo>
                <a:cubicBezTo>
                  <a:pt x="2376020" y="3726113"/>
                  <a:pt x="2426214" y="3657096"/>
                  <a:pt x="2488131" y="3657096"/>
                </a:cubicBezTo>
                <a:lnTo>
                  <a:pt x="2497539" y="3657096"/>
                </a:lnTo>
                <a:lnTo>
                  <a:pt x="2497539" y="549461"/>
                </a:lnTo>
                <a:cubicBezTo>
                  <a:pt x="2497539" y="248741"/>
                  <a:pt x="2674834" y="4961"/>
                  <a:pt x="2893539" y="4961"/>
                </a:cubicBezTo>
                <a:cubicBezTo>
                  <a:pt x="3112244" y="4961"/>
                  <a:pt x="3289539" y="248741"/>
                  <a:pt x="3289539" y="549461"/>
                </a:cubicBezTo>
                <a:lnTo>
                  <a:pt x="3289539" y="3657096"/>
                </a:lnTo>
                <a:lnTo>
                  <a:pt x="3298949" y="3657096"/>
                </a:lnTo>
                <a:cubicBezTo>
                  <a:pt x="3360866" y="3657096"/>
                  <a:pt x="3411060" y="3726113"/>
                  <a:pt x="3411060" y="3811249"/>
                </a:cubicBezTo>
                <a:cubicBezTo>
                  <a:pt x="3411060" y="3896384"/>
                  <a:pt x="3360866" y="3965401"/>
                  <a:pt x="3298949" y="3965401"/>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8" name="Google Shape;78;p7"/>
          <p:cNvSpPr/>
          <p:nvPr/>
        </p:nvSpPr>
        <p:spPr>
          <a:xfrm rot="10800000">
            <a:off x="10856086" y="4557438"/>
            <a:ext cx="998463" cy="2154490"/>
          </a:xfrm>
          <a:custGeom>
            <a:rect b="b" l="l" r="r" t="t"/>
            <a:pathLst>
              <a:path extrusionOk="0" h="2154490" w="998463">
                <a:moveTo>
                  <a:pt x="841789" y="978089"/>
                </a:moveTo>
                <a:lnTo>
                  <a:pt x="680139" y="978089"/>
                </a:lnTo>
                <a:lnTo>
                  <a:pt x="680139" y="237546"/>
                </a:lnTo>
                <a:cubicBezTo>
                  <a:pt x="680139" y="183534"/>
                  <a:pt x="716326" y="139748"/>
                  <a:pt x="760964" y="139748"/>
                </a:cubicBezTo>
                <a:cubicBezTo>
                  <a:pt x="805602" y="139748"/>
                  <a:pt x="841789" y="183534"/>
                  <a:pt x="841789" y="237546"/>
                </a:cubicBezTo>
                <a:close/>
                <a:moveTo>
                  <a:pt x="308085" y="1721436"/>
                </a:moveTo>
                <a:lnTo>
                  <a:pt x="146436" y="1721436"/>
                </a:lnTo>
                <a:lnTo>
                  <a:pt x="146436" y="234850"/>
                </a:lnTo>
                <a:cubicBezTo>
                  <a:pt x="146436" y="180838"/>
                  <a:pt x="182622" y="137052"/>
                  <a:pt x="227260" y="137052"/>
                </a:cubicBezTo>
                <a:cubicBezTo>
                  <a:pt x="271898" y="137052"/>
                  <a:pt x="308085" y="180838"/>
                  <a:pt x="308085" y="234850"/>
                </a:cubicBezTo>
                <a:close/>
                <a:moveTo>
                  <a:pt x="353617" y="1984286"/>
                </a:moveTo>
                <a:lnTo>
                  <a:pt x="353617" y="307247"/>
                </a:lnTo>
                <a:cubicBezTo>
                  <a:pt x="353617" y="195846"/>
                  <a:pt x="299337" y="105538"/>
                  <a:pt x="232380" y="105538"/>
                </a:cubicBezTo>
                <a:cubicBezTo>
                  <a:pt x="165422" y="105538"/>
                  <a:pt x="111143" y="195846"/>
                  <a:pt x="111143" y="307247"/>
                </a:cubicBezTo>
                <a:lnTo>
                  <a:pt x="111143" y="1984286"/>
                </a:lnTo>
                <a:close/>
                <a:moveTo>
                  <a:pt x="887320" y="1986981"/>
                </a:moveTo>
                <a:lnTo>
                  <a:pt x="887320" y="309942"/>
                </a:lnTo>
                <a:cubicBezTo>
                  <a:pt x="887320" y="198542"/>
                  <a:pt x="833041" y="108234"/>
                  <a:pt x="766083" y="108234"/>
                </a:cubicBezTo>
                <a:cubicBezTo>
                  <a:pt x="699126" y="108234"/>
                  <a:pt x="644846" y="198542"/>
                  <a:pt x="644846" y="309942"/>
                </a:cubicBezTo>
                <a:lnTo>
                  <a:pt x="644846" y="1986981"/>
                </a:lnTo>
                <a:close/>
                <a:moveTo>
                  <a:pt x="414419" y="2151795"/>
                </a:moveTo>
                <a:lnTo>
                  <a:pt x="50341" y="2151795"/>
                </a:lnTo>
                <a:cubicBezTo>
                  <a:pt x="22538" y="2151795"/>
                  <a:pt x="0" y="2114296"/>
                  <a:pt x="0" y="2068040"/>
                </a:cubicBezTo>
                <a:cubicBezTo>
                  <a:pt x="0" y="2021784"/>
                  <a:pt x="22538" y="1984286"/>
                  <a:pt x="50341" y="1984286"/>
                </a:cubicBezTo>
                <a:lnTo>
                  <a:pt x="54565" y="1984286"/>
                </a:lnTo>
                <a:lnTo>
                  <a:pt x="54565" y="295839"/>
                </a:lnTo>
                <a:cubicBezTo>
                  <a:pt x="54565" y="132451"/>
                  <a:pt x="134175" y="0"/>
                  <a:pt x="232379" y="0"/>
                </a:cubicBezTo>
                <a:cubicBezTo>
                  <a:pt x="330584" y="0"/>
                  <a:pt x="410194" y="132451"/>
                  <a:pt x="410194" y="295839"/>
                </a:cubicBezTo>
                <a:lnTo>
                  <a:pt x="410194" y="1984286"/>
                </a:lnTo>
                <a:lnTo>
                  <a:pt x="414419" y="1984286"/>
                </a:lnTo>
                <a:cubicBezTo>
                  <a:pt x="442221" y="1984286"/>
                  <a:pt x="464760" y="2021784"/>
                  <a:pt x="464760" y="2068040"/>
                </a:cubicBezTo>
                <a:cubicBezTo>
                  <a:pt x="464760" y="2114296"/>
                  <a:pt x="442221" y="2151795"/>
                  <a:pt x="414419" y="2151795"/>
                </a:cubicBezTo>
                <a:close/>
                <a:moveTo>
                  <a:pt x="948122" y="2154490"/>
                </a:moveTo>
                <a:lnTo>
                  <a:pt x="584044" y="2154490"/>
                </a:lnTo>
                <a:cubicBezTo>
                  <a:pt x="556242" y="2154490"/>
                  <a:pt x="533703" y="2116992"/>
                  <a:pt x="533703" y="2070736"/>
                </a:cubicBezTo>
                <a:cubicBezTo>
                  <a:pt x="533703" y="2024480"/>
                  <a:pt x="556242" y="1986981"/>
                  <a:pt x="584044" y="1986981"/>
                </a:cubicBezTo>
                <a:lnTo>
                  <a:pt x="588268" y="1986981"/>
                </a:lnTo>
                <a:lnTo>
                  <a:pt x="588268" y="298535"/>
                </a:lnTo>
                <a:cubicBezTo>
                  <a:pt x="588268" y="135147"/>
                  <a:pt x="667878" y="2696"/>
                  <a:pt x="766083" y="2696"/>
                </a:cubicBezTo>
                <a:cubicBezTo>
                  <a:pt x="864287" y="2696"/>
                  <a:pt x="943897" y="135147"/>
                  <a:pt x="943897" y="298535"/>
                </a:cubicBezTo>
                <a:lnTo>
                  <a:pt x="943897" y="1986981"/>
                </a:lnTo>
                <a:lnTo>
                  <a:pt x="948122" y="1986981"/>
                </a:lnTo>
                <a:cubicBezTo>
                  <a:pt x="975925" y="1986981"/>
                  <a:pt x="998463" y="2024480"/>
                  <a:pt x="998463" y="2070736"/>
                </a:cubicBezTo>
                <a:cubicBezTo>
                  <a:pt x="998463" y="2116992"/>
                  <a:pt x="975925" y="2154490"/>
                  <a:pt x="948122" y="215449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9" name="Google Shape;79;p7"/>
          <p:cNvSpPr/>
          <p:nvPr/>
        </p:nvSpPr>
        <p:spPr>
          <a:xfrm>
            <a:off x="4834532" y="0"/>
            <a:ext cx="7357467" cy="6858000"/>
          </a:xfrm>
          <a:prstGeom prst="rect">
            <a:avLst/>
          </a:prstGeom>
          <a:gradFill>
            <a:gsLst>
              <a:gs pos="0">
                <a:srgbClr val="D8D8D8"/>
              </a:gs>
              <a:gs pos="52999">
                <a:srgbClr val="F3F3F3">
                  <a:alpha val="49803"/>
                </a:srgbClr>
              </a:gs>
              <a:gs pos="100000">
                <a:srgbClr val="E5E5E5">
                  <a:alpha val="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6_Images &amp; Contents Layout">
  <p:cSld name="56_Images &amp; Contents Layout">
    <p:spTree>
      <p:nvGrpSpPr>
        <p:cNvPr id="80" name="Shape 80"/>
        <p:cNvGrpSpPr/>
        <p:nvPr/>
      </p:nvGrpSpPr>
      <p:grpSpPr>
        <a:xfrm>
          <a:off x="0" y="0"/>
          <a:ext cx="0" cy="0"/>
          <a:chOff x="0" y="0"/>
          <a:chExt cx="0" cy="0"/>
        </a:xfrm>
      </p:grpSpPr>
      <p:sp>
        <p:nvSpPr>
          <p:cNvPr id="81" name="Google Shape;81;p8"/>
          <p:cNvSpPr/>
          <p:nvPr>
            <p:ph idx="2" type="pic"/>
          </p:nvPr>
        </p:nvSpPr>
        <p:spPr>
          <a:xfrm>
            <a:off x="4940090" y="0"/>
            <a:ext cx="7251911"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Contents slide layout">
  <p:cSld name="7_Contents slide layout">
    <p:spTree>
      <p:nvGrpSpPr>
        <p:cNvPr id="82" name="Shape 82"/>
        <p:cNvGrpSpPr/>
        <p:nvPr/>
      </p:nvGrpSpPr>
      <p:grpSpPr>
        <a:xfrm>
          <a:off x="0" y="0"/>
          <a:ext cx="0" cy="0"/>
          <a:chOff x="0" y="0"/>
          <a:chExt cx="0" cy="0"/>
        </a:xfrm>
      </p:grpSpPr>
      <p:sp>
        <p:nvSpPr>
          <p:cNvPr id="83" name="Google Shape;83;p9"/>
          <p:cNvSpPr/>
          <p:nvPr>
            <p:ph idx="2" type="pic"/>
          </p:nvPr>
        </p:nvSpPr>
        <p:spPr>
          <a:xfrm>
            <a:off x="5321175" y="1"/>
            <a:ext cx="6784903" cy="659339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Contents slide layout">
  <p:cSld name="4_Contents slide layout">
    <p:spTree>
      <p:nvGrpSpPr>
        <p:cNvPr id="84" name="Shape 84"/>
        <p:cNvGrpSpPr/>
        <p:nvPr/>
      </p:nvGrpSpPr>
      <p:grpSpPr>
        <a:xfrm>
          <a:off x="0" y="0"/>
          <a:ext cx="0" cy="0"/>
          <a:chOff x="0" y="0"/>
          <a:chExt cx="0" cy="0"/>
        </a:xfrm>
      </p:grpSpPr>
      <p:sp>
        <p:nvSpPr>
          <p:cNvPr id="85" name="Google Shape;85;p1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86" name="Google Shape;86;p10"/>
          <p:cNvGrpSpPr/>
          <p:nvPr/>
        </p:nvGrpSpPr>
        <p:grpSpPr>
          <a:xfrm flipH="1" rot="10800000">
            <a:off x="5427361" y="1143268"/>
            <a:ext cx="1337278" cy="220479"/>
            <a:chOff x="5809673" y="3008118"/>
            <a:chExt cx="2419398" cy="398889"/>
          </a:xfrm>
        </p:grpSpPr>
        <p:sp>
          <p:nvSpPr>
            <p:cNvPr id="87" name="Google Shape;87;p10"/>
            <p:cNvSpPr/>
            <p:nvPr/>
          </p:nvSpPr>
          <p:spPr>
            <a:xfrm>
              <a:off x="5809673" y="3008118"/>
              <a:ext cx="398888" cy="3988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 name="Google Shape;88;p10"/>
            <p:cNvSpPr/>
            <p:nvPr/>
          </p:nvSpPr>
          <p:spPr>
            <a:xfrm>
              <a:off x="6314801" y="3008118"/>
              <a:ext cx="398888" cy="398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0"/>
            <p:cNvSpPr/>
            <p:nvPr/>
          </p:nvSpPr>
          <p:spPr>
            <a:xfrm>
              <a:off x="6819928" y="3008118"/>
              <a:ext cx="398888" cy="39888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 name="Google Shape;90;p10"/>
            <p:cNvSpPr/>
            <p:nvPr/>
          </p:nvSpPr>
          <p:spPr>
            <a:xfrm>
              <a:off x="7325056" y="3008118"/>
              <a:ext cx="398888" cy="39888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10"/>
            <p:cNvSpPr/>
            <p:nvPr/>
          </p:nvSpPr>
          <p:spPr>
            <a:xfrm>
              <a:off x="7830183" y="3008118"/>
              <a:ext cx="398888" cy="39888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genda Layout">
  <p:cSld name="1_Agenda Layout">
    <p:spTree>
      <p:nvGrpSpPr>
        <p:cNvPr id="92" name="Shape 92"/>
        <p:cNvGrpSpPr/>
        <p:nvPr/>
      </p:nvGrpSpPr>
      <p:grpSpPr>
        <a:xfrm>
          <a:off x="0" y="0"/>
          <a:ext cx="0" cy="0"/>
          <a:chOff x="0" y="0"/>
          <a:chExt cx="0" cy="0"/>
        </a:xfrm>
      </p:grpSpPr>
      <p:sp>
        <p:nvSpPr>
          <p:cNvPr id="93" name="Google Shape;93;p11"/>
          <p:cNvSpPr/>
          <p:nvPr/>
        </p:nvSpPr>
        <p:spPr>
          <a:xfrm>
            <a:off x="9807276" y="0"/>
            <a:ext cx="2384725"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11"/>
          <p:cNvSpPr/>
          <p:nvPr/>
        </p:nvSpPr>
        <p:spPr>
          <a:xfrm>
            <a:off x="7953731" y="1576695"/>
            <a:ext cx="3686283" cy="4466486"/>
          </a:xfrm>
          <a:custGeom>
            <a:rect b="b" l="l" r="r" t="t"/>
            <a:pathLst>
              <a:path extrusionOk="0" h="4466486" w="3686283">
                <a:moveTo>
                  <a:pt x="2600325" y="147528"/>
                </a:moveTo>
                <a:cubicBezTo>
                  <a:pt x="2647950" y="184676"/>
                  <a:pt x="2687955" y="226586"/>
                  <a:pt x="2730818" y="275163"/>
                </a:cubicBezTo>
                <a:cubicBezTo>
                  <a:pt x="2725103" y="205631"/>
                  <a:pt x="2662238" y="146576"/>
                  <a:pt x="2600325" y="147528"/>
                </a:cubicBezTo>
                <a:close/>
                <a:moveTo>
                  <a:pt x="1847850" y="10"/>
                </a:moveTo>
                <a:cubicBezTo>
                  <a:pt x="1903095" y="-347"/>
                  <a:pt x="1958340" y="8940"/>
                  <a:pt x="2013585" y="28466"/>
                </a:cubicBezTo>
                <a:cubicBezTo>
                  <a:pt x="2102168" y="59898"/>
                  <a:pt x="2193608" y="69423"/>
                  <a:pt x="2286000" y="58946"/>
                </a:cubicBezTo>
                <a:cubicBezTo>
                  <a:pt x="2377440" y="48468"/>
                  <a:pt x="2461260" y="67518"/>
                  <a:pt x="2541270" y="109428"/>
                </a:cubicBezTo>
                <a:cubicBezTo>
                  <a:pt x="2551748" y="115143"/>
                  <a:pt x="2562225" y="119906"/>
                  <a:pt x="2574608" y="121811"/>
                </a:cubicBezTo>
                <a:cubicBezTo>
                  <a:pt x="2644140" y="127526"/>
                  <a:pt x="2706053" y="147528"/>
                  <a:pt x="2751773" y="214203"/>
                </a:cubicBezTo>
                <a:cubicBezTo>
                  <a:pt x="2732723" y="109428"/>
                  <a:pt x="2665095" y="61803"/>
                  <a:pt x="2498408" y="34181"/>
                </a:cubicBezTo>
                <a:cubicBezTo>
                  <a:pt x="2509838" y="33228"/>
                  <a:pt x="2514600" y="32276"/>
                  <a:pt x="2518410" y="32276"/>
                </a:cubicBezTo>
                <a:cubicBezTo>
                  <a:pt x="2686050" y="23703"/>
                  <a:pt x="2806065" y="129431"/>
                  <a:pt x="2828925" y="302786"/>
                </a:cubicBezTo>
                <a:cubicBezTo>
                  <a:pt x="2831783" y="325646"/>
                  <a:pt x="2834640" y="348506"/>
                  <a:pt x="2837498" y="374223"/>
                </a:cubicBezTo>
                <a:cubicBezTo>
                  <a:pt x="2922270" y="277068"/>
                  <a:pt x="3033713" y="245636"/>
                  <a:pt x="3133725" y="293261"/>
                </a:cubicBezTo>
                <a:cubicBezTo>
                  <a:pt x="3108008" y="293261"/>
                  <a:pt x="3088958" y="293261"/>
                  <a:pt x="3069908" y="293261"/>
                </a:cubicBezTo>
                <a:cubicBezTo>
                  <a:pt x="3036570" y="293261"/>
                  <a:pt x="3004185" y="297071"/>
                  <a:pt x="2973705" y="308501"/>
                </a:cubicBezTo>
                <a:cubicBezTo>
                  <a:pt x="2945130" y="319931"/>
                  <a:pt x="2922270" y="338028"/>
                  <a:pt x="2908935" y="366603"/>
                </a:cubicBezTo>
                <a:cubicBezTo>
                  <a:pt x="2901315" y="382796"/>
                  <a:pt x="2905125" y="392321"/>
                  <a:pt x="2924175" y="396131"/>
                </a:cubicBezTo>
                <a:cubicBezTo>
                  <a:pt x="2941320" y="398988"/>
                  <a:pt x="2956560" y="397083"/>
                  <a:pt x="2972753" y="388511"/>
                </a:cubicBezTo>
                <a:cubicBezTo>
                  <a:pt x="3023235" y="360888"/>
                  <a:pt x="3077528" y="357078"/>
                  <a:pt x="3132773" y="368508"/>
                </a:cubicBezTo>
                <a:cubicBezTo>
                  <a:pt x="3086100" y="373271"/>
                  <a:pt x="3039428" y="375176"/>
                  <a:pt x="2998470" y="405656"/>
                </a:cubicBezTo>
                <a:cubicBezTo>
                  <a:pt x="3026093" y="408513"/>
                  <a:pt x="3052763" y="407561"/>
                  <a:pt x="3079433" y="414228"/>
                </a:cubicBezTo>
                <a:cubicBezTo>
                  <a:pt x="3105150" y="419943"/>
                  <a:pt x="3131820" y="426611"/>
                  <a:pt x="3160395" y="445661"/>
                </a:cubicBezTo>
                <a:cubicBezTo>
                  <a:pt x="3129915" y="441851"/>
                  <a:pt x="3108008" y="428516"/>
                  <a:pt x="3083243" y="435183"/>
                </a:cubicBezTo>
                <a:cubicBezTo>
                  <a:pt x="3128010" y="446613"/>
                  <a:pt x="3171825" y="458996"/>
                  <a:pt x="3215640" y="491381"/>
                </a:cubicBezTo>
                <a:cubicBezTo>
                  <a:pt x="3190875" y="488523"/>
                  <a:pt x="3176588" y="474236"/>
                  <a:pt x="3157538" y="476141"/>
                </a:cubicBezTo>
                <a:cubicBezTo>
                  <a:pt x="3159443" y="486618"/>
                  <a:pt x="3168015" y="489476"/>
                  <a:pt x="3173730" y="494238"/>
                </a:cubicBezTo>
                <a:cubicBezTo>
                  <a:pt x="3238500" y="545673"/>
                  <a:pt x="3286125" y="610443"/>
                  <a:pt x="3308033" y="689501"/>
                </a:cubicBezTo>
                <a:cubicBezTo>
                  <a:pt x="3324225" y="748556"/>
                  <a:pt x="3350895" y="796181"/>
                  <a:pt x="3393758" y="842853"/>
                </a:cubicBezTo>
                <a:cubicBezTo>
                  <a:pt x="3493770" y="953343"/>
                  <a:pt x="3506153" y="1087646"/>
                  <a:pt x="3467100" y="1227663"/>
                </a:cubicBezTo>
                <a:cubicBezTo>
                  <a:pt x="3458528" y="1258143"/>
                  <a:pt x="3463290" y="1279098"/>
                  <a:pt x="3483293" y="1302911"/>
                </a:cubicBezTo>
                <a:cubicBezTo>
                  <a:pt x="3549015" y="1381968"/>
                  <a:pt x="3601403" y="1465788"/>
                  <a:pt x="3605213" y="1573421"/>
                </a:cubicBezTo>
                <a:cubicBezTo>
                  <a:pt x="3608070" y="1660098"/>
                  <a:pt x="3608070" y="1745823"/>
                  <a:pt x="3558540" y="1822976"/>
                </a:cubicBezTo>
                <a:cubicBezTo>
                  <a:pt x="3539490" y="1852503"/>
                  <a:pt x="3529965" y="1885841"/>
                  <a:pt x="3527108" y="1921083"/>
                </a:cubicBezTo>
                <a:cubicBezTo>
                  <a:pt x="3524250" y="1953468"/>
                  <a:pt x="3530918" y="1982043"/>
                  <a:pt x="3553778" y="2005856"/>
                </a:cubicBezTo>
                <a:cubicBezTo>
                  <a:pt x="3572828" y="2024906"/>
                  <a:pt x="3595688" y="2030621"/>
                  <a:pt x="3622358" y="2024906"/>
                </a:cubicBezTo>
                <a:cubicBezTo>
                  <a:pt x="3649028" y="2019191"/>
                  <a:pt x="3662363" y="2001093"/>
                  <a:pt x="3668078" y="1975376"/>
                </a:cubicBezTo>
                <a:cubicBezTo>
                  <a:pt x="3669983" y="1965851"/>
                  <a:pt x="3671888" y="1956326"/>
                  <a:pt x="3673793" y="1944896"/>
                </a:cubicBezTo>
                <a:cubicBezTo>
                  <a:pt x="3698558" y="1998236"/>
                  <a:pt x="3686175" y="2063958"/>
                  <a:pt x="3639503" y="2080151"/>
                </a:cubicBezTo>
                <a:cubicBezTo>
                  <a:pt x="3592830" y="2096343"/>
                  <a:pt x="3582353" y="2117298"/>
                  <a:pt x="3585210" y="2164923"/>
                </a:cubicBezTo>
                <a:cubicBezTo>
                  <a:pt x="3588068" y="2226836"/>
                  <a:pt x="3544253" y="2273508"/>
                  <a:pt x="3498533" y="2310656"/>
                </a:cubicBezTo>
                <a:cubicBezTo>
                  <a:pt x="3466148" y="2337326"/>
                  <a:pt x="3451860" y="2368758"/>
                  <a:pt x="3452813" y="2408764"/>
                </a:cubicBezTo>
                <a:cubicBezTo>
                  <a:pt x="3452813" y="2425908"/>
                  <a:pt x="3455670" y="2442101"/>
                  <a:pt x="3448050" y="2458293"/>
                </a:cubicBezTo>
                <a:cubicBezTo>
                  <a:pt x="3397568" y="2577356"/>
                  <a:pt x="3317558" y="2657366"/>
                  <a:pt x="3183255" y="2671654"/>
                </a:cubicBezTo>
                <a:cubicBezTo>
                  <a:pt x="3115628" y="2678321"/>
                  <a:pt x="3066098" y="2735471"/>
                  <a:pt x="3066098" y="2803098"/>
                </a:cubicBezTo>
                <a:cubicBezTo>
                  <a:pt x="3066098" y="2828816"/>
                  <a:pt x="3067050" y="2854533"/>
                  <a:pt x="3066098" y="2880251"/>
                </a:cubicBezTo>
                <a:cubicBezTo>
                  <a:pt x="3064193" y="2925971"/>
                  <a:pt x="3056573" y="2970739"/>
                  <a:pt x="3031808" y="3010743"/>
                </a:cubicBezTo>
                <a:cubicBezTo>
                  <a:pt x="3012758" y="3042176"/>
                  <a:pt x="2987993" y="3064083"/>
                  <a:pt x="2946083" y="3070751"/>
                </a:cubicBezTo>
                <a:cubicBezTo>
                  <a:pt x="3017520" y="2962166"/>
                  <a:pt x="3022283" y="2946926"/>
                  <a:pt x="2998470" y="2908826"/>
                </a:cubicBezTo>
                <a:cubicBezTo>
                  <a:pt x="3002280" y="3000266"/>
                  <a:pt x="2945130" y="3079323"/>
                  <a:pt x="2875598" y="3078371"/>
                </a:cubicBezTo>
                <a:cubicBezTo>
                  <a:pt x="2962275" y="3022173"/>
                  <a:pt x="2990850" y="2963118"/>
                  <a:pt x="2957513" y="2907873"/>
                </a:cubicBezTo>
                <a:cubicBezTo>
                  <a:pt x="2949893" y="2994551"/>
                  <a:pt x="2906078" y="3051701"/>
                  <a:pt x="2829878" y="3063131"/>
                </a:cubicBezTo>
                <a:cubicBezTo>
                  <a:pt x="2885123" y="3033604"/>
                  <a:pt x="2924175" y="3001218"/>
                  <a:pt x="2926080" y="2949783"/>
                </a:cubicBezTo>
                <a:cubicBezTo>
                  <a:pt x="2889885" y="2981216"/>
                  <a:pt x="2850833" y="3014554"/>
                  <a:pt x="2812733" y="3049796"/>
                </a:cubicBezTo>
                <a:cubicBezTo>
                  <a:pt x="2730818" y="3125996"/>
                  <a:pt x="2642235" y="3190766"/>
                  <a:pt x="2533650" y="3226008"/>
                </a:cubicBezTo>
                <a:cubicBezTo>
                  <a:pt x="2469833" y="3246011"/>
                  <a:pt x="2405063" y="3258393"/>
                  <a:pt x="2338388" y="3264108"/>
                </a:cubicBezTo>
                <a:cubicBezTo>
                  <a:pt x="2262188" y="3270776"/>
                  <a:pt x="2216468" y="3321258"/>
                  <a:pt x="2214563" y="3397458"/>
                </a:cubicBezTo>
                <a:cubicBezTo>
                  <a:pt x="2214563" y="3415556"/>
                  <a:pt x="2213610" y="3433654"/>
                  <a:pt x="2216468" y="3450798"/>
                </a:cubicBezTo>
                <a:cubicBezTo>
                  <a:pt x="2251710" y="3634631"/>
                  <a:pt x="2308860" y="3811796"/>
                  <a:pt x="2396490" y="3977531"/>
                </a:cubicBezTo>
                <a:cubicBezTo>
                  <a:pt x="2452688" y="4084211"/>
                  <a:pt x="2516505" y="4187081"/>
                  <a:pt x="2577465" y="4291856"/>
                </a:cubicBezTo>
                <a:cubicBezTo>
                  <a:pt x="2599373" y="4329956"/>
                  <a:pt x="2598420" y="4330909"/>
                  <a:pt x="2556510" y="4342339"/>
                </a:cubicBezTo>
                <a:cubicBezTo>
                  <a:pt x="2265045" y="4418539"/>
                  <a:pt x="1966913" y="4454734"/>
                  <a:pt x="1666875" y="4464259"/>
                </a:cubicBezTo>
                <a:cubicBezTo>
                  <a:pt x="1540193" y="4468068"/>
                  <a:pt x="1413510" y="4467116"/>
                  <a:pt x="1286828" y="4460449"/>
                </a:cubicBezTo>
                <a:cubicBezTo>
                  <a:pt x="1104900" y="4449971"/>
                  <a:pt x="923925" y="4429016"/>
                  <a:pt x="743903" y="4396631"/>
                </a:cubicBezTo>
                <a:cubicBezTo>
                  <a:pt x="717233" y="4391868"/>
                  <a:pt x="709613" y="4382343"/>
                  <a:pt x="716280" y="4354721"/>
                </a:cubicBezTo>
                <a:cubicBezTo>
                  <a:pt x="762000" y="4173746"/>
                  <a:pt x="795338" y="3990866"/>
                  <a:pt x="808673" y="3804176"/>
                </a:cubicBezTo>
                <a:cubicBezTo>
                  <a:pt x="816293" y="3688923"/>
                  <a:pt x="805815" y="3576529"/>
                  <a:pt x="759143" y="3469848"/>
                </a:cubicBezTo>
                <a:cubicBezTo>
                  <a:pt x="726758" y="3397458"/>
                  <a:pt x="679133" y="3335546"/>
                  <a:pt x="602933" y="3306018"/>
                </a:cubicBezTo>
                <a:cubicBezTo>
                  <a:pt x="501968" y="3266014"/>
                  <a:pt x="401003" y="3225056"/>
                  <a:pt x="296228" y="3193623"/>
                </a:cubicBezTo>
                <a:cubicBezTo>
                  <a:pt x="255270" y="3181241"/>
                  <a:pt x="216218" y="3164096"/>
                  <a:pt x="180023" y="3141236"/>
                </a:cubicBezTo>
                <a:cubicBezTo>
                  <a:pt x="65723" y="3068846"/>
                  <a:pt x="29528" y="2966929"/>
                  <a:pt x="73343" y="2839293"/>
                </a:cubicBezTo>
                <a:cubicBezTo>
                  <a:pt x="93345" y="2780239"/>
                  <a:pt x="99060" y="2724041"/>
                  <a:pt x="70485" y="2664033"/>
                </a:cubicBezTo>
                <a:cubicBezTo>
                  <a:pt x="44768" y="2610693"/>
                  <a:pt x="49530" y="2555448"/>
                  <a:pt x="89535" y="2507823"/>
                </a:cubicBezTo>
                <a:cubicBezTo>
                  <a:pt x="100013" y="2495441"/>
                  <a:pt x="96203" y="2487821"/>
                  <a:pt x="87630" y="2477343"/>
                </a:cubicBezTo>
                <a:cubicBezTo>
                  <a:pt x="44768" y="2424956"/>
                  <a:pt x="39053" y="2366853"/>
                  <a:pt x="65723" y="2304941"/>
                </a:cubicBezTo>
                <a:cubicBezTo>
                  <a:pt x="73343" y="2287796"/>
                  <a:pt x="79058" y="2269698"/>
                  <a:pt x="82868" y="2251601"/>
                </a:cubicBezTo>
                <a:cubicBezTo>
                  <a:pt x="93345" y="2200166"/>
                  <a:pt x="89535" y="2153494"/>
                  <a:pt x="42863" y="2117298"/>
                </a:cubicBezTo>
                <a:cubicBezTo>
                  <a:pt x="22860" y="2104916"/>
                  <a:pt x="11430" y="2080151"/>
                  <a:pt x="0" y="2055386"/>
                </a:cubicBezTo>
                <a:cubicBezTo>
                  <a:pt x="0" y="2035383"/>
                  <a:pt x="0" y="2015381"/>
                  <a:pt x="0" y="1996331"/>
                </a:cubicBezTo>
                <a:cubicBezTo>
                  <a:pt x="26670" y="1941086"/>
                  <a:pt x="67628" y="1899176"/>
                  <a:pt x="120968" y="1869648"/>
                </a:cubicBezTo>
                <a:cubicBezTo>
                  <a:pt x="178118" y="1838216"/>
                  <a:pt x="217170" y="1791543"/>
                  <a:pt x="242888" y="1732488"/>
                </a:cubicBezTo>
                <a:cubicBezTo>
                  <a:pt x="276225" y="1656288"/>
                  <a:pt x="282893" y="1575326"/>
                  <a:pt x="277178" y="1493411"/>
                </a:cubicBezTo>
                <a:cubicBezTo>
                  <a:pt x="272415" y="1426736"/>
                  <a:pt x="272415" y="1361013"/>
                  <a:pt x="278130" y="1294338"/>
                </a:cubicBezTo>
                <a:cubicBezTo>
                  <a:pt x="286227" y="1199088"/>
                  <a:pt x="303134" y="1106696"/>
                  <a:pt x="330756" y="1017756"/>
                </a:cubicBezTo>
                <a:lnTo>
                  <a:pt x="345094" y="980044"/>
                </a:lnTo>
                <a:lnTo>
                  <a:pt x="355181" y="982080"/>
                </a:lnTo>
                <a:cubicBezTo>
                  <a:pt x="471371" y="982080"/>
                  <a:pt x="565561" y="887890"/>
                  <a:pt x="565561" y="771700"/>
                </a:cubicBezTo>
                <a:cubicBezTo>
                  <a:pt x="565561" y="742653"/>
                  <a:pt x="559674" y="714980"/>
                  <a:pt x="549028" y="689811"/>
                </a:cubicBezTo>
                <a:lnTo>
                  <a:pt x="505749" y="625619"/>
                </a:lnTo>
                <a:lnTo>
                  <a:pt x="523161" y="631024"/>
                </a:lnTo>
                <a:cubicBezTo>
                  <a:pt x="536856" y="633826"/>
                  <a:pt x="551036" y="635298"/>
                  <a:pt x="565560" y="635298"/>
                </a:cubicBezTo>
                <a:cubicBezTo>
                  <a:pt x="652703" y="635298"/>
                  <a:pt x="727470" y="582316"/>
                  <a:pt x="759407" y="506808"/>
                </a:cubicBezTo>
                <a:lnTo>
                  <a:pt x="766522" y="483889"/>
                </a:lnTo>
                <a:lnTo>
                  <a:pt x="806340" y="496250"/>
                </a:lnTo>
                <a:cubicBezTo>
                  <a:pt x="825971" y="500267"/>
                  <a:pt x="846296" y="502376"/>
                  <a:pt x="867114" y="502376"/>
                </a:cubicBezTo>
                <a:cubicBezTo>
                  <a:pt x="1033658" y="502376"/>
                  <a:pt x="1168668" y="367366"/>
                  <a:pt x="1168668" y="200822"/>
                </a:cubicBezTo>
                <a:cubicBezTo>
                  <a:pt x="1168668" y="159186"/>
                  <a:pt x="1160230" y="119521"/>
                  <a:pt x="1144970" y="83444"/>
                </a:cubicBezTo>
                <a:lnTo>
                  <a:pt x="1123627" y="44121"/>
                </a:lnTo>
                <a:lnTo>
                  <a:pt x="1144905" y="31323"/>
                </a:lnTo>
                <a:cubicBezTo>
                  <a:pt x="1151573" y="28466"/>
                  <a:pt x="1163955" y="20846"/>
                  <a:pt x="1165860" y="26561"/>
                </a:cubicBezTo>
                <a:cubicBezTo>
                  <a:pt x="1173480" y="47516"/>
                  <a:pt x="1186815" y="34181"/>
                  <a:pt x="1196340" y="32276"/>
                </a:cubicBezTo>
                <a:cubicBezTo>
                  <a:pt x="1230630" y="25608"/>
                  <a:pt x="1263015" y="7511"/>
                  <a:pt x="1301115" y="5606"/>
                </a:cubicBezTo>
                <a:cubicBezTo>
                  <a:pt x="1297305" y="17036"/>
                  <a:pt x="1281113" y="14178"/>
                  <a:pt x="1280160" y="28466"/>
                </a:cubicBezTo>
                <a:cubicBezTo>
                  <a:pt x="1322070" y="37038"/>
                  <a:pt x="1360170" y="13226"/>
                  <a:pt x="1403033" y="17036"/>
                </a:cubicBezTo>
                <a:cubicBezTo>
                  <a:pt x="1394460" y="30371"/>
                  <a:pt x="1376363" y="24656"/>
                  <a:pt x="1370648" y="37991"/>
                </a:cubicBezTo>
                <a:cubicBezTo>
                  <a:pt x="1373505" y="39896"/>
                  <a:pt x="1375410" y="41801"/>
                  <a:pt x="1378268" y="42753"/>
                </a:cubicBezTo>
                <a:cubicBezTo>
                  <a:pt x="1385888" y="44658"/>
                  <a:pt x="1393508" y="46563"/>
                  <a:pt x="1401128" y="48468"/>
                </a:cubicBezTo>
                <a:cubicBezTo>
                  <a:pt x="1496378" y="69423"/>
                  <a:pt x="1589723" y="61803"/>
                  <a:pt x="1682115" y="29418"/>
                </a:cubicBezTo>
                <a:cubicBezTo>
                  <a:pt x="1737360" y="10368"/>
                  <a:pt x="1792605" y="367"/>
                  <a:pt x="1847850" y="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5" name="Google Shape;95;p11"/>
          <p:cNvGrpSpPr/>
          <p:nvPr/>
        </p:nvGrpSpPr>
        <p:grpSpPr>
          <a:xfrm flipH="1">
            <a:off x="7552919" y="1082951"/>
            <a:ext cx="1359101" cy="1355808"/>
            <a:chOff x="2659596" y="1543234"/>
            <a:chExt cx="1135890" cy="1133138"/>
          </a:xfrm>
        </p:grpSpPr>
        <p:sp>
          <p:nvSpPr>
            <p:cNvPr id="96" name="Google Shape;96;p11"/>
            <p:cNvSpPr/>
            <p:nvPr/>
          </p:nvSpPr>
          <p:spPr>
            <a:xfrm>
              <a:off x="2659596" y="1806964"/>
              <a:ext cx="504056" cy="504056"/>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7" name="Google Shape;97;p11"/>
            <p:cNvSpPr/>
            <p:nvPr/>
          </p:nvSpPr>
          <p:spPr>
            <a:xfrm>
              <a:off x="3115668" y="2324716"/>
              <a:ext cx="351656" cy="351656"/>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8" name="Google Shape;98;p11"/>
            <p:cNvSpPr/>
            <p:nvPr/>
          </p:nvSpPr>
          <p:spPr>
            <a:xfrm>
              <a:off x="2911624" y="2049884"/>
              <a:ext cx="351656" cy="351656"/>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9" name="Google Shape;99;p11"/>
            <p:cNvSpPr/>
            <p:nvPr/>
          </p:nvSpPr>
          <p:spPr>
            <a:xfrm>
              <a:off x="3319116" y="2042298"/>
              <a:ext cx="296416" cy="296416"/>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0" name="Google Shape;100;p11"/>
            <p:cNvSpPr/>
            <p:nvPr/>
          </p:nvSpPr>
          <p:spPr>
            <a:xfrm>
              <a:off x="3195562" y="1851902"/>
              <a:ext cx="204044" cy="204044"/>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1" name="Google Shape;101;p11"/>
            <p:cNvSpPr/>
            <p:nvPr/>
          </p:nvSpPr>
          <p:spPr>
            <a:xfrm>
              <a:off x="3507798" y="1889875"/>
              <a:ext cx="128098" cy="128098"/>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2" name="Google Shape;102;p11"/>
            <p:cNvSpPr/>
            <p:nvPr/>
          </p:nvSpPr>
          <p:spPr>
            <a:xfrm>
              <a:off x="3330270" y="1543234"/>
              <a:ext cx="263730" cy="263730"/>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3" name="Google Shape;103;p11"/>
            <p:cNvSpPr/>
            <p:nvPr/>
          </p:nvSpPr>
          <p:spPr>
            <a:xfrm>
              <a:off x="3517387" y="1545450"/>
              <a:ext cx="153226" cy="153226"/>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4" name="Google Shape;104;p11"/>
            <p:cNvSpPr/>
            <p:nvPr/>
          </p:nvSpPr>
          <p:spPr>
            <a:xfrm>
              <a:off x="3731437" y="1843075"/>
              <a:ext cx="64049" cy="64049"/>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5" name="Google Shape;105;p11"/>
            <p:cNvSpPr/>
            <p:nvPr/>
          </p:nvSpPr>
          <p:spPr>
            <a:xfrm>
              <a:off x="2680891" y="1816108"/>
              <a:ext cx="128098" cy="128098"/>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06" name="Google Shape;106;p11"/>
          <p:cNvSpPr/>
          <p:nvPr/>
        </p:nvSpPr>
        <p:spPr>
          <a:xfrm>
            <a:off x="1" y="0"/>
            <a:ext cx="1242341"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07" name="Google Shape;107;p11"/>
          <p:cNvCxnSpPr/>
          <p:nvPr/>
        </p:nvCxnSpPr>
        <p:spPr>
          <a:xfrm>
            <a:off x="1308208" y="0"/>
            <a:ext cx="0" cy="6858000"/>
          </a:xfrm>
          <a:prstGeom prst="straightConnector1">
            <a:avLst/>
          </a:prstGeom>
          <a:noFill/>
          <a:ln cap="flat" cmpd="sng" w="63500">
            <a:solidFill>
              <a:srgbClr val="57687C"/>
            </a:solidFill>
            <a:prstDash val="solid"/>
            <a:miter lim="800000"/>
            <a:headEnd len="sm" w="sm" type="none"/>
            <a:tailEnd len="sm" w="sm" type="none"/>
          </a:ln>
        </p:spPr>
      </p:cxnSp>
      <p:sp>
        <p:nvSpPr>
          <p:cNvPr id="108" name="Google Shape;108;p11"/>
          <p:cNvSpPr txBox="1"/>
          <p:nvPr>
            <p:ph idx="1" type="body"/>
          </p:nvPr>
        </p:nvSpPr>
        <p:spPr>
          <a:xfrm>
            <a:off x="2005084" y="339509"/>
            <a:ext cx="6881455"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9" name="Google Shape;109;p11"/>
          <p:cNvSpPr/>
          <p:nvPr/>
        </p:nvSpPr>
        <p:spPr>
          <a:xfrm rot="8369018">
            <a:off x="8701080" y="2510678"/>
            <a:ext cx="651757" cy="657965"/>
          </a:xfrm>
          <a:custGeom>
            <a:rect b="b" l="l" r="r" t="t"/>
            <a:pathLst>
              <a:path extrusionOk="0" h="4453092" w="4411086">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0" name="Google Shape;110;p11"/>
          <p:cNvSpPr/>
          <p:nvPr/>
        </p:nvSpPr>
        <p:spPr>
          <a:xfrm>
            <a:off x="9708408" y="2901039"/>
            <a:ext cx="675275" cy="591830"/>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1" name="Google Shape;111;p11"/>
          <p:cNvSpPr/>
          <p:nvPr/>
        </p:nvSpPr>
        <p:spPr>
          <a:xfrm>
            <a:off x="10351614" y="2300788"/>
            <a:ext cx="489440" cy="489077"/>
          </a:xfrm>
          <a:custGeom>
            <a:rect b="b" l="l" r="r" t="t"/>
            <a:pathLst>
              <a:path extrusionOk="0" h="3968213" w="3971162">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112" name="Google Shape;112;p11"/>
          <p:cNvSpPr/>
          <p:nvPr/>
        </p:nvSpPr>
        <p:spPr>
          <a:xfrm rot="5400000">
            <a:off x="10385291" y="3603707"/>
            <a:ext cx="455427" cy="456099"/>
          </a:xfrm>
          <a:custGeom>
            <a:rect b="b" l="l" r="r" t="t"/>
            <a:pathLst>
              <a:path extrusionOk="0" h="722507" w="721442">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13" name="Google Shape;113;p11"/>
          <p:cNvSpPr/>
          <p:nvPr/>
        </p:nvSpPr>
        <p:spPr>
          <a:xfrm>
            <a:off x="9493570" y="1878930"/>
            <a:ext cx="474352" cy="640910"/>
          </a:xfrm>
          <a:custGeom>
            <a:rect b="b" l="l" r="r" t="t"/>
            <a:pathLst>
              <a:path extrusionOk="0" h="3962432" w="2823581">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9" name="Shape 14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 Id="rId4" Type="http://schemas.openxmlformats.org/officeDocument/2006/relationships/image" Target="../media/image18.png"/><Relationship Id="rId10" Type="http://schemas.openxmlformats.org/officeDocument/2006/relationships/image" Target="../media/image6.png"/><Relationship Id="rId9"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1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17.jpg"/><Relationship Id="rId13" Type="http://schemas.openxmlformats.org/officeDocument/2006/relationships/image" Target="../media/image12.jpg"/><Relationship Id="rId12" Type="http://schemas.openxmlformats.org/officeDocument/2006/relationships/image" Target="../media/image1.jp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3.jpg"/><Relationship Id="rId5" Type="http://schemas.openxmlformats.org/officeDocument/2006/relationships/image" Target="../media/image8.jpg"/><Relationship Id="rId6" Type="http://schemas.openxmlformats.org/officeDocument/2006/relationships/image" Target="../media/image15.jpg"/><Relationship Id="rId7" Type="http://schemas.openxmlformats.org/officeDocument/2006/relationships/image" Target="../media/image4.jpg"/><Relationship Id="rId8"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1.jpg"/><Relationship Id="rId5" Type="http://schemas.openxmlformats.org/officeDocument/2006/relationships/image" Target="../media/image20.jpg"/><Relationship Id="rId6"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5.gif"/><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3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35.jpg"/><Relationship Id="rId5"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nvSpPr>
        <p:spPr>
          <a:xfrm>
            <a:off x="0" y="4630813"/>
            <a:ext cx="12192000" cy="92333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chemeClr val="dk1"/>
                </a:solidFill>
                <a:latin typeface="Arial"/>
                <a:ea typeface="Arial"/>
                <a:cs typeface="Arial"/>
                <a:sym typeface="Arial"/>
              </a:rPr>
              <a:t>Project</a:t>
            </a:r>
            <a:endParaRPr b="0" i="0" sz="5400" u="none" cap="none" strike="noStrike">
              <a:solidFill>
                <a:schemeClr val="dk1"/>
              </a:solidFill>
              <a:latin typeface="Arial"/>
              <a:ea typeface="Arial"/>
              <a:cs typeface="Arial"/>
              <a:sym typeface="Arial"/>
            </a:endParaRPr>
          </a:p>
        </p:txBody>
      </p:sp>
      <p:sp>
        <p:nvSpPr>
          <p:cNvPr id="156" name="Google Shape;156;p16"/>
          <p:cNvSpPr txBox="1"/>
          <p:nvPr/>
        </p:nvSpPr>
        <p:spPr>
          <a:xfrm>
            <a:off x="74" y="5543314"/>
            <a:ext cx="12191852" cy="3796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67" u="none" cap="none" strike="noStrike">
                <a:solidFill>
                  <a:schemeClr val="dk1"/>
                </a:solidFill>
                <a:latin typeface="Arial"/>
                <a:ea typeface="Arial"/>
                <a:cs typeface="Arial"/>
                <a:sym typeface="Arial"/>
              </a:rPr>
              <a:t>Characterization techniques applied to the thesis: Evaluation of triborheological systems with medical applications</a:t>
            </a:r>
            <a:endParaRPr b="0" i="0" sz="1867" u="none" cap="none" strike="noStrike">
              <a:solidFill>
                <a:schemeClr val="dk1"/>
              </a:solidFill>
              <a:latin typeface="Arial"/>
              <a:ea typeface="Arial"/>
              <a:cs typeface="Arial"/>
              <a:sym typeface="Arial"/>
            </a:endParaRPr>
          </a:p>
        </p:txBody>
      </p:sp>
      <p:sp>
        <p:nvSpPr>
          <p:cNvPr id="157" name="Google Shape;157;p16">
            <a:hlinkClick r:id="rId3"/>
          </p:cNvPr>
          <p:cNvSpPr txBox="1"/>
          <p:nvPr/>
        </p:nvSpPr>
        <p:spPr>
          <a:xfrm>
            <a:off x="0" y="6568035"/>
            <a:ext cx="12191852" cy="24622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dk1"/>
                </a:solidFill>
                <a:latin typeface="Arial"/>
                <a:ea typeface="Arial"/>
                <a:cs typeface="Arial"/>
                <a:sym typeface="Arial"/>
              </a:rPr>
              <a:t>Laura Catalina Duque Ossa – A01747663</a:t>
            </a:r>
            <a:endParaRPr b="0" i="0" sz="1000" u="none" cap="none" strike="noStrike">
              <a:solidFill>
                <a:schemeClr val="dk1"/>
              </a:solidFill>
              <a:latin typeface="Arial"/>
              <a:ea typeface="Arial"/>
              <a:cs typeface="Arial"/>
              <a:sym typeface="Arial"/>
            </a:endParaRPr>
          </a:p>
        </p:txBody>
      </p:sp>
      <p:sp>
        <p:nvSpPr>
          <p:cNvPr id="158" name="Google Shape;158;p16"/>
          <p:cNvSpPr/>
          <p:nvPr/>
        </p:nvSpPr>
        <p:spPr>
          <a:xfrm>
            <a:off x="1042987" y="1099"/>
            <a:ext cx="2095500" cy="4419600"/>
          </a:xfrm>
          <a:custGeom>
            <a:rect b="b" l="l" r="r" t="t"/>
            <a:pathLst>
              <a:path extrusionOk="0" h="4419600" w="2095500">
                <a:moveTo>
                  <a:pt x="0" y="0"/>
                </a:moveTo>
                <a:lnTo>
                  <a:pt x="1863969" y="0"/>
                </a:lnTo>
                <a:lnTo>
                  <a:pt x="2095500" y="4419600"/>
                </a:lnTo>
                <a:lnTo>
                  <a:pt x="266700" y="4419600"/>
                </a:lnTo>
                <a:lnTo>
                  <a:pt x="0" y="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6"/>
          <p:cNvSpPr/>
          <p:nvPr/>
        </p:nvSpPr>
        <p:spPr>
          <a:xfrm>
            <a:off x="3005137" y="1099"/>
            <a:ext cx="2295525" cy="4419600"/>
          </a:xfrm>
          <a:custGeom>
            <a:rect b="b" l="l" r="r" t="t"/>
            <a:pathLst>
              <a:path extrusionOk="0" h="4419600" w="2295525">
                <a:moveTo>
                  <a:pt x="0" y="0"/>
                </a:moveTo>
                <a:lnTo>
                  <a:pt x="2295525" y="0"/>
                </a:lnTo>
                <a:lnTo>
                  <a:pt x="2028825" y="4419600"/>
                </a:lnTo>
                <a:lnTo>
                  <a:pt x="200025" y="4419600"/>
                </a:lnTo>
                <a:close/>
              </a:path>
            </a:pathLst>
          </a:custGeom>
          <a:solidFill>
            <a:srgbClr val="00B0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6"/>
          <p:cNvSpPr/>
          <p:nvPr/>
        </p:nvSpPr>
        <p:spPr>
          <a:xfrm>
            <a:off x="5109209" y="-12931"/>
            <a:ext cx="2114550" cy="4419600"/>
          </a:xfrm>
          <a:custGeom>
            <a:rect b="b" l="l" r="r" t="t"/>
            <a:pathLst>
              <a:path extrusionOk="0" h="4419600" w="2114550">
                <a:moveTo>
                  <a:pt x="285750" y="0"/>
                </a:moveTo>
                <a:lnTo>
                  <a:pt x="2114550" y="0"/>
                </a:lnTo>
                <a:lnTo>
                  <a:pt x="1828800" y="4419600"/>
                </a:lnTo>
                <a:lnTo>
                  <a:pt x="0" y="4419600"/>
                </a:lnTo>
                <a:lnTo>
                  <a:pt x="266700" y="0"/>
                </a:lnTo>
                <a:close/>
              </a:path>
            </a:pathLst>
          </a:custGeom>
          <a:solidFill>
            <a:srgbClr val="ABE1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6"/>
          <p:cNvSpPr/>
          <p:nvPr/>
        </p:nvSpPr>
        <p:spPr>
          <a:xfrm>
            <a:off x="7014210" y="4360"/>
            <a:ext cx="2238375" cy="4419600"/>
          </a:xfrm>
          <a:custGeom>
            <a:rect b="b" l="l" r="r" t="t"/>
            <a:pathLst>
              <a:path extrusionOk="0" h="4419600" w="2238375">
                <a:moveTo>
                  <a:pt x="295275" y="0"/>
                </a:moveTo>
                <a:lnTo>
                  <a:pt x="2238375" y="0"/>
                </a:lnTo>
                <a:lnTo>
                  <a:pt x="1933575" y="4419600"/>
                </a:lnTo>
                <a:lnTo>
                  <a:pt x="0" y="4419600"/>
                </a:lnTo>
                <a:lnTo>
                  <a:pt x="295275" y="0"/>
                </a:lnTo>
                <a:close/>
              </a:path>
            </a:pathLst>
          </a:custGeom>
          <a:solidFill>
            <a:srgbClr val="00B0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6"/>
          <p:cNvSpPr/>
          <p:nvPr/>
        </p:nvSpPr>
        <p:spPr>
          <a:xfrm>
            <a:off x="9052560" y="13412"/>
            <a:ext cx="2095500" cy="4419600"/>
          </a:xfrm>
          <a:custGeom>
            <a:rect b="b" l="l" r="r" t="t"/>
            <a:pathLst>
              <a:path extrusionOk="0" h="4419600" w="2095500">
                <a:moveTo>
                  <a:pt x="257175" y="0"/>
                </a:moveTo>
                <a:lnTo>
                  <a:pt x="2095500" y="0"/>
                </a:lnTo>
                <a:lnTo>
                  <a:pt x="1828800" y="4419600"/>
                </a:lnTo>
                <a:lnTo>
                  <a:pt x="0" y="4419600"/>
                </a:lnTo>
                <a:lnTo>
                  <a:pt x="276225" y="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6"/>
          <p:cNvSpPr/>
          <p:nvPr/>
        </p:nvSpPr>
        <p:spPr>
          <a:xfrm flipH="1" rot="1433562">
            <a:off x="3242108" y="364211"/>
            <a:ext cx="2023610" cy="1729668"/>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64" name="Google Shape;164;p16"/>
          <p:cNvSpPr/>
          <p:nvPr/>
        </p:nvSpPr>
        <p:spPr>
          <a:xfrm>
            <a:off x="1092005" y="-2532"/>
            <a:ext cx="1692072" cy="2374556"/>
          </a:xfrm>
          <a:custGeom>
            <a:rect b="b" l="l" r="r" t="t"/>
            <a:pathLst>
              <a:path extrusionOk="0" h="3962432" w="2823581">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pic>
        <p:nvPicPr>
          <p:cNvPr id="165" name="Google Shape;165;p16"/>
          <p:cNvPicPr preferRelativeResize="0"/>
          <p:nvPr/>
        </p:nvPicPr>
        <p:blipFill rotWithShape="1">
          <a:blip r:embed="rId4">
            <a:alphaModFix/>
          </a:blip>
          <a:srcRect b="29729" l="38325" r="28517" t="0"/>
          <a:stretch/>
        </p:blipFill>
        <p:spPr>
          <a:xfrm>
            <a:off x="5748950" y="0"/>
            <a:ext cx="1339913" cy="3039762"/>
          </a:xfrm>
          <a:prstGeom prst="rect">
            <a:avLst/>
          </a:prstGeom>
          <a:noFill/>
          <a:ln>
            <a:noFill/>
          </a:ln>
        </p:spPr>
      </p:pic>
      <p:pic>
        <p:nvPicPr>
          <p:cNvPr id="166" name="Google Shape;166;p16"/>
          <p:cNvPicPr preferRelativeResize="0"/>
          <p:nvPr/>
        </p:nvPicPr>
        <p:blipFill rotWithShape="1">
          <a:blip r:embed="rId5">
            <a:alphaModFix/>
          </a:blip>
          <a:srcRect b="0" l="0" r="0" t="0"/>
          <a:stretch/>
        </p:blipFill>
        <p:spPr>
          <a:xfrm>
            <a:off x="9158299" y="664028"/>
            <a:ext cx="1942399" cy="1392053"/>
          </a:xfrm>
          <a:prstGeom prst="rect">
            <a:avLst/>
          </a:prstGeom>
          <a:noFill/>
          <a:ln>
            <a:noFill/>
          </a:ln>
        </p:spPr>
      </p:pic>
      <p:grpSp>
        <p:nvGrpSpPr>
          <p:cNvPr id="167" name="Google Shape;167;p16"/>
          <p:cNvGrpSpPr/>
          <p:nvPr/>
        </p:nvGrpSpPr>
        <p:grpSpPr>
          <a:xfrm>
            <a:off x="7050815" y="-12260"/>
            <a:ext cx="2226969" cy="2413229"/>
            <a:chOff x="7189564" y="237080"/>
            <a:chExt cx="2226969" cy="2413229"/>
          </a:xfrm>
        </p:grpSpPr>
        <p:pic>
          <p:nvPicPr>
            <p:cNvPr id="168" name="Google Shape;168;p16"/>
            <p:cNvPicPr preferRelativeResize="0"/>
            <p:nvPr/>
          </p:nvPicPr>
          <p:blipFill rotWithShape="1">
            <a:blip r:embed="rId6">
              <a:alphaModFix/>
            </a:blip>
            <a:srcRect b="0" l="0" r="0" t="0"/>
            <a:stretch/>
          </p:blipFill>
          <p:spPr>
            <a:xfrm rot="-806124">
              <a:off x="7331489" y="425513"/>
              <a:ext cx="1790719" cy="1432575"/>
            </a:xfrm>
            <a:prstGeom prst="rect">
              <a:avLst/>
            </a:prstGeom>
            <a:noFill/>
            <a:ln>
              <a:noFill/>
            </a:ln>
          </p:spPr>
        </p:pic>
        <p:pic>
          <p:nvPicPr>
            <p:cNvPr id="169" name="Google Shape;169;p16"/>
            <p:cNvPicPr preferRelativeResize="0"/>
            <p:nvPr/>
          </p:nvPicPr>
          <p:blipFill rotWithShape="1">
            <a:blip r:embed="rId7">
              <a:alphaModFix/>
            </a:blip>
            <a:srcRect b="0" l="0" r="0" t="0"/>
            <a:stretch/>
          </p:blipFill>
          <p:spPr>
            <a:xfrm rot="-806124">
              <a:off x="7596704" y="1535704"/>
              <a:ext cx="732653" cy="586122"/>
            </a:xfrm>
            <a:prstGeom prst="rect">
              <a:avLst/>
            </a:prstGeom>
            <a:noFill/>
            <a:ln>
              <a:noFill/>
            </a:ln>
          </p:spPr>
        </p:pic>
        <p:pic>
          <p:nvPicPr>
            <p:cNvPr id="170" name="Google Shape;170;p16"/>
            <p:cNvPicPr preferRelativeResize="0"/>
            <p:nvPr/>
          </p:nvPicPr>
          <p:blipFill rotWithShape="1">
            <a:blip r:embed="rId8">
              <a:alphaModFix/>
            </a:blip>
            <a:srcRect b="0" l="0" r="0" t="0"/>
            <a:stretch/>
          </p:blipFill>
          <p:spPr>
            <a:xfrm rot="-806124">
              <a:off x="8485665" y="1202485"/>
              <a:ext cx="862509" cy="690007"/>
            </a:xfrm>
            <a:prstGeom prst="rect">
              <a:avLst/>
            </a:prstGeom>
            <a:noFill/>
            <a:ln>
              <a:noFill/>
            </a:ln>
          </p:spPr>
        </p:pic>
        <p:pic>
          <p:nvPicPr>
            <p:cNvPr id="171" name="Google Shape;171;p16"/>
            <p:cNvPicPr preferRelativeResize="0"/>
            <p:nvPr/>
          </p:nvPicPr>
          <p:blipFill rotWithShape="1">
            <a:blip r:embed="rId9">
              <a:alphaModFix/>
            </a:blip>
            <a:srcRect b="0" l="0" r="0" t="0"/>
            <a:stretch/>
          </p:blipFill>
          <p:spPr>
            <a:xfrm rot="-806124">
              <a:off x="8052698" y="1626152"/>
              <a:ext cx="1131382" cy="905105"/>
            </a:xfrm>
            <a:prstGeom prst="rect">
              <a:avLst/>
            </a:prstGeom>
            <a:noFill/>
            <a:ln>
              <a:noFill/>
            </a:ln>
          </p:spPr>
        </p:pic>
      </p:grpSp>
      <p:pic>
        <p:nvPicPr>
          <p:cNvPr id="172" name="Google Shape;172;p16"/>
          <p:cNvPicPr preferRelativeResize="0"/>
          <p:nvPr/>
        </p:nvPicPr>
        <p:blipFill rotWithShape="1">
          <a:blip r:embed="rId10">
            <a:alphaModFix/>
          </a:blip>
          <a:srcRect b="0" l="0" r="0" t="0"/>
          <a:stretch/>
        </p:blipFill>
        <p:spPr>
          <a:xfrm>
            <a:off x="5123194" y="5997248"/>
            <a:ext cx="1874066" cy="496508"/>
          </a:xfrm>
          <a:prstGeom prst="rect">
            <a:avLst/>
          </a:prstGeom>
          <a:noFill/>
          <a:ln>
            <a:noFill/>
          </a:ln>
        </p:spPr>
      </p:pic>
      <p:sp>
        <p:nvSpPr>
          <p:cNvPr id="173" name="Google Shape;173;p16"/>
          <p:cNvSpPr txBox="1"/>
          <p:nvPr/>
        </p:nvSpPr>
        <p:spPr>
          <a:xfrm>
            <a:off x="1390797" y="1901843"/>
            <a:ext cx="2317631"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0">
                <a:solidFill>
                  <a:schemeClr val="lt1"/>
                </a:solidFill>
                <a:latin typeface="Aharoni"/>
                <a:ea typeface="Aharoni"/>
                <a:cs typeface="Aharoni"/>
                <a:sym typeface="Aharoni"/>
              </a:rPr>
              <a:t>F</a:t>
            </a:r>
            <a:endParaRPr sz="20000">
              <a:solidFill>
                <a:schemeClr val="lt1"/>
              </a:solidFill>
              <a:latin typeface="Aharoni"/>
              <a:ea typeface="Aharoni"/>
              <a:cs typeface="Aharoni"/>
              <a:sym typeface="Aharoni"/>
            </a:endParaRPr>
          </a:p>
        </p:txBody>
      </p:sp>
      <p:sp>
        <p:nvSpPr>
          <p:cNvPr id="174" name="Google Shape;174;p16"/>
          <p:cNvSpPr txBox="1"/>
          <p:nvPr/>
        </p:nvSpPr>
        <p:spPr>
          <a:xfrm>
            <a:off x="3567408" y="1945123"/>
            <a:ext cx="2317631"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0">
                <a:solidFill>
                  <a:schemeClr val="lt1"/>
                </a:solidFill>
                <a:latin typeface="Aharoni"/>
                <a:ea typeface="Aharoni"/>
                <a:cs typeface="Aharoni"/>
                <a:sym typeface="Aharoni"/>
              </a:rPr>
              <a:t>I</a:t>
            </a:r>
            <a:endParaRPr/>
          </a:p>
        </p:txBody>
      </p:sp>
      <p:sp>
        <p:nvSpPr>
          <p:cNvPr id="175" name="Google Shape;175;p16"/>
          <p:cNvSpPr txBox="1"/>
          <p:nvPr/>
        </p:nvSpPr>
        <p:spPr>
          <a:xfrm>
            <a:off x="4979083" y="1936742"/>
            <a:ext cx="2317631"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0">
                <a:solidFill>
                  <a:schemeClr val="lt1"/>
                </a:solidFill>
                <a:latin typeface="Aharoni"/>
                <a:ea typeface="Aharoni"/>
                <a:cs typeface="Aharoni"/>
                <a:sym typeface="Aharoni"/>
              </a:rPr>
              <a:t>N</a:t>
            </a:r>
            <a:endParaRPr/>
          </a:p>
        </p:txBody>
      </p:sp>
      <p:sp>
        <p:nvSpPr>
          <p:cNvPr id="176" name="Google Shape;176;p16"/>
          <p:cNvSpPr txBox="1"/>
          <p:nvPr/>
        </p:nvSpPr>
        <p:spPr>
          <a:xfrm>
            <a:off x="7061955" y="1916431"/>
            <a:ext cx="2317631"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0">
                <a:solidFill>
                  <a:schemeClr val="lt1"/>
                </a:solidFill>
                <a:latin typeface="Aharoni"/>
                <a:ea typeface="Aharoni"/>
                <a:cs typeface="Aharoni"/>
                <a:sym typeface="Aharoni"/>
              </a:rPr>
              <a:t>A</a:t>
            </a:r>
            <a:endParaRPr/>
          </a:p>
        </p:txBody>
      </p:sp>
      <p:sp>
        <p:nvSpPr>
          <p:cNvPr id="177" name="Google Shape;177;p16"/>
          <p:cNvSpPr txBox="1"/>
          <p:nvPr/>
        </p:nvSpPr>
        <p:spPr>
          <a:xfrm>
            <a:off x="9252585" y="1997086"/>
            <a:ext cx="2317631"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0">
                <a:solidFill>
                  <a:schemeClr val="lt1"/>
                </a:solidFill>
                <a:latin typeface="Aharoni"/>
                <a:ea typeface="Aharoni"/>
                <a:cs typeface="Aharoni"/>
                <a:sym typeface="Aharoni"/>
              </a:rPr>
              <a:t>L</a:t>
            </a:r>
            <a:endParaRPr sz="20000">
              <a:solidFill>
                <a:schemeClr val="lt1"/>
              </a:solidFill>
              <a:latin typeface="Aharoni"/>
              <a:ea typeface="Aharoni"/>
              <a:cs typeface="Aharoni"/>
              <a:sym typeface="Aharo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89" name="Shape 389"/>
        <p:cNvGrpSpPr/>
        <p:nvPr/>
      </p:nvGrpSpPr>
      <p:grpSpPr>
        <a:xfrm>
          <a:off x="0" y="0"/>
          <a:ext cx="0" cy="0"/>
          <a:chOff x="0" y="0"/>
          <a:chExt cx="0" cy="0"/>
        </a:xfrm>
      </p:grpSpPr>
      <p:sp>
        <p:nvSpPr>
          <p:cNvPr id="390" name="Google Shape;390;p25"/>
          <p:cNvSpPr txBox="1"/>
          <p:nvPr>
            <p:ph idx="1" type="body"/>
          </p:nvPr>
        </p:nvSpPr>
        <p:spPr>
          <a:xfrm>
            <a:off x="2063805" y="848364"/>
            <a:ext cx="6881455"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5400"/>
              <a:buNone/>
            </a:pPr>
            <a:r>
              <a:rPr lang="en-US"/>
              <a:t>The </a:t>
            </a:r>
            <a:r>
              <a:rPr lang="en-US">
                <a:solidFill>
                  <a:srgbClr val="0070C0"/>
                </a:solidFill>
              </a:rPr>
              <a:t>Summary</a:t>
            </a:r>
            <a:endParaRPr>
              <a:solidFill>
                <a:srgbClr val="0070C0"/>
              </a:solidFill>
            </a:endParaRPr>
          </a:p>
        </p:txBody>
      </p:sp>
      <p:sp>
        <p:nvSpPr>
          <p:cNvPr id="391" name="Google Shape;391;p25"/>
          <p:cNvSpPr/>
          <p:nvPr/>
        </p:nvSpPr>
        <p:spPr>
          <a:xfrm>
            <a:off x="1897140" y="2189094"/>
            <a:ext cx="5459792" cy="608278"/>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00B0F0"/>
              </a:solidFill>
              <a:latin typeface="Arial"/>
              <a:ea typeface="Arial"/>
              <a:cs typeface="Arial"/>
              <a:sym typeface="Arial"/>
            </a:endParaRPr>
          </a:p>
        </p:txBody>
      </p:sp>
      <p:sp>
        <p:nvSpPr>
          <p:cNvPr id="392" name="Google Shape;392;p25"/>
          <p:cNvSpPr txBox="1"/>
          <p:nvPr/>
        </p:nvSpPr>
        <p:spPr>
          <a:xfrm>
            <a:off x="2228788" y="2297165"/>
            <a:ext cx="4755315" cy="3077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rgbClr val="D5EFF5"/>
                </a:solidFill>
                <a:latin typeface="Arial"/>
                <a:ea typeface="Arial"/>
                <a:cs typeface="Arial"/>
                <a:sym typeface="Arial"/>
              </a:rPr>
              <a:t> Characterization techniques in medical applications</a:t>
            </a:r>
            <a:endParaRPr b="1" sz="1400">
              <a:solidFill>
                <a:srgbClr val="D5EFF5"/>
              </a:solidFill>
              <a:latin typeface="Arial"/>
              <a:ea typeface="Arial"/>
              <a:cs typeface="Arial"/>
              <a:sym typeface="Arial"/>
            </a:endParaRPr>
          </a:p>
        </p:txBody>
      </p:sp>
      <p:sp>
        <p:nvSpPr>
          <p:cNvPr id="393" name="Google Shape;393;p25"/>
          <p:cNvSpPr txBox="1"/>
          <p:nvPr/>
        </p:nvSpPr>
        <p:spPr>
          <a:xfrm>
            <a:off x="1975498" y="3203187"/>
            <a:ext cx="5459792" cy="2677656"/>
          </a:xfrm>
          <a:prstGeom prst="rect">
            <a:avLst/>
          </a:prstGeom>
          <a:noFill/>
          <a:ln>
            <a:noFill/>
          </a:ln>
        </p:spPr>
        <p:txBody>
          <a:bodyPr anchorCtr="0" anchor="t" bIns="45700" lIns="91425" spcFirstLastPara="1" rIns="91425" wrap="square" tIns="45700">
            <a:noAutofit/>
          </a:bodyPr>
          <a:lstStyle/>
          <a:p>
            <a:pPr indent="-171450" lvl="0" marL="171450" marR="0" rtl="0" algn="just">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Challenges of joint replacement processes </a:t>
            </a:r>
            <a:endParaRPr/>
          </a:p>
          <a:p>
            <a:pPr indent="-82550" lvl="0" marL="171450" marR="0" rtl="0" algn="just">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171450" lvl="0" marL="171450" marR="0" rtl="0" algn="just">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Study of synthetic articular cartilage and lubricant with nano-additives</a:t>
            </a:r>
            <a:endParaRPr/>
          </a:p>
          <a:p>
            <a:pPr indent="-82550" lvl="0" marL="171450" marR="0" rtl="0" algn="just">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0" lvl="0" marL="0" marR="0" rtl="0" algn="just">
              <a:spcBef>
                <a:spcPts val="0"/>
              </a:spcBef>
              <a:spcAft>
                <a:spcPts val="0"/>
              </a:spcAft>
              <a:buNone/>
            </a:pPr>
            <a:r>
              <a:t/>
            </a:r>
            <a:endParaRPr sz="1400">
              <a:solidFill>
                <a:srgbClr val="3F3F3F"/>
              </a:solidFill>
              <a:latin typeface="Arial"/>
              <a:ea typeface="Arial"/>
              <a:cs typeface="Arial"/>
              <a:sym typeface="Arial"/>
            </a:endParaRPr>
          </a:p>
          <a:p>
            <a:pPr indent="0" lvl="0" marL="0" marR="0" rtl="0" algn="just">
              <a:spcBef>
                <a:spcPts val="0"/>
              </a:spcBef>
              <a:spcAft>
                <a:spcPts val="0"/>
              </a:spcAft>
              <a:buNone/>
            </a:pPr>
            <a:r>
              <a:t/>
            </a:r>
            <a:endParaRPr sz="1400">
              <a:solidFill>
                <a:srgbClr val="3F3F3F"/>
              </a:solidFill>
              <a:latin typeface="Arial"/>
              <a:ea typeface="Arial"/>
              <a:cs typeface="Arial"/>
              <a:sym typeface="Arial"/>
            </a:endParaRPr>
          </a:p>
          <a:p>
            <a:pPr indent="0" lvl="0" marL="0" marR="0" rtl="0" algn="just">
              <a:spcBef>
                <a:spcPts val="0"/>
              </a:spcBef>
              <a:spcAft>
                <a:spcPts val="0"/>
              </a:spcAft>
              <a:buNone/>
            </a:pPr>
            <a:r>
              <a:rPr lang="en-US" sz="1400">
                <a:solidFill>
                  <a:srgbClr val="3F3F3F"/>
                </a:solidFill>
                <a:latin typeface="Arial"/>
                <a:ea typeface="Arial"/>
                <a:cs typeface="Arial"/>
                <a:sym typeface="Arial"/>
              </a:rPr>
              <a:t>	Wear, composition, porosity and performance</a:t>
            </a:r>
            <a:endParaRPr/>
          </a:p>
          <a:p>
            <a:pPr indent="0" lvl="0" marL="0" marR="0" rtl="0" algn="just">
              <a:spcBef>
                <a:spcPts val="0"/>
              </a:spcBef>
              <a:spcAft>
                <a:spcPts val="0"/>
              </a:spcAft>
              <a:buNone/>
            </a:pPr>
            <a:r>
              <a:t/>
            </a:r>
            <a:endParaRPr sz="1400">
              <a:solidFill>
                <a:srgbClr val="3F3F3F"/>
              </a:solidFill>
              <a:latin typeface="Arial"/>
              <a:ea typeface="Arial"/>
              <a:cs typeface="Arial"/>
              <a:sym typeface="Arial"/>
            </a:endParaRPr>
          </a:p>
          <a:p>
            <a:pPr indent="0" lvl="0" marL="0" marR="0" rtl="0" algn="just">
              <a:spcBef>
                <a:spcPts val="0"/>
              </a:spcBef>
              <a:spcAft>
                <a:spcPts val="0"/>
              </a:spcAft>
              <a:buNone/>
            </a:pPr>
            <a:r>
              <a:rPr lang="en-US" sz="1400">
                <a:solidFill>
                  <a:srgbClr val="3F3F3F"/>
                </a:solidFill>
                <a:latin typeface="Arial"/>
                <a:ea typeface="Arial"/>
                <a:cs typeface="Arial"/>
                <a:sym typeface="Arial"/>
              </a:rPr>
              <a:t>	</a:t>
            </a:r>
            <a:endParaRPr/>
          </a:p>
          <a:p>
            <a:pPr indent="0" lvl="0" marL="0" marR="0" rtl="0" algn="just">
              <a:spcBef>
                <a:spcPts val="0"/>
              </a:spcBef>
              <a:spcAft>
                <a:spcPts val="0"/>
              </a:spcAft>
              <a:buNone/>
            </a:pPr>
            <a:r>
              <a:t/>
            </a:r>
            <a:endParaRPr sz="1400">
              <a:solidFill>
                <a:srgbClr val="3F3F3F"/>
              </a:solidFill>
              <a:latin typeface="Arial"/>
              <a:ea typeface="Arial"/>
              <a:cs typeface="Arial"/>
              <a:sym typeface="Arial"/>
            </a:endParaRPr>
          </a:p>
          <a:p>
            <a:pPr indent="0" lvl="0" marL="0" marR="0" rtl="0" algn="just">
              <a:spcBef>
                <a:spcPts val="0"/>
              </a:spcBef>
              <a:spcAft>
                <a:spcPts val="0"/>
              </a:spcAft>
              <a:buNone/>
            </a:pPr>
            <a:r>
              <a:rPr lang="en-US" sz="1400">
                <a:solidFill>
                  <a:srgbClr val="3F3F3F"/>
                </a:solidFill>
                <a:latin typeface="Arial"/>
                <a:ea typeface="Arial"/>
                <a:cs typeface="Arial"/>
                <a:sym typeface="Arial"/>
              </a:rPr>
              <a:t>	Mechanical properties that gide the applications</a:t>
            </a:r>
            <a:endParaRPr sz="1400">
              <a:solidFill>
                <a:srgbClr val="3F3F3F"/>
              </a:solidFill>
              <a:latin typeface="Arial"/>
              <a:ea typeface="Arial"/>
              <a:cs typeface="Arial"/>
              <a:sym typeface="Arial"/>
            </a:endParaRPr>
          </a:p>
        </p:txBody>
      </p:sp>
      <p:sp>
        <p:nvSpPr>
          <p:cNvPr id="394" name="Google Shape;394;p25"/>
          <p:cNvSpPr/>
          <p:nvPr/>
        </p:nvSpPr>
        <p:spPr>
          <a:xfrm>
            <a:off x="0" y="-8237"/>
            <a:ext cx="1921529" cy="6857999"/>
          </a:xfrm>
          <a:prstGeom prst="rect">
            <a:avLst/>
          </a:prstGeom>
          <a:solidFill>
            <a:srgbClr val="ABE1ED"/>
          </a:solidFill>
          <a:ln cap="flat" cmpd="sng" w="12700">
            <a:solidFill>
              <a:srgbClr val="82D3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5" name="Google Shape;395;p25"/>
          <p:cNvGrpSpPr/>
          <p:nvPr/>
        </p:nvGrpSpPr>
        <p:grpSpPr>
          <a:xfrm>
            <a:off x="7339189" y="0"/>
            <a:ext cx="4852811" cy="6857999"/>
            <a:chOff x="7339189" y="0"/>
            <a:chExt cx="4852811" cy="6857999"/>
          </a:xfrm>
        </p:grpSpPr>
        <p:sp>
          <p:nvSpPr>
            <p:cNvPr id="396" name="Google Shape;396;p25"/>
            <p:cNvSpPr/>
            <p:nvPr/>
          </p:nvSpPr>
          <p:spPr>
            <a:xfrm>
              <a:off x="7381321" y="0"/>
              <a:ext cx="4810679" cy="685799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25"/>
            <p:cNvSpPr/>
            <p:nvPr/>
          </p:nvSpPr>
          <p:spPr>
            <a:xfrm>
              <a:off x="8213763" y="2320147"/>
              <a:ext cx="2652459" cy="2665266"/>
            </a:xfrm>
            <a:prstGeom prst="ellipse">
              <a:avLst/>
            </a:prstGeom>
            <a:noFill/>
            <a:ln cap="flat" cmpd="sng" w="57150">
              <a:solidFill>
                <a:srgbClr val="A70D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8" name="Google Shape;398;p25"/>
            <p:cNvGrpSpPr/>
            <p:nvPr/>
          </p:nvGrpSpPr>
          <p:grpSpPr>
            <a:xfrm>
              <a:off x="9008198" y="1865769"/>
              <a:ext cx="1059255" cy="965906"/>
              <a:chOff x="8066638" y="1530815"/>
              <a:chExt cx="1059255" cy="965906"/>
            </a:xfrm>
          </p:grpSpPr>
          <p:sp>
            <p:nvSpPr>
              <p:cNvPr id="399" name="Google Shape;399;p25"/>
              <p:cNvSpPr/>
              <p:nvPr/>
            </p:nvSpPr>
            <p:spPr>
              <a:xfrm>
                <a:off x="8066638" y="1530815"/>
                <a:ext cx="1059255" cy="965906"/>
              </a:xfrm>
              <a:prstGeom prst="ellipse">
                <a:avLst/>
              </a:prstGeom>
              <a:solidFill>
                <a:srgbClr val="D4DEE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25"/>
              <p:cNvSpPr/>
              <p:nvPr/>
            </p:nvSpPr>
            <p:spPr>
              <a:xfrm>
                <a:off x="8397089" y="1684701"/>
                <a:ext cx="398352" cy="117695"/>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25"/>
              <p:cNvSpPr/>
              <p:nvPr/>
            </p:nvSpPr>
            <p:spPr>
              <a:xfrm flipH="1" rot="-8735023">
                <a:off x="8759567" y="1933422"/>
                <a:ext cx="309618" cy="45719"/>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25"/>
              <p:cNvSpPr/>
              <p:nvPr/>
            </p:nvSpPr>
            <p:spPr>
              <a:xfrm flipH="1" rot="-8735023">
                <a:off x="8242279" y="2293939"/>
                <a:ext cx="309618" cy="45719"/>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25"/>
              <p:cNvSpPr/>
              <p:nvPr/>
            </p:nvSpPr>
            <p:spPr>
              <a:xfrm flipH="1" rot="8636501">
                <a:off x="8159282" y="1925334"/>
                <a:ext cx="309618" cy="45719"/>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25"/>
              <p:cNvSpPr/>
              <p:nvPr/>
            </p:nvSpPr>
            <p:spPr>
              <a:xfrm rot="-2055227">
                <a:off x="8392366" y="2023183"/>
                <a:ext cx="398352" cy="117695"/>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5" name="Google Shape;405;p25"/>
              <p:cNvSpPr/>
              <p:nvPr/>
            </p:nvSpPr>
            <p:spPr>
              <a:xfrm>
                <a:off x="8226551" y="2065699"/>
                <a:ext cx="136357" cy="56583"/>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25"/>
              <p:cNvSpPr/>
              <p:nvPr/>
            </p:nvSpPr>
            <p:spPr>
              <a:xfrm>
                <a:off x="8434829" y="1918239"/>
                <a:ext cx="136357" cy="56583"/>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25"/>
              <p:cNvSpPr/>
              <p:nvPr/>
            </p:nvSpPr>
            <p:spPr>
              <a:xfrm>
                <a:off x="8188278" y="1765025"/>
                <a:ext cx="136357" cy="56583"/>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25"/>
              <p:cNvSpPr/>
              <p:nvPr/>
            </p:nvSpPr>
            <p:spPr>
              <a:xfrm>
                <a:off x="8867895" y="1745813"/>
                <a:ext cx="136357" cy="56583"/>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9" name="Google Shape;409;p25"/>
              <p:cNvSpPr/>
              <p:nvPr/>
            </p:nvSpPr>
            <p:spPr>
              <a:xfrm flipH="1" rot="5400000">
                <a:off x="8559666" y="2254431"/>
                <a:ext cx="309618" cy="45719"/>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25"/>
              <p:cNvSpPr/>
              <p:nvPr/>
            </p:nvSpPr>
            <p:spPr>
              <a:xfrm rot="-2728992">
                <a:off x="8783067" y="2158663"/>
                <a:ext cx="206942" cy="45719"/>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25"/>
              <p:cNvSpPr/>
              <p:nvPr/>
            </p:nvSpPr>
            <p:spPr>
              <a:xfrm rot="-2728992">
                <a:off x="8490901" y="2246597"/>
                <a:ext cx="206942" cy="45719"/>
              </a:xfrm>
              <a:prstGeom prst="flowChartTerminator">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2" name="Google Shape;412;p25"/>
            <p:cNvGrpSpPr/>
            <p:nvPr/>
          </p:nvGrpSpPr>
          <p:grpSpPr>
            <a:xfrm>
              <a:off x="10390330" y="3145222"/>
              <a:ext cx="1059255" cy="965906"/>
              <a:chOff x="8226551" y="3711454"/>
              <a:chExt cx="1059255" cy="965906"/>
            </a:xfrm>
          </p:grpSpPr>
          <p:sp>
            <p:nvSpPr>
              <p:cNvPr id="413" name="Google Shape;413;p25"/>
              <p:cNvSpPr/>
              <p:nvPr/>
            </p:nvSpPr>
            <p:spPr>
              <a:xfrm>
                <a:off x="8226551" y="3711454"/>
                <a:ext cx="1059255" cy="965906"/>
              </a:xfrm>
              <a:prstGeom prst="ellipse">
                <a:avLst/>
              </a:prstGeom>
              <a:solidFill>
                <a:schemeClr val="dk1"/>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25"/>
              <p:cNvSpPr/>
              <p:nvPr/>
            </p:nvSpPr>
            <p:spPr>
              <a:xfrm>
                <a:off x="8546906" y="3782626"/>
                <a:ext cx="272624" cy="244910"/>
              </a:xfrm>
              <a:custGeom>
                <a:rect b="b" l="l" r="r" t="t"/>
                <a:pathLst>
                  <a:path extrusionOk="0" h="751437" w="761511">
                    <a:moveTo>
                      <a:pt x="208229" y="27160"/>
                    </a:moveTo>
                    <a:cubicBezTo>
                      <a:pt x="197667" y="43758"/>
                      <a:pt x="198645" y="78813"/>
                      <a:pt x="190123" y="108641"/>
                    </a:cubicBezTo>
                    <a:cubicBezTo>
                      <a:pt x="187501" y="117817"/>
                      <a:pt x="184087" y="126748"/>
                      <a:pt x="181069" y="135802"/>
                    </a:cubicBezTo>
                    <a:cubicBezTo>
                      <a:pt x="184087" y="165980"/>
                      <a:pt x="184175" y="196596"/>
                      <a:pt x="190123" y="226336"/>
                    </a:cubicBezTo>
                    <a:cubicBezTo>
                      <a:pt x="193310" y="242272"/>
                      <a:pt x="203559" y="256038"/>
                      <a:pt x="208229" y="271604"/>
                    </a:cubicBezTo>
                    <a:cubicBezTo>
                      <a:pt x="212651" y="286343"/>
                      <a:pt x="213551" y="301943"/>
                      <a:pt x="217283" y="316871"/>
                    </a:cubicBezTo>
                    <a:cubicBezTo>
                      <a:pt x="219598" y="326129"/>
                      <a:pt x="223318" y="334978"/>
                      <a:pt x="226336" y="344031"/>
                    </a:cubicBezTo>
                    <a:cubicBezTo>
                      <a:pt x="223318" y="371192"/>
                      <a:pt x="226622" y="399830"/>
                      <a:pt x="217283" y="425513"/>
                    </a:cubicBezTo>
                    <a:cubicBezTo>
                      <a:pt x="213565" y="435739"/>
                      <a:pt x="197817" y="435926"/>
                      <a:pt x="190123" y="443620"/>
                    </a:cubicBezTo>
                    <a:cubicBezTo>
                      <a:pt x="182429" y="451314"/>
                      <a:pt x="179710" y="463086"/>
                      <a:pt x="172016" y="470780"/>
                    </a:cubicBezTo>
                    <a:cubicBezTo>
                      <a:pt x="164322" y="478474"/>
                      <a:pt x="152988" y="481658"/>
                      <a:pt x="144855" y="488887"/>
                    </a:cubicBezTo>
                    <a:cubicBezTo>
                      <a:pt x="125716" y="505899"/>
                      <a:pt x="111840" y="529004"/>
                      <a:pt x="90534" y="543208"/>
                    </a:cubicBezTo>
                    <a:cubicBezTo>
                      <a:pt x="81481" y="549244"/>
                      <a:pt x="72821" y="555917"/>
                      <a:pt x="63374" y="561315"/>
                    </a:cubicBezTo>
                    <a:cubicBezTo>
                      <a:pt x="-17044" y="607269"/>
                      <a:pt x="66181" y="553409"/>
                      <a:pt x="0" y="597528"/>
                    </a:cubicBezTo>
                    <a:cubicBezTo>
                      <a:pt x="3018" y="606582"/>
                      <a:pt x="3759" y="616748"/>
                      <a:pt x="9053" y="624689"/>
                    </a:cubicBezTo>
                    <a:cubicBezTo>
                      <a:pt x="28889" y="654443"/>
                      <a:pt x="38324" y="649081"/>
                      <a:pt x="63374" y="669956"/>
                    </a:cubicBezTo>
                    <a:cubicBezTo>
                      <a:pt x="73210" y="678153"/>
                      <a:pt x="79881" y="690015"/>
                      <a:pt x="90534" y="697117"/>
                    </a:cubicBezTo>
                    <a:cubicBezTo>
                      <a:pt x="98475" y="702411"/>
                      <a:pt x="108923" y="702411"/>
                      <a:pt x="117695" y="706170"/>
                    </a:cubicBezTo>
                    <a:cubicBezTo>
                      <a:pt x="130100" y="711486"/>
                      <a:pt x="142191" y="717581"/>
                      <a:pt x="153909" y="724277"/>
                    </a:cubicBezTo>
                    <a:cubicBezTo>
                      <a:pt x="163356" y="729675"/>
                      <a:pt x="171068" y="738098"/>
                      <a:pt x="181069" y="742384"/>
                    </a:cubicBezTo>
                    <a:cubicBezTo>
                      <a:pt x="192506" y="747285"/>
                      <a:pt x="205212" y="748419"/>
                      <a:pt x="217283" y="751437"/>
                    </a:cubicBezTo>
                    <a:cubicBezTo>
                      <a:pt x="247461" y="748419"/>
                      <a:pt x="278830" y="751303"/>
                      <a:pt x="307818" y="742384"/>
                    </a:cubicBezTo>
                    <a:cubicBezTo>
                      <a:pt x="320055" y="738619"/>
                      <a:pt x="324559" y="722665"/>
                      <a:pt x="334978" y="715223"/>
                    </a:cubicBezTo>
                    <a:cubicBezTo>
                      <a:pt x="345960" y="707379"/>
                      <a:pt x="358172" y="700668"/>
                      <a:pt x="371192" y="697117"/>
                    </a:cubicBezTo>
                    <a:cubicBezTo>
                      <a:pt x="391779" y="691502"/>
                      <a:pt x="413517" y="691571"/>
                      <a:pt x="434566" y="688063"/>
                    </a:cubicBezTo>
                    <a:cubicBezTo>
                      <a:pt x="449744" y="685533"/>
                      <a:pt x="464905" y="682742"/>
                      <a:pt x="479833" y="679010"/>
                    </a:cubicBezTo>
                    <a:cubicBezTo>
                      <a:pt x="489091" y="676695"/>
                      <a:pt x="498458" y="674224"/>
                      <a:pt x="506994" y="669956"/>
                    </a:cubicBezTo>
                    <a:cubicBezTo>
                      <a:pt x="516726" y="665090"/>
                      <a:pt x="525101" y="657885"/>
                      <a:pt x="534154" y="651849"/>
                    </a:cubicBezTo>
                    <a:cubicBezTo>
                      <a:pt x="522083" y="642796"/>
                      <a:pt x="510218" y="633459"/>
                      <a:pt x="497940" y="624689"/>
                    </a:cubicBezTo>
                    <a:cubicBezTo>
                      <a:pt x="489086" y="618365"/>
                      <a:pt x="479634" y="612906"/>
                      <a:pt x="470780" y="606582"/>
                    </a:cubicBezTo>
                    <a:cubicBezTo>
                      <a:pt x="446092" y="588948"/>
                      <a:pt x="426763" y="575490"/>
                      <a:pt x="407406" y="552261"/>
                    </a:cubicBezTo>
                    <a:cubicBezTo>
                      <a:pt x="400440" y="543902"/>
                      <a:pt x="395335" y="534154"/>
                      <a:pt x="389299" y="525101"/>
                    </a:cubicBezTo>
                    <a:cubicBezTo>
                      <a:pt x="392317" y="516047"/>
                      <a:pt x="390010" y="502575"/>
                      <a:pt x="398352" y="497940"/>
                    </a:cubicBezTo>
                    <a:cubicBezTo>
                      <a:pt x="420106" y="485854"/>
                      <a:pt x="446018" y="482309"/>
                      <a:pt x="470780" y="479833"/>
                    </a:cubicBezTo>
                    <a:cubicBezTo>
                      <a:pt x="585525" y="468359"/>
                      <a:pt x="531220" y="474542"/>
                      <a:pt x="633742" y="461726"/>
                    </a:cubicBezTo>
                    <a:cubicBezTo>
                      <a:pt x="642796" y="458708"/>
                      <a:pt x="651727" y="455295"/>
                      <a:pt x="660903" y="452673"/>
                    </a:cubicBezTo>
                    <a:cubicBezTo>
                      <a:pt x="672867" y="449255"/>
                      <a:pt x="685988" y="449185"/>
                      <a:pt x="697117" y="443620"/>
                    </a:cubicBezTo>
                    <a:cubicBezTo>
                      <a:pt x="716581" y="433888"/>
                      <a:pt x="751437" y="407406"/>
                      <a:pt x="751437" y="407406"/>
                    </a:cubicBezTo>
                    <a:cubicBezTo>
                      <a:pt x="754455" y="398352"/>
                      <a:pt x="764759" y="388781"/>
                      <a:pt x="760491" y="380245"/>
                    </a:cubicBezTo>
                    <a:cubicBezTo>
                      <a:pt x="734864" y="328990"/>
                      <a:pt x="598375" y="344691"/>
                      <a:pt x="588475" y="344031"/>
                    </a:cubicBezTo>
                    <a:lnTo>
                      <a:pt x="525101" y="334978"/>
                    </a:lnTo>
                    <a:cubicBezTo>
                      <a:pt x="506958" y="332187"/>
                      <a:pt x="487199" y="334133"/>
                      <a:pt x="470780" y="325924"/>
                    </a:cubicBezTo>
                    <a:cubicBezTo>
                      <a:pt x="461048" y="321058"/>
                      <a:pt x="458709" y="307817"/>
                      <a:pt x="452673" y="298764"/>
                    </a:cubicBezTo>
                    <a:cubicBezTo>
                      <a:pt x="455691" y="277639"/>
                      <a:pt x="452896" y="254816"/>
                      <a:pt x="461726" y="235390"/>
                    </a:cubicBezTo>
                    <a:cubicBezTo>
                      <a:pt x="468790" y="219849"/>
                      <a:pt x="486698" y="212024"/>
                      <a:pt x="497940" y="199176"/>
                    </a:cubicBezTo>
                    <a:cubicBezTo>
                      <a:pt x="507876" y="187820"/>
                      <a:pt x="516047" y="175033"/>
                      <a:pt x="525101" y="162962"/>
                    </a:cubicBezTo>
                    <a:cubicBezTo>
                      <a:pt x="528119" y="153909"/>
                      <a:pt x="529886" y="144338"/>
                      <a:pt x="534154" y="135802"/>
                    </a:cubicBezTo>
                    <a:cubicBezTo>
                      <a:pt x="553444" y="97221"/>
                      <a:pt x="569231" y="112873"/>
                      <a:pt x="543208" y="54321"/>
                    </a:cubicBezTo>
                    <a:cubicBezTo>
                      <a:pt x="532352" y="29895"/>
                      <a:pt x="511012" y="24141"/>
                      <a:pt x="488887" y="18107"/>
                    </a:cubicBezTo>
                    <a:cubicBezTo>
                      <a:pt x="464878" y="11559"/>
                      <a:pt x="416459" y="0"/>
                      <a:pt x="416459" y="0"/>
                    </a:cubicBezTo>
                    <a:cubicBezTo>
                      <a:pt x="362138" y="3018"/>
                      <a:pt x="307656" y="3895"/>
                      <a:pt x="253497" y="9053"/>
                    </a:cubicBezTo>
                    <a:cubicBezTo>
                      <a:pt x="223473" y="11912"/>
                      <a:pt x="218791" y="10562"/>
                      <a:pt x="208229" y="27160"/>
                    </a:cubicBezTo>
                    <a:close/>
                  </a:path>
                </a:pathLst>
              </a:cu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5" name="Google Shape;415;p25"/>
              <p:cNvSpPr/>
              <p:nvPr/>
            </p:nvSpPr>
            <p:spPr>
              <a:xfrm>
                <a:off x="8886374" y="3920150"/>
                <a:ext cx="298041" cy="118668"/>
              </a:xfrm>
              <a:custGeom>
                <a:rect b="b" l="l" r="r" t="t"/>
                <a:pathLst>
                  <a:path extrusionOk="0" h="417215" w="595138">
                    <a:moveTo>
                      <a:pt x="414069" y="108641"/>
                    </a:moveTo>
                    <a:cubicBezTo>
                      <a:pt x="350695" y="117694"/>
                      <a:pt x="191003" y="89237"/>
                      <a:pt x="6663" y="108641"/>
                    </a:cubicBezTo>
                    <a:cubicBezTo>
                      <a:pt x="-26487" y="112130"/>
                      <a:pt x="73122" y="114014"/>
                      <a:pt x="106251" y="117695"/>
                    </a:cubicBezTo>
                    <a:cubicBezTo>
                      <a:pt x="127460" y="120052"/>
                      <a:pt x="148500" y="123730"/>
                      <a:pt x="169625" y="126748"/>
                    </a:cubicBezTo>
                    <a:cubicBezTo>
                      <a:pt x="178678" y="129766"/>
                      <a:pt x="189333" y="129840"/>
                      <a:pt x="196785" y="135802"/>
                    </a:cubicBezTo>
                    <a:cubicBezTo>
                      <a:pt x="212740" y="148566"/>
                      <a:pt x="217982" y="172230"/>
                      <a:pt x="223946" y="190122"/>
                    </a:cubicBezTo>
                    <a:cubicBezTo>
                      <a:pt x="226964" y="232372"/>
                      <a:pt x="218524" y="277064"/>
                      <a:pt x="232999" y="316871"/>
                    </a:cubicBezTo>
                    <a:cubicBezTo>
                      <a:pt x="237375" y="328904"/>
                      <a:pt x="248968" y="295929"/>
                      <a:pt x="260160" y="289711"/>
                    </a:cubicBezTo>
                    <a:cubicBezTo>
                      <a:pt x="276844" y="280442"/>
                      <a:pt x="296373" y="277640"/>
                      <a:pt x="314480" y="271604"/>
                    </a:cubicBezTo>
                    <a:lnTo>
                      <a:pt x="341641" y="262550"/>
                    </a:lnTo>
                    <a:cubicBezTo>
                      <a:pt x="344659" y="271604"/>
                      <a:pt x="349579" y="280233"/>
                      <a:pt x="350694" y="289711"/>
                    </a:cubicBezTo>
                    <a:cubicBezTo>
                      <a:pt x="355643" y="331778"/>
                      <a:pt x="339666" y="379165"/>
                      <a:pt x="359748" y="416459"/>
                    </a:cubicBezTo>
                    <a:cubicBezTo>
                      <a:pt x="362383" y="421352"/>
                      <a:pt x="439614" y="401019"/>
                      <a:pt x="450282" y="398352"/>
                    </a:cubicBezTo>
                    <a:cubicBezTo>
                      <a:pt x="456318" y="389299"/>
                      <a:pt x="463523" y="380924"/>
                      <a:pt x="468389" y="371192"/>
                    </a:cubicBezTo>
                    <a:cubicBezTo>
                      <a:pt x="474440" y="359090"/>
                      <a:pt x="484174" y="318264"/>
                      <a:pt x="486496" y="307817"/>
                    </a:cubicBezTo>
                    <a:cubicBezTo>
                      <a:pt x="489834" y="292796"/>
                      <a:pt x="490147" y="276958"/>
                      <a:pt x="495550" y="262550"/>
                    </a:cubicBezTo>
                    <a:cubicBezTo>
                      <a:pt x="499371" y="252362"/>
                      <a:pt x="507621" y="244443"/>
                      <a:pt x="513657" y="235390"/>
                    </a:cubicBezTo>
                    <a:cubicBezTo>
                      <a:pt x="516675" y="220301"/>
                      <a:pt x="515828" y="203886"/>
                      <a:pt x="522710" y="190122"/>
                    </a:cubicBezTo>
                    <a:cubicBezTo>
                      <a:pt x="528436" y="178670"/>
                      <a:pt x="542010" y="173069"/>
                      <a:pt x="549871" y="162962"/>
                    </a:cubicBezTo>
                    <a:cubicBezTo>
                      <a:pt x="586188" y="116269"/>
                      <a:pt x="581478" y="122459"/>
                      <a:pt x="595138" y="81481"/>
                    </a:cubicBezTo>
                    <a:cubicBezTo>
                      <a:pt x="586084" y="78463"/>
                      <a:pt x="577425" y="73777"/>
                      <a:pt x="567977" y="72427"/>
                    </a:cubicBezTo>
                    <a:cubicBezTo>
                      <a:pt x="534979" y="67713"/>
                      <a:pt x="498203" y="78281"/>
                      <a:pt x="468389" y="63374"/>
                    </a:cubicBezTo>
                    <a:cubicBezTo>
                      <a:pt x="454626" y="56492"/>
                      <a:pt x="470217" y="28988"/>
                      <a:pt x="459336" y="18107"/>
                    </a:cubicBezTo>
                    <a:cubicBezTo>
                      <a:pt x="445840" y="4611"/>
                      <a:pt x="405015" y="0"/>
                      <a:pt x="405015" y="0"/>
                    </a:cubicBezTo>
                    <a:cubicBezTo>
                      <a:pt x="393412" y="2901"/>
                      <a:pt x="346760" y="3742"/>
                      <a:pt x="359748" y="36213"/>
                    </a:cubicBezTo>
                    <a:cubicBezTo>
                      <a:pt x="363789" y="46316"/>
                      <a:pt x="377855" y="48284"/>
                      <a:pt x="386908" y="54320"/>
                    </a:cubicBezTo>
                    <a:cubicBezTo>
                      <a:pt x="405969" y="111504"/>
                      <a:pt x="477443" y="99588"/>
                      <a:pt x="414069" y="108641"/>
                    </a:cubicBezTo>
                    <a:close/>
                  </a:path>
                </a:pathLst>
              </a:cu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6" name="Google Shape;416;p25"/>
              <p:cNvSpPr/>
              <p:nvPr/>
            </p:nvSpPr>
            <p:spPr>
              <a:xfrm>
                <a:off x="8663449" y="4318644"/>
                <a:ext cx="272624" cy="244910"/>
              </a:xfrm>
              <a:custGeom>
                <a:rect b="b" l="l" r="r" t="t"/>
                <a:pathLst>
                  <a:path extrusionOk="0" h="751437" w="761511">
                    <a:moveTo>
                      <a:pt x="208229" y="27160"/>
                    </a:moveTo>
                    <a:cubicBezTo>
                      <a:pt x="197667" y="43758"/>
                      <a:pt x="198645" y="78813"/>
                      <a:pt x="190123" y="108641"/>
                    </a:cubicBezTo>
                    <a:cubicBezTo>
                      <a:pt x="187501" y="117817"/>
                      <a:pt x="184087" y="126748"/>
                      <a:pt x="181069" y="135802"/>
                    </a:cubicBezTo>
                    <a:cubicBezTo>
                      <a:pt x="184087" y="165980"/>
                      <a:pt x="184175" y="196596"/>
                      <a:pt x="190123" y="226336"/>
                    </a:cubicBezTo>
                    <a:cubicBezTo>
                      <a:pt x="193310" y="242272"/>
                      <a:pt x="203559" y="256038"/>
                      <a:pt x="208229" y="271604"/>
                    </a:cubicBezTo>
                    <a:cubicBezTo>
                      <a:pt x="212651" y="286343"/>
                      <a:pt x="213551" y="301943"/>
                      <a:pt x="217283" y="316871"/>
                    </a:cubicBezTo>
                    <a:cubicBezTo>
                      <a:pt x="219598" y="326129"/>
                      <a:pt x="223318" y="334978"/>
                      <a:pt x="226336" y="344031"/>
                    </a:cubicBezTo>
                    <a:cubicBezTo>
                      <a:pt x="223318" y="371192"/>
                      <a:pt x="226622" y="399830"/>
                      <a:pt x="217283" y="425513"/>
                    </a:cubicBezTo>
                    <a:cubicBezTo>
                      <a:pt x="213565" y="435739"/>
                      <a:pt x="197817" y="435926"/>
                      <a:pt x="190123" y="443620"/>
                    </a:cubicBezTo>
                    <a:cubicBezTo>
                      <a:pt x="182429" y="451314"/>
                      <a:pt x="179710" y="463086"/>
                      <a:pt x="172016" y="470780"/>
                    </a:cubicBezTo>
                    <a:cubicBezTo>
                      <a:pt x="164322" y="478474"/>
                      <a:pt x="152988" y="481658"/>
                      <a:pt x="144855" y="488887"/>
                    </a:cubicBezTo>
                    <a:cubicBezTo>
                      <a:pt x="125716" y="505899"/>
                      <a:pt x="111840" y="529004"/>
                      <a:pt x="90534" y="543208"/>
                    </a:cubicBezTo>
                    <a:cubicBezTo>
                      <a:pt x="81481" y="549244"/>
                      <a:pt x="72821" y="555917"/>
                      <a:pt x="63374" y="561315"/>
                    </a:cubicBezTo>
                    <a:cubicBezTo>
                      <a:pt x="-17044" y="607269"/>
                      <a:pt x="66181" y="553409"/>
                      <a:pt x="0" y="597528"/>
                    </a:cubicBezTo>
                    <a:cubicBezTo>
                      <a:pt x="3018" y="606582"/>
                      <a:pt x="3759" y="616748"/>
                      <a:pt x="9053" y="624689"/>
                    </a:cubicBezTo>
                    <a:cubicBezTo>
                      <a:pt x="28889" y="654443"/>
                      <a:pt x="38324" y="649081"/>
                      <a:pt x="63374" y="669956"/>
                    </a:cubicBezTo>
                    <a:cubicBezTo>
                      <a:pt x="73210" y="678153"/>
                      <a:pt x="79881" y="690015"/>
                      <a:pt x="90534" y="697117"/>
                    </a:cubicBezTo>
                    <a:cubicBezTo>
                      <a:pt x="98475" y="702411"/>
                      <a:pt x="108923" y="702411"/>
                      <a:pt x="117695" y="706170"/>
                    </a:cubicBezTo>
                    <a:cubicBezTo>
                      <a:pt x="130100" y="711486"/>
                      <a:pt x="142191" y="717581"/>
                      <a:pt x="153909" y="724277"/>
                    </a:cubicBezTo>
                    <a:cubicBezTo>
                      <a:pt x="163356" y="729675"/>
                      <a:pt x="171068" y="738098"/>
                      <a:pt x="181069" y="742384"/>
                    </a:cubicBezTo>
                    <a:cubicBezTo>
                      <a:pt x="192506" y="747285"/>
                      <a:pt x="205212" y="748419"/>
                      <a:pt x="217283" y="751437"/>
                    </a:cubicBezTo>
                    <a:cubicBezTo>
                      <a:pt x="247461" y="748419"/>
                      <a:pt x="278830" y="751303"/>
                      <a:pt x="307818" y="742384"/>
                    </a:cubicBezTo>
                    <a:cubicBezTo>
                      <a:pt x="320055" y="738619"/>
                      <a:pt x="324559" y="722665"/>
                      <a:pt x="334978" y="715223"/>
                    </a:cubicBezTo>
                    <a:cubicBezTo>
                      <a:pt x="345960" y="707379"/>
                      <a:pt x="358172" y="700668"/>
                      <a:pt x="371192" y="697117"/>
                    </a:cubicBezTo>
                    <a:cubicBezTo>
                      <a:pt x="391779" y="691502"/>
                      <a:pt x="413517" y="691571"/>
                      <a:pt x="434566" y="688063"/>
                    </a:cubicBezTo>
                    <a:cubicBezTo>
                      <a:pt x="449744" y="685533"/>
                      <a:pt x="464905" y="682742"/>
                      <a:pt x="479833" y="679010"/>
                    </a:cubicBezTo>
                    <a:cubicBezTo>
                      <a:pt x="489091" y="676695"/>
                      <a:pt x="498458" y="674224"/>
                      <a:pt x="506994" y="669956"/>
                    </a:cubicBezTo>
                    <a:cubicBezTo>
                      <a:pt x="516726" y="665090"/>
                      <a:pt x="525101" y="657885"/>
                      <a:pt x="534154" y="651849"/>
                    </a:cubicBezTo>
                    <a:cubicBezTo>
                      <a:pt x="522083" y="642796"/>
                      <a:pt x="510218" y="633459"/>
                      <a:pt x="497940" y="624689"/>
                    </a:cubicBezTo>
                    <a:cubicBezTo>
                      <a:pt x="489086" y="618365"/>
                      <a:pt x="479634" y="612906"/>
                      <a:pt x="470780" y="606582"/>
                    </a:cubicBezTo>
                    <a:cubicBezTo>
                      <a:pt x="446092" y="588948"/>
                      <a:pt x="426763" y="575490"/>
                      <a:pt x="407406" y="552261"/>
                    </a:cubicBezTo>
                    <a:cubicBezTo>
                      <a:pt x="400440" y="543902"/>
                      <a:pt x="395335" y="534154"/>
                      <a:pt x="389299" y="525101"/>
                    </a:cubicBezTo>
                    <a:cubicBezTo>
                      <a:pt x="392317" y="516047"/>
                      <a:pt x="390010" y="502575"/>
                      <a:pt x="398352" y="497940"/>
                    </a:cubicBezTo>
                    <a:cubicBezTo>
                      <a:pt x="420106" y="485854"/>
                      <a:pt x="446018" y="482309"/>
                      <a:pt x="470780" y="479833"/>
                    </a:cubicBezTo>
                    <a:cubicBezTo>
                      <a:pt x="585525" y="468359"/>
                      <a:pt x="531220" y="474542"/>
                      <a:pt x="633742" y="461726"/>
                    </a:cubicBezTo>
                    <a:cubicBezTo>
                      <a:pt x="642796" y="458708"/>
                      <a:pt x="651727" y="455295"/>
                      <a:pt x="660903" y="452673"/>
                    </a:cubicBezTo>
                    <a:cubicBezTo>
                      <a:pt x="672867" y="449255"/>
                      <a:pt x="685988" y="449185"/>
                      <a:pt x="697117" y="443620"/>
                    </a:cubicBezTo>
                    <a:cubicBezTo>
                      <a:pt x="716581" y="433888"/>
                      <a:pt x="751437" y="407406"/>
                      <a:pt x="751437" y="407406"/>
                    </a:cubicBezTo>
                    <a:cubicBezTo>
                      <a:pt x="754455" y="398352"/>
                      <a:pt x="764759" y="388781"/>
                      <a:pt x="760491" y="380245"/>
                    </a:cubicBezTo>
                    <a:cubicBezTo>
                      <a:pt x="734864" y="328990"/>
                      <a:pt x="598375" y="344691"/>
                      <a:pt x="588475" y="344031"/>
                    </a:cubicBezTo>
                    <a:lnTo>
                      <a:pt x="525101" y="334978"/>
                    </a:lnTo>
                    <a:cubicBezTo>
                      <a:pt x="506958" y="332187"/>
                      <a:pt x="487199" y="334133"/>
                      <a:pt x="470780" y="325924"/>
                    </a:cubicBezTo>
                    <a:cubicBezTo>
                      <a:pt x="461048" y="321058"/>
                      <a:pt x="458709" y="307817"/>
                      <a:pt x="452673" y="298764"/>
                    </a:cubicBezTo>
                    <a:cubicBezTo>
                      <a:pt x="455691" y="277639"/>
                      <a:pt x="452896" y="254816"/>
                      <a:pt x="461726" y="235390"/>
                    </a:cubicBezTo>
                    <a:cubicBezTo>
                      <a:pt x="468790" y="219849"/>
                      <a:pt x="486698" y="212024"/>
                      <a:pt x="497940" y="199176"/>
                    </a:cubicBezTo>
                    <a:cubicBezTo>
                      <a:pt x="507876" y="187820"/>
                      <a:pt x="516047" y="175033"/>
                      <a:pt x="525101" y="162962"/>
                    </a:cubicBezTo>
                    <a:cubicBezTo>
                      <a:pt x="528119" y="153909"/>
                      <a:pt x="529886" y="144338"/>
                      <a:pt x="534154" y="135802"/>
                    </a:cubicBezTo>
                    <a:cubicBezTo>
                      <a:pt x="553444" y="97221"/>
                      <a:pt x="569231" y="112873"/>
                      <a:pt x="543208" y="54321"/>
                    </a:cubicBezTo>
                    <a:cubicBezTo>
                      <a:pt x="532352" y="29895"/>
                      <a:pt x="511012" y="24141"/>
                      <a:pt x="488887" y="18107"/>
                    </a:cubicBezTo>
                    <a:cubicBezTo>
                      <a:pt x="464878" y="11559"/>
                      <a:pt x="416459" y="0"/>
                      <a:pt x="416459" y="0"/>
                    </a:cubicBezTo>
                    <a:cubicBezTo>
                      <a:pt x="362138" y="3018"/>
                      <a:pt x="307656" y="3895"/>
                      <a:pt x="253497" y="9053"/>
                    </a:cubicBezTo>
                    <a:cubicBezTo>
                      <a:pt x="223473" y="11912"/>
                      <a:pt x="218791" y="10562"/>
                      <a:pt x="208229" y="27160"/>
                    </a:cubicBezTo>
                    <a:close/>
                  </a:path>
                </a:pathLst>
              </a:cu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25"/>
              <p:cNvSpPr/>
              <p:nvPr/>
            </p:nvSpPr>
            <p:spPr>
              <a:xfrm>
                <a:off x="8330862" y="4204838"/>
                <a:ext cx="332587" cy="200399"/>
              </a:xfrm>
              <a:custGeom>
                <a:rect b="b" l="l" r="r" t="t"/>
                <a:pathLst>
                  <a:path extrusionOk="0" h="417215" w="595138">
                    <a:moveTo>
                      <a:pt x="414069" y="108641"/>
                    </a:moveTo>
                    <a:cubicBezTo>
                      <a:pt x="350695" y="117694"/>
                      <a:pt x="191003" y="89237"/>
                      <a:pt x="6663" y="108641"/>
                    </a:cubicBezTo>
                    <a:cubicBezTo>
                      <a:pt x="-26487" y="112130"/>
                      <a:pt x="73122" y="114014"/>
                      <a:pt x="106251" y="117695"/>
                    </a:cubicBezTo>
                    <a:cubicBezTo>
                      <a:pt x="127460" y="120052"/>
                      <a:pt x="148500" y="123730"/>
                      <a:pt x="169625" y="126748"/>
                    </a:cubicBezTo>
                    <a:cubicBezTo>
                      <a:pt x="178678" y="129766"/>
                      <a:pt x="189333" y="129840"/>
                      <a:pt x="196785" y="135802"/>
                    </a:cubicBezTo>
                    <a:cubicBezTo>
                      <a:pt x="212740" y="148566"/>
                      <a:pt x="217982" y="172230"/>
                      <a:pt x="223946" y="190122"/>
                    </a:cubicBezTo>
                    <a:cubicBezTo>
                      <a:pt x="226964" y="232372"/>
                      <a:pt x="218524" y="277064"/>
                      <a:pt x="232999" y="316871"/>
                    </a:cubicBezTo>
                    <a:cubicBezTo>
                      <a:pt x="237375" y="328904"/>
                      <a:pt x="248968" y="295929"/>
                      <a:pt x="260160" y="289711"/>
                    </a:cubicBezTo>
                    <a:cubicBezTo>
                      <a:pt x="276844" y="280442"/>
                      <a:pt x="296373" y="277640"/>
                      <a:pt x="314480" y="271604"/>
                    </a:cubicBezTo>
                    <a:lnTo>
                      <a:pt x="341641" y="262550"/>
                    </a:lnTo>
                    <a:cubicBezTo>
                      <a:pt x="344659" y="271604"/>
                      <a:pt x="349579" y="280233"/>
                      <a:pt x="350694" y="289711"/>
                    </a:cubicBezTo>
                    <a:cubicBezTo>
                      <a:pt x="355643" y="331778"/>
                      <a:pt x="339666" y="379165"/>
                      <a:pt x="359748" y="416459"/>
                    </a:cubicBezTo>
                    <a:cubicBezTo>
                      <a:pt x="362383" y="421352"/>
                      <a:pt x="439614" y="401019"/>
                      <a:pt x="450282" y="398352"/>
                    </a:cubicBezTo>
                    <a:cubicBezTo>
                      <a:pt x="456318" y="389299"/>
                      <a:pt x="463523" y="380924"/>
                      <a:pt x="468389" y="371192"/>
                    </a:cubicBezTo>
                    <a:cubicBezTo>
                      <a:pt x="474440" y="359090"/>
                      <a:pt x="484174" y="318264"/>
                      <a:pt x="486496" y="307817"/>
                    </a:cubicBezTo>
                    <a:cubicBezTo>
                      <a:pt x="489834" y="292796"/>
                      <a:pt x="490147" y="276958"/>
                      <a:pt x="495550" y="262550"/>
                    </a:cubicBezTo>
                    <a:cubicBezTo>
                      <a:pt x="499371" y="252362"/>
                      <a:pt x="507621" y="244443"/>
                      <a:pt x="513657" y="235390"/>
                    </a:cubicBezTo>
                    <a:cubicBezTo>
                      <a:pt x="516675" y="220301"/>
                      <a:pt x="515828" y="203886"/>
                      <a:pt x="522710" y="190122"/>
                    </a:cubicBezTo>
                    <a:cubicBezTo>
                      <a:pt x="528436" y="178670"/>
                      <a:pt x="542010" y="173069"/>
                      <a:pt x="549871" y="162962"/>
                    </a:cubicBezTo>
                    <a:cubicBezTo>
                      <a:pt x="586188" y="116269"/>
                      <a:pt x="581478" y="122459"/>
                      <a:pt x="595138" y="81481"/>
                    </a:cubicBezTo>
                    <a:cubicBezTo>
                      <a:pt x="586084" y="78463"/>
                      <a:pt x="577425" y="73777"/>
                      <a:pt x="567977" y="72427"/>
                    </a:cubicBezTo>
                    <a:cubicBezTo>
                      <a:pt x="534979" y="67713"/>
                      <a:pt x="498203" y="78281"/>
                      <a:pt x="468389" y="63374"/>
                    </a:cubicBezTo>
                    <a:cubicBezTo>
                      <a:pt x="454626" y="56492"/>
                      <a:pt x="470217" y="28988"/>
                      <a:pt x="459336" y="18107"/>
                    </a:cubicBezTo>
                    <a:cubicBezTo>
                      <a:pt x="445840" y="4611"/>
                      <a:pt x="405015" y="0"/>
                      <a:pt x="405015" y="0"/>
                    </a:cubicBezTo>
                    <a:cubicBezTo>
                      <a:pt x="393412" y="2901"/>
                      <a:pt x="346760" y="3742"/>
                      <a:pt x="359748" y="36213"/>
                    </a:cubicBezTo>
                    <a:cubicBezTo>
                      <a:pt x="363789" y="46316"/>
                      <a:pt x="377855" y="48284"/>
                      <a:pt x="386908" y="54320"/>
                    </a:cubicBezTo>
                    <a:cubicBezTo>
                      <a:pt x="405969" y="111504"/>
                      <a:pt x="477443" y="99588"/>
                      <a:pt x="414069" y="108641"/>
                    </a:cubicBezTo>
                    <a:close/>
                  </a:path>
                </a:pathLst>
              </a:cu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8" name="Google Shape;418;p25"/>
              <p:cNvSpPr/>
              <p:nvPr/>
            </p:nvSpPr>
            <p:spPr>
              <a:xfrm>
                <a:off x="8817775" y="4162050"/>
                <a:ext cx="298041" cy="118668"/>
              </a:xfrm>
              <a:custGeom>
                <a:rect b="b" l="l" r="r" t="t"/>
                <a:pathLst>
                  <a:path extrusionOk="0" h="417215" w="595138">
                    <a:moveTo>
                      <a:pt x="414069" y="108641"/>
                    </a:moveTo>
                    <a:cubicBezTo>
                      <a:pt x="350695" y="117694"/>
                      <a:pt x="191003" y="89237"/>
                      <a:pt x="6663" y="108641"/>
                    </a:cubicBezTo>
                    <a:cubicBezTo>
                      <a:pt x="-26487" y="112130"/>
                      <a:pt x="73122" y="114014"/>
                      <a:pt x="106251" y="117695"/>
                    </a:cubicBezTo>
                    <a:cubicBezTo>
                      <a:pt x="127460" y="120052"/>
                      <a:pt x="148500" y="123730"/>
                      <a:pt x="169625" y="126748"/>
                    </a:cubicBezTo>
                    <a:cubicBezTo>
                      <a:pt x="178678" y="129766"/>
                      <a:pt x="189333" y="129840"/>
                      <a:pt x="196785" y="135802"/>
                    </a:cubicBezTo>
                    <a:cubicBezTo>
                      <a:pt x="212740" y="148566"/>
                      <a:pt x="217982" y="172230"/>
                      <a:pt x="223946" y="190122"/>
                    </a:cubicBezTo>
                    <a:cubicBezTo>
                      <a:pt x="226964" y="232372"/>
                      <a:pt x="218524" y="277064"/>
                      <a:pt x="232999" y="316871"/>
                    </a:cubicBezTo>
                    <a:cubicBezTo>
                      <a:pt x="237375" y="328904"/>
                      <a:pt x="248968" y="295929"/>
                      <a:pt x="260160" y="289711"/>
                    </a:cubicBezTo>
                    <a:cubicBezTo>
                      <a:pt x="276844" y="280442"/>
                      <a:pt x="296373" y="277640"/>
                      <a:pt x="314480" y="271604"/>
                    </a:cubicBezTo>
                    <a:lnTo>
                      <a:pt x="341641" y="262550"/>
                    </a:lnTo>
                    <a:cubicBezTo>
                      <a:pt x="344659" y="271604"/>
                      <a:pt x="349579" y="280233"/>
                      <a:pt x="350694" y="289711"/>
                    </a:cubicBezTo>
                    <a:cubicBezTo>
                      <a:pt x="355643" y="331778"/>
                      <a:pt x="339666" y="379165"/>
                      <a:pt x="359748" y="416459"/>
                    </a:cubicBezTo>
                    <a:cubicBezTo>
                      <a:pt x="362383" y="421352"/>
                      <a:pt x="439614" y="401019"/>
                      <a:pt x="450282" y="398352"/>
                    </a:cubicBezTo>
                    <a:cubicBezTo>
                      <a:pt x="456318" y="389299"/>
                      <a:pt x="463523" y="380924"/>
                      <a:pt x="468389" y="371192"/>
                    </a:cubicBezTo>
                    <a:cubicBezTo>
                      <a:pt x="474440" y="359090"/>
                      <a:pt x="484174" y="318264"/>
                      <a:pt x="486496" y="307817"/>
                    </a:cubicBezTo>
                    <a:cubicBezTo>
                      <a:pt x="489834" y="292796"/>
                      <a:pt x="490147" y="276958"/>
                      <a:pt x="495550" y="262550"/>
                    </a:cubicBezTo>
                    <a:cubicBezTo>
                      <a:pt x="499371" y="252362"/>
                      <a:pt x="507621" y="244443"/>
                      <a:pt x="513657" y="235390"/>
                    </a:cubicBezTo>
                    <a:cubicBezTo>
                      <a:pt x="516675" y="220301"/>
                      <a:pt x="515828" y="203886"/>
                      <a:pt x="522710" y="190122"/>
                    </a:cubicBezTo>
                    <a:cubicBezTo>
                      <a:pt x="528436" y="178670"/>
                      <a:pt x="542010" y="173069"/>
                      <a:pt x="549871" y="162962"/>
                    </a:cubicBezTo>
                    <a:cubicBezTo>
                      <a:pt x="586188" y="116269"/>
                      <a:pt x="581478" y="122459"/>
                      <a:pt x="595138" y="81481"/>
                    </a:cubicBezTo>
                    <a:cubicBezTo>
                      <a:pt x="586084" y="78463"/>
                      <a:pt x="577425" y="73777"/>
                      <a:pt x="567977" y="72427"/>
                    </a:cubicBezTo>
                    <a:cubicBezTo>
                      <a:pt x="534979" y="67713"/>
                      <a:pt x="498203" y="78281"/>
                      <a:pt x="468389" y="63374"/>
                    </a:cubicBezTo>
                    <a:cubicBezTo>
                      <a:pt x="454626" y="56492"/>
                      <a:pt x="470217" y="28988"/>
                      <a:pt x="459336" y="18107"/>
                    </a:cubicBezTo>
                    <a:cubicBezTo>
                      <a:pt x="445840" y="4611"/>
                      <a:pt x="405015" y="0"/>
                      <a:pt x="405015" y="0"/>
                    </a:cubicBezTo>
                    <a:cubicBezTo>
                      <a:pt x="393412" y="2901"/>
                      <a:pt x="346760" y="3742"/>
                      <a:pt x="359748" y="36213"/>
                    </a:cubicBezTo>
                    <a:cubicBezTo>
                      <a:pt x="363789" y="46316"/>
                      <a:pt x="377855" y="48284"/>
                      <a:pt x="386908" y="54320"/>
                    </a:cubicBezTo>
                    <a:cubicBezTo>
                      <a:pt x="405969" y="111504"/>
                      <a:pt x="477443" y="99588"/>
                      <a:pt x="414069" y="108641"/>
                    </a:cubicBezTo>
                    <a:close/>
                  </a:path>
                </a:pathLst>
              </a:cu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9" name="Google Shape;419;p25"/>
            <p:cNvGrpSpPr/>
            <p:nvPr/>
          </p:nvGrpSpPr>
          <p:grpSpPr>
            <a:xfrm>
              <a:off x="9009142" y="4547003"/>
              <a:ext cx="1059300" cy="966000"/>
              <a:chOff x="8983118" y="4782391"/>
              <a:chExt cx="1059300" cy="966000"/>
            </a:xfrm>
          </p:grpSpPr>
          <p:sp>
            <p:nvSpPr>
              <p:cNvPr id="420" name="Google Shape;420;p25"/>
              <p:cNvSpPr/>
              <p:nvPr/>
            </p:nvSpPr>
            <p:spPr>
              <a:xfrm>
                <a:off x="8983118" y="4782391"/>
                <a:ext cx="1059255" cy="965906"/>
              </a:xfrm>
              <a:prstGeom prst="ellipse">
                <a:avLst/>
              </a:prstGeom>
              <a:solidFill>
                <a:schemeClr val="lt1"/>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21" name="Google Shape;421;p25"/>
              <p:cNvCxnSpPr>
                <a:stCxn id="420" idx="0"/>
                <a:endCxn id="420" idx="4"/>
              </p:cNvCxnSpPr>
              <p:nvPr/>
            </p:nvCxnSpPr>
            <p:spPr>
              <a:xfrm>
                <a:off x="9512745" y="4782391"/>
                <a:ext cx="0" cy="966000"/>
              </a:xfrm>
              <a:prstGeom prst="straightConnector1">
                <a:avLst/>
              </a:prstGeom>
              <a:noFill/>
              <a:ln cap="flat" cmpd="sng" w="9525">
                <a:solidFill>
                  <a:schemeClr val="dk1"/>
                </a:solidFill>
                <a:prstDash val="solid"/>
                <a:miter lim="800000"/>
                <a:headEnd len="sm" w="sm" type="none"/>
                <a:tailEnd len="sm" w="sm" type="none"/>
              </a:ln>
            </p:spPr>
          </p:cxnSp>
          <p:cxnSp>
            <p:nvCxnSpPr>
              <p:cNvPr id="422" name="Google Shape;422;p25"/>
              <p:cNvCxnSpPr>
                <a:stCxn id="420" idx="2"/>
              </p:cNvCxnSpPr>
              <p:nvPr/>
            </p:nvCxnSpPr>
            <p:spPr>
              <a:xfrm>
                <a:off x="8983118" y="5265344"/>
                <a:ext cx="1059300" cy="0"/>
              </a:xfrm>
              <a:prstGeom prst="straightConnector1">
                <a:avLst/>
              </a:prstGeom>
              <a:noFill/>
              <a:ln cap="flat" cmpd="sng" w="9525">
                <a:solidFill>
                  <a:schemeClr val="dk1"/>
                </a:solidFill>
                <a:prstDash val="solid"/>
                <a:miter lim="800000"/>
                <a:headEnd len="sm" w="sm" type="none"/>
                <a:tailEnd len="sm" w="sm" type="none"/>
              </a:ln>
            </p:spPr>
          </p:cxnSp>
          <p:sp>
            <p:nvSpPr>
              <p:cNvPr id="423" name="Google Shape;423;p25"/>
              <p:cNvSpPr/>
              <p:nvPr/>
            </p:nvSpPr>
            <p:spPr>
              <a:xfrm>
                <a:off x="9524246" y="4970346"/>
                <a:ext cx="421351" cy="289717"/>
              </a:xfrm>
              <a:custGeom>
                <a:rect b="b" l="l" r="r" t="t"/>
                <a:pathLst>
                  <a:path extrusionOk="0" h="289717" w="421351">
                    <a:moveTo>
                      <a:pt x="0" y="289717"/>
                    </a:moveTo>
                    <a:cubicBezTo>
                      <a:pt x="161453" y="145616"/>
                      <a:pt x="322907" y="1515"/>
                      <a:pt x="389299" y="6"/>
                    </a:cubicBezTo>
                    <a:cubicBezTo>
                      <a:pt x="455691" y="-1503"/>
                      <a:pt x="398352" y="280664"/>
                      <a:pt x="398352" y="280664"/>
                    </a:cubicBezTo>
                    <a:lnTo>
                      <a:pt x="398352" y="280664"/>
                    </a:lnTo>
                    <a:lnTo>
                      <a:pt x="398352" y="280664"/>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4" name="Google Shape;424;p25"/>
              <p:cNvSpPr/>
              <p:nvPr/>
            </p:nvSpPr>
            <p:spPr>
              <a:xfrm>
                <a:off x="9086846" y="5269117"/>
                <a:ext cx="428346" cy="280657"/>
              </a:xfrm>
              <a:custGeom>
                <a:rect b="b" l="l" r="r" t="t"/>
                <a:pathLst>
                  <a:path extrusionOk="0" h="280657" w="428346">
                    <a:moveTo>
                      <a:pt x="428346" y="0"/>
                    </a:moveTo>
                    <a:lnTo>
                      <a:pt x="292544" y="280657"/>
                    </a:lnTo>
                    <a:lnTo>
                      <a:pt x="292544" y="280657"/>
                    </a:lnTo>
                    <a:cubicBezTo>
                      <a:pt x="248786" y="274621"/>
                      <a:pt x="78279" y="261041"/>
                      <a:pt x="29994" y="244443"/>
                    </a:cubicBezTo>
                    <a:cubicBezTo>
                      <a:pt x="-18291" y="227845"/>
                      <a:pt x="7360" y="206721"/>
                      <a:pt x="2833" y="181069"/>
                    </a:cubicBez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5" name="Google Shape;425;p25"/>
              <p:cNvSpPr/>
              <p:nvPr/>
            </p:nvSpPr>
            <p:spPr>
              <a:xfrm>
                <a:off x="9492755" y="5122746"/>
                <a:ext cx="288542" cy="146371"/>
              </a:xfrm>
              <a:custGeom>
                <a:rect b="b" l="l" r="r" t="t"/>
                <a:pathLst>
                  <a:path extrusionOk="0" h="289717" w="421351">
                    <a:moveTo>
                      <a:pt x="0" y="289717"/>
                    </a:moveTo>
                    <a:cubicBezTo>
                      <a:pt x="161453" y="145616"/>
                      <a:pt x="322907" y="1515"/>
                      <a:pt x="389299" y="6"/>
                    </a:cubicBezTo>
                    <a:cubicBezTo>
                      <a:pt x="455691" y="-1503"/>
                      <a:pt x="398352" y="280664"/>
                      <a:pt x="398352" y="280664"/>
                    </a:cubicBezTo>
                    <a:lnTo>
                      <a:pt x="398352" y="280664"/>
                    </a:lnTo>
                    <a:lnTo>
                      <a:pt x="398352" y="280664"/>
                    </a:lnTo>
                  </a:path>
                </a:pathLst>
              </a:cu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 name="Google Shape;426;p25"/>
              <p:cNvSpPr/>
              <p:nvPr/>
            </p:nvSpPr>
            <p:spPr>
              <a:xfrm>
                <a:off x="9179432" y="5267614"/>
                <a:ext cx="334537" cy="140329"/>
              </a:xfrm>
              <a:custGeom>
                <a:rect b="b" l="l" r="r" t="t"/>
                <a:pathLst>
                  <a:path extrusionOk="0" h="280657" w="428346">
                    <a:moveTo>
                      <a:pt x="428346" y="0"/>
                    </a:moveTo>
                    <a:lnTo>
                      <a:pt x="292544" y="280657"/>
                    </a:lnTo>
                    <a:lnTo>
                      <a:pt x="292544" y="280657"/>
                    </a:lnTo>
                    <a:cubicBezTo>
                      <a:pt x="248786" y="274621"/>
                      <a:pt x="78279" y="261041"/>
                      <a:pt x="29994" y="244443"/>
                    </a:cubicBezTo>
                    <a:cubicBezTo>
                      <a:pt x="-18291" y="227845"/>
                      <a:pt x="7360" y="206721"/>
                      <a:pt x="2833" y="181069"/>
                    </a:cubicBezTo>
                  </a:path>
                </a:pathLst>
              </a:custGeom>
              <a:no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27" name="Google Shape;427;p25"/>
            <p:cNvSpPr/>
            <p:nvPr/>
          </p:nvSpPr>
          <p:spPr>
            <a:xfrm>
              <a:off x="7687402" y="3145222"/>
              <a:ext cx="1059255" cy="965906"/>
            </a:xfrm>
            <a:prstGeom prst="ellipse">
              <a:avLst/>
            </a:prstGeom>
            <a:gradFill>
              <a:gsLst>
                <a:gs pos="0">
                  <a:srgbClr val="212F38"/>
                </a:gs>
                <a:gs pos="23000">
                  <a:srgbClr val="757070"/>
                </a:gs>
                <a:gs pos="69000">
                  <a:srgbClr val="324654"/>
                </a:gs>
                <a:gs pos="97000">
                  <a:srgbClr val="212F38"/>
                </a:gs>
                <a:gs pos="100000">
                  <a:srgbClr val="212F38"/>
                </a:gs>
              </a:gsLst>
              <a:path path="circle">
                <a:fillToRect b="50%" l="50%" r="50%" t="50%"/>
              </a:path>
              <a:tileRect/>
            </a:gra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 name="Google Shape;428;p25"/>
            <p:cNvSpPr txBox="1"/>
            <p:nvPr/>
          </p:nvSpPr>
          <p:spPr>
            <a:xfrm>
              <a:off x="8972394" y="1441779"/>
              <a:ext cx="113519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82A0B4"/>
                  </a:solidFill>
                  <a:latin typeface="Arial"/>
                  <a:ea typeface="Arial"/>
                  <a:cs typeface="Arial"/>
                  <a:sym typeface="Arial"/>
                </a:rPr>
                <a:t>Morphology</a:t>
              </a:r>
              <a:endParaRPr b="1" sz="1200">
                <a:solidFill>
                  <a:srgbClr val="82A0B4"/>
                </a:solidFill>
                <a:latin typeface="Arial"/>
                <a:ea typeface="Arial"/>
                <a:cs typeface="Arial"/>
                <a:sym typeface="Arial"/>
              </a:endParaRPr>
            </a:p>
          </p:txBody>
        </p:sp>
        <p:sp>
          <p:nvSpPr>
            <p:cNvPr id="429" name="Google Shape;429;p25"/>
            <p:cNvSpPr txBox="1"/>
            <p:nvPr/>
          </p:nvSpPr>
          <p:spPr>
            <a:xfrm>
              <a:off x="9057180" y="5665309"/>
              <a:ext cx="113519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82A0B4"/>
                  </a:solidFill>
                  <a:latin typeface="Arial"/>
                  <a:ea typeface="Arial"/>
                  <a:cs typeface="Arial"/>
                  <a:sym typeface="Arial"/>
                </a:rPr>
                <a:t>Properties</a:t>
              </a:r>
              <a:endParaRPr b="1" sz="1200">
                <a:solidFill>
                  <a:srgbClr val="82A0B4"/>
                </a:solidFill>
                <a:latin typeface="Arial"/>
                <a:ea typeface="Arial"/>
                <a:cs typeface="Arial"/>
                <a:sym typeface="Arial"/>
              </a:endParaRPr>
            </a:p>
          </p:txBody>
        </p:sp>
        <p:sp>
          <p:nvSpPr>
            <p:cNvPr id="430" name="Google Shape;430;p25"/>
            <p:cNvSpPr txBox="1"/>
            <p:nvPr/>
          </p:nvSpPr>
          <p:spPr>
            <a:xfrm>
              <a:off x="10981554" y="4319824"/>
              <a:ext cx="113519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82A0B4"/>
                  </a:solidFill>
                  <a:latin typeface="Arial"/>
                  <a:ea typeface="Arial"/>
                  <a:cs typeface="Arial"/>
                  <a:sym typeface="Arial"/>
                </a:rPr>
                <a:t>Elemental</a:t>
              </a:r>
              <a:endParaRPr/>
            </a:p>
            <a:p>
              <a:pPr indent="0" lvl="0" marL="0" marR="0" rtl="0" algn="l">
                <a:spcBef>
                  <a:spcPts val="0"/>
                </a:spcBef>
                <a:spcAft>
                  <a:spcPts val="0"/>
                </a:spcAft>
                <a:buNone/>
              </a:pPr>
              <a:r>
                <a:rPr b="1" lang="en-US" sz="1200">
                  <a:solidFill>
                    <a:srgbClr val="82A0B4"/>
                  </a:solidFill>
                  <a:latin typeface="Arial"/>
                  <a:ea typeface="Arial"/>
                  <a:cs typeface="Arial"/>
                  <a:sym typeface="Arial"/>
                </a:rPr>
                <a:t>Composition</a:t>
              </a:r>
              <a:endParaRPr b="1" sz="1200">
                <a:solidFill>
                  <a:srgbClr val="82A0B4"/>
                </a:solidFill>
                <a:latin typeface="Arial"/>
                <a:ea typeface="Arial"/>
                <a:cs typeface="Arial"/>
                <a:sym typeface="Arial"/>
              </a:endParaRPr>
            </a:p>
          </p:txBody>
        </p:sp>
        <p:sp>
          <p:nvSpPr>
            <p:cNvPr id="431" name="Google Shape;431;p25"/>
            <p:cNvSpPr txBox="1"/>
            <p:nvPr/>
          </p:nvSpPr>
          <p:spPr>
            <a:xfrm>
              <a:off x="7339189" y="4302599"/>
              <a:ext cx="1135195"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82A0B4"/>
                  </a:solidFill>
                  <a:latin typeface="Arial"/>
                  <a:ea typeface="Arial"/>
                  <a:cs typeface="Arial"/>
                  <a:sym typeface="Arial"/>
                </a:rPr>
                <a:t>Application</a:t>
              </a:r>
              <a:endParaRPr b="1" sz="1200">
                <a:solidFill>
                  <a:srgbClr val="82A0B4"/>
                </a:solidFill>
                <a:latin typeface="Arial"/>
                <a:ea typeface="Arial"/>
                <a:cs typeface="Arial"/>
                <a:sym typeface="Arial"/>
              </a:endParaRPr>
            </a:p>
          </p:txBody>
        </p:sp>
        <p:pic>
          <p:nvPicPr>
            <p:cNvPr id="432" name="Google Shape;432;p25"/>
            <p:cNvPicPr preferRelativeResize="0"/>
            <p:nvPr/>
          </p:nvPicPr>
          <p:blipFill rotWithShape="1">
            <a:blip r:embed="rId3">
              <a:alphaModFix/>
            </a:blip>
            <a:srcRect b="11418" l="55247" r="1683" t="8370"/>
            <a:stretch/>
          </p:blipFill>
          <p:spPr>
            <a:xfrm>
              <a:off x="10509199" y="530644"/>
              <a:ext cx="1493429" cy="1392861"/>
            </a:xfrm>
            <a:prstGeom prst="ellipse">
              <a:avLst/>
            </a:prstGeom>
            <a:noFill/>
            <a:ln>
              <a:noFill/>
            </a:ln>
          </p:spPr>
        </p:pic>
        <p:cxnSp>
          <p:nvCxnSpPr>
            <p:cNvPr id="433" name="Google Shape;433;p25"/>
            <p:cNvCxnSpPr>
              <a:endCxn id="432" idx="1"/>
            </p:cNvCxnSpPr>
            <p:nvPr/>
          </p:nvCxnSpPr>
          <p:spPr>
            <a:xfrm flipH="1" rot="10800000">
              <a:off x="9761007" y="734624"/>
              <a:ext cx="966900" cy="1374300"/>
            </a:xfrm>
            <a:prstGeom prst="straightConnector1">
              <a:avLst/>
            </a:prstGeom>
            <a:noFill/>
            <a:ln cap="flat" cmpd="sng" w="9525">
              <a:solidFill>
                <a:schemeClr val="dk1"/>
              </a:solidFill>
              <a:prstDash val="solid"/>
              <a:miter lim="800000"/>
              <a:headEnd len="sm" w="sm" type="none"/>
              <a:tailEnd len="sm" w="sm" type="none"/>
            </a:ln>
          </p:spPr>
        </p:cxnSp>
        <p:cxnSp>
          <p:nvCxnSpPr>
            <p:cNvPr id="434" name="Google Shape;434;p25"/>
            <p:cNvCxnSpPr>
              <a:stCxn id="401" idx="1"/>
              <a:endCxn id="432" idx="4"/>
            </p:cNvCxnSpPr>
            <p:nvPr/>
          </p:nvCxnSpPr>
          <p:spPr>
            <a:xfrm flipH="1" rot="10800000">
              <a:off x="9728225" y="1923537"/>
              <a:ext cx="1527600" cy="280200"/>
            </a:xfrm>
            <a:prstGeom prst="straightConnector1">
              <a:avLst/>
            </a:prstGeom>
            <a:noFill/>
            <a:ln cap="flat" cmpd="sng" w="9525">
              <a:solidFill>
                <a:schemeClr val="dk1"/>
              </a:solidFill>
              <a:prstDash val="solid"/>
              <a:miter lim="800000"/>
              <a:headEnd len="sm" w="sm" type="none"/>
              <a:tailEnd len="sm" w="sm" type="none"/>
            </a:ln>
          </p:spPr>
        </p:cxnSp>
      </p:grpSp>
      <p:sp>
        <p:nvSpPr>
          <p:cNvPr id="435" name="Google Shape;435;p25"/>
          <p:cNvSpPr/>
          <p:nvPr/>
        </p:nvSpPr>
        <p:spPr>
          <a:xfrm>
            <a:off x="2337001" y="5464760"/>
            <a:ext cx="430886" cy="430886"/>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2</a:t>
            </a:r>
            <a:endParaRPr sz="1600">
              <a:solidFill>
                <a:schemeClr val="lt1"/>
              </a:solidFill>
              <a:latin typeface="Arial"/>
              <a:ea typeface="Arial"/>
              <a:cs typeface="Arial"/>
              <a:sym typeface="Arial"/>
            </a:endParaRPr>
          </a:p>
        </p:txBody>
      </p:sp>
      <p:sp>
        <p:nvSpPr>
          <p:cNvPr id="436" name="Google Shape;436;p25"/>
          <p:cNvSpPr/>
          <p:nvPr/>
        </p:nvSpPr>
        <p:spPr>
          <a:xfrm>
            <a:off x="2337001" y="4747898"/>
            <a:ext cx="430886" cy="430886"/>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a:t>
            </a:r>
            <a:endParaRPr sz="16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grpSp>
        <p:nvGrpSpPr>
          <p:cNvPr id="441" name="Google Shape;441;p26"/>
          <p:cNvGrpSpPr/>
          <p:nvPr/>
        </p:nvGrpSpPr>
        <p:grpSpPr>
          <a:xfrm rot="5400000">
            <a:off x="5367774" y="-248289"/>
            <a:ext cx="3832209" cy="7679636"/>
            <a:chOff x="588974" y="2600731"/>
            <a:chExt cx="3832209" cy="4257268"/>
          </a:xfrm>
        </p:grpSpPr>
        <p:sp>
          <p:nvSpPr>
            <p:cNvPr id="442" name="Google Shape;442;p26"/>
            <p:cNvSpPr/>
            <p:nvPr/>
          </p:nvSpPr>
          <p:spPr>
            <a:xfrm>
              <a:off x="588974" y="2600732"/>
              <a:ext cx="717093" cy="4257267"/>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 name="Google Shape;443;p26"/>
            <p:cNvSpPr/>
            <p:nvPr/>
          </p:nvSpPr>
          <p:spPr>
            <a:xfrm>
              <a:off x="1367753" y="2600732"/>
              <a:ext cx="717093" cy="425726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4" name="Google Shape;444;p26"/>
            <p:cNvSpPr/>
            <p:nvPr/>
          </p:nvSpPr>
          <p:spPr>
            <a:xfrm>
              <a:off x="2146533" y="2600731"/>
              <a:ext cx="717093" cy="4257267"/>
            </a:xfrm>
            <a:prstGeom prst="rect">
              <a:avLst/>
            </a:prstGeom>
            <a:solidFill>
              <a:srgbClr val="ABE1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26"/>
            <p:cNvSpPr/>
            <p:nvPr/>
          </p:nvSpPr>
          <p:spPr>
            <a:xfrm>
              <a:off x="2925311" y="2600732"/>
              <a:ext cx="717093" cy="425726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 name="Google Shape;446;p26"/>
            <p:cNvSpPr/>
            <p:nvPr/>
          </p:nvSpPr>
          <p:spPr>
            <a:xfrm>
              <a:off x="3704090" y="2600732"/>
              <a:ext cx="717093" cy="4257267"/>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7" name="Google Shape;447;p26"/>
            <p:cNvSpPr/>
            <p:nvPr/>
          </p:nvSpPr>
          <p:spPr>
            <a:xfrm>
              <a:off x="1367754" y="2600732"/>
              <a:ext cx="717093" cy="4257267"/>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8" name="Google Shape;448;p26"/>
            <p:cNvSpPr/>
            <p:nvPr/>
          </p:nvSpPr>
          <p:spPr>
            <a:xfrm>
              <a:off x="2925312" y="2600732"/>
              <a:ext cx="717093" cy="4257267"/>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49" name="Google Shape;449;p26"/>
          <p:cNvSpPr txBox="1"/>
          <p:nvPr/>
        </p:nvSpPr>
        <p:spPr>
          <a:xfrm>
            <a:off x="4278900" y="3068171"/>
            <a:ext cx="5705061" cy="99520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867">
                <a:solidFill>
                  <a:schemeClr val="lt1"/>
                </a:solidFill>
                <a:latin typeface="Arial"/>
                <a:ea typeface="Arial"/>
                <a:cs typeface="Arial"/>
                <a:sym typeface="Arial"/>
              </a:rPr>
              <a:t>Thank You</a:t>
            </a:r>
            <a:endParaRPr sz="5867">
              <a:solidFill>
                <a:schemeClr val="lt1"/>
              </a:solidFill>
              <a:latin typeface="Arial"/>
              <a:ea typeface="Arial"/>
              <a:cs typeface="Arial"/>
              <a:sym typeface="Arial"/>
            </a:endParaRPr>
          </a:p>
        </p:txBody>
      </p:sp>
      <p:sp>
        <p:nvSpPr>
          <p:cNvPr id="450" name="Google Shape;450;p26"/>
          <p:cNvSpPr txBox="1"/>
          <p:nvPr/>
        </p:nvSpPr>
        <p:spPr>
          <a:xfrm>
            <a:off x="4278831" y="4135217"/>
            <a:ext cx="5705061" cy="3796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Q/A</a:t>
            </a:r>
            <a:endParaRPr sz="1867">
              <a:solidFill>
                <a:schemeClr val="lt1"/>
              </a:solidFill>
              <a:latin typeface="Arial"/>
              <a:ea typeface="Arial"/>
              <a:cs typeface="Arial"/>
              <a:sym typeface="Arial"/>
            </a:endParaRPr>
          </a:p>
        </p:txBody>
      </p:sp>
      <p:sp>
        <p:nvSpPr>
          <p:cNvPr id="451" name="Google Shape;451;p26"/>
          <p:cNvSpPr txBox="1"/>
          <p:nvPr/>
        </p:nvSpPr>
        <p:spPr>
          <a:xfrm>
            <a:off x="4278831" y="2616679"/>
            <a:ext cx="5705061" cy="3796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Characterization of materials</a:t>
            </a:r>
            <a:endParaRPr sz="1867">
              <a:solidFill>
                <a:schemeClr val="lt1"/>
              </a:solidFill>
              <a:latin typeface="Arial"/>
              <a:ea typeface="Arial"/>
              <a:cs typeface="Arial"/>
              <a:sym typeface="Arial"/>
            </a:endParaRPr>
          </a:p>
        </p:txBody>
      </p:sp>
      <p:sp>
        <p:nvSpPr>
          <p:cNvPr id="452" name="Google Shape;452;p26"/>
          <p:cNvSpPr txBox="1"/>
          <p:nvPr/>
        </p:nvSpPr>
        <p:spPr>
          <a:xfrm>
            <a:off x="1381859" y="993581"/>
            <a:ext cx="383853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200">
                <a:solidFill>
                  <a:srgbClr val="D8D8D8"/>
                </a:solidFill>
                <a:latin typeface="Aharoni"/>
                <a:ea typeface="Aharoni"/>
                <a:cs typeface="Aharoni"/>
                <a:sym typeface="Aharoni"/>
              </a:rPr>
              <a:t>F</a:t>
            </a:r>
            <a:endParaRPr/>
          </a:p>
          <a:p>
            <a:pPr indent="0" lvl="0" marL="0" marR="0" rtl="0" algn="l">
              <a:spcBef>
                <a:spcPts val="0"/>
              </a:spcBef>
              <a:spcAft>
                <a:spcPts val="0"/>
              </a:spcAft>
              <a:buNone/>
            </a:pPr>
            <a:r>
              <a:rPr lang="en-US" sz="7200">
                <a:solidFill>
                  <a:srgbClr val="D8D8D8"/>
                </a:solidFill>
                <a:latin typeface="Aharoni"/>
                <a:ea typeface="Aharoni"/>
                <a:cs typeface="Aharoni"/>
                <a:sym typeface="Aharoni"/>
              </a:rPr>
              <a:t>I</a:t>
            </a:r>
            <a:endParaRPr/>
          </a:p>
          <a:p>
            <a:pPr indent="0" lvl="0" marL="0" marR="0" rtl="0" algn="l">
              <a:spcBef>
                <a:spcPts val="0"/>
              </a:spcBef>
              <a:spcAft>
                <a:spcPts val="0"/>
              </a:spcAft>
              <a:buNone/>
            </a:pPr>
            <a:r>
              <a:rPr lang="en-US" sz="7200">
                <a:solidFill>
                  <a:srgbClr val="D8D8D8"/>
                </a:solidFill>
                <a:latin typeface="Aharoni"/>
                <a:ea typeface="Aharoni"/>
                <a:cs typeface="Aharoni"/>
                <a:sym typeface="Aharoni"/>
              </a:rPr>
              <a:t>N</a:t>
            </a:r>
            <a:endParaRPr/>
          </a:p>
          <a:p>
            <a:pPr indent="0" lvl="0" marL="0" marR="0" rtl="0" algn="l">
              <a:spcBef>
                <a:spcPts val="0"/>
              </a:spcBef>
              <a:spcAft>
                <a:spcPts val="0"/>
              </a:spcAft>
              <a:buNone/>
            </a:pPr>
            <a:r>
              <a:rPr lang="en-US" sz="7200">
                <a:solidFill>
                  <a:srgbClr val="D8D8D8"/>
                </a:solidFill>
                <a:latin typeface="Aharoni"/>
                <a:ea typeface="Aharoni"/>
                <a:cs typeface="Aharoni"/>
                <a:sym typeface="Aharoni"/>
              </a:rPr>
              <a:t>A</a:t>
            </a:r>
            <a:endParaRPr/>
          </a:p>
          <a:p>
            <a:pPr indent="0" lvl="0" marL="0" marR="0" rtl="0" algn="l">
              <a:spcBef>
                <a:spcPts val="0"/>
              </a:spcBef>
              <a:spcAft>
                <a:spcPts val="0"/>
              </a:spcAft>
              <a:buNone/>
            </a:pPr>
            <a:r>
              <a:rPr lang="en-US" sz="7200">
                <a:solidFill>
                  <a:srgbClr val="D8D8D8"/>
                </a:solidFill>
                <a:latin typeface="Aharoni"/>
                <a:ea typeface="Aharoni"/>
                <a:cs typeface="Aharoni"/>
                <a:sym typeface="Aharoni"/>
              </a:rPr>
              <a:t>L</a:t>
            </a:r>
            <a:endParaRPr/>
          </a:p>
        </p:txBody>
      </p:sp>
      <p:sp>
        <p:nvSpPr>
          <p:cNvPr id="453" name="Google Shape;453;p26"/>
          <p:cNvSpPr txBox="1"/>
          <p:nvPr/>
        </p:nvSpPr>
        <p:spPr>
          <a:xfrm>
            <a:off x="1950236" y="1824579"/>
            <a:ext cx="1493822" cy="397031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P</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r</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o</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j</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e</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c</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t</a:t>
            </a:r>
            <a:endParaRPr sz="3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7"/>
          <p:cNvSpPr txBox="1"/>
          <p:nvPr/>
        </p:nvSpPr>
        <p:spPr>
          <a:xfrm>
            <a:off x="5135509" y="444426"/>
            <a:ext cx="6147223" cy="92333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rgbClr val="3F3F3F"/>
                </a:solidFill>
                <a:latin typeface="Arial"/>
                <a:ea typeface="Arial"/>
                <a:cs typeface="Arial"/>
                <a:sym typeface="Arial"/>
              </a:rPr>
              <a:t>Agenda</a:t>
            </a:r>
            <a:endParaRPr sz="5400">
              <a:solidFill>
                <a:srgbClr val="3F3F3F"/>
              </a:solidFill>
              <a:latin typeface="Arial"/>
              <a:ea typeface="Arial"/>
              <a:cs typeface="Arial"/>
              <a:sym typeface="Arial"/>
            </a:endParaRPr>
          </a:p>
        </p:txBody>
      </p:sp>
      <p:grpSp>
        <p:nvGrpSpPr>
          <p:cNvPr id="183" name="Google Shape;183;p17"/>
          <p:cNvGrpSpPr/>
          <p:nvPr/>
        </p:nvGrpSpPr>
        <p:grpSpPr>
          <a:xfrm>
            <a:off x="5898745" y="1706617"/>
            <a:ext cx="5383988" cy="1099644"/>
            <a:chOff x="1848112" y="1575921"/>
            <a:chExt cx="5383988" cy="1099644"/>
          </a:xfrm>
        </p:grpSpPr>
        <p:sp>
          <p:nvSpPr>
            <p:cNvPr id="184" name="Google Shape;184;p17"/>
            <p:cNvSpPr txBox="1"/>
            <p:nvPr/>
          </p:nvSpPr>
          <p:spPr>
            <a:xfrm>
              <a:off x="2724408" y="2213900"/>
              <a:ext cx="450769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General description of the thesis and the importance of characterization techniques to evaluate results.</a:t>
              </a:r>
              <a:endParaRPr sz="1200">
                <a:solidFill>
                  <a:srgbClr val="3F3F3F"/>
                </a:solidFill>
                <a:latin typeface="Arial"/>
                <a:ea typeface="Arial"/>
                <a:cs typeface="Arial"/>
                <a:sym typeface="Arial"/>
              </a:endParaRPr>
            </a:p>
          </p:txBody>
        </p:sp>
        <p:sp>
          <p:nvSpPr>
            <p:cNvPr id="185" name="Google Shape;185;p17"/>
            <p:cNvSpPr txBox="1"/>
            <p:nvPr/>
          </p:nvSpPr>
          <p:spPr>
            <a:xfrm>
              <a:off x="2705936" y="1789403"/>
              <a:ext cx="4507692" cy="507831"/>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Introduction</a:t>
              </a:r>
              <a:endParaRPr b="1" sz="2700">
                <a:solidFill>
                  <a:srgbClr val="3F3F3F"/>
                </a:solidFill>
                <a:latin typeface="Arial"/>
                <a:ea typeface="Arial"/>
                <a:cs typeface="Arial"/>
                <a:sym typeface="Arial"/>
              </a:endParaRPr>
            </a:p>
          </p:txBody>
        </p:sp>
        <p:sp>
          <p:nvSpPr>
            <p:cNvPr id="186" name="Google Shape;186;p17"/>
            <p:cNvSpPr txBox="1"/>
            <p:nvPr/>
          </p:nvSpPr>
          <p:spPr>
            <a:xfrm>
              <a:off x="1848112" y="1575921"/>
              <a:ext cx="958096" cy="769441"/>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01</a:t>
              </a:r>
              <a:endParaRPr b="1" sz="4400">
                <a:solidFill>
                  <a:srgbClr val="3F3F3F"/>
                </a:solidFill>
                <a:latin typeface="Arial"/>
                <a:ea typeface="Arial"/>
                <a:cs typeface="Arial"/>
                <a:sym typeface="Arial"/>
              </a:endParaRPr>
            </a:p>
          </p:txBody>
        </p:sp>
      </p:grpSp>
      <p:grpSp>
        <p:nvGrpSpPr>
          <p:cNvPr id="187" name="Google Shape;187;p17"/>
          <p:cNvGrpSpPr/>
          <p:nvPr/>
        </p:nvGrpSpPr>
        <p:grpSpPr>
          <a:xfrm>
            <a:off x="5898745" y="2841595"/>
            <a:ext cx="5771172" cy="1099644"/>
            <a:chOff x="1848112" y="1575921"/>
            <a:chExt cx="5771172" cy="1099644"/>
          </a:xfrm>
        </p:grpSpPr>
        <p:sp>
          <p:nvSpPr>
            <p:cNvPr id="188" name="Google Shape;188;p17"/>
            <p:cNvSpPr txBox="1"/>
            <p:nvPr/>
          </p:nvSpPr>
          <p:spPr>
            <a:xfrm>
              <a:off x="2724408" y="2213900"/>
              <a:ext cx="450769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Explanation of 6 techniques that allows to evaluate different characteristics inside the research.</a:t>
              </a:r>
              <a:endParaRPr sz="1200">
                <a:solidFill>
                  <a:srgbClr val="3F3F3F"/>
                </a:solidFill>
                <a:latin typeface="Arial"/>
                <a:ea typeface="Arial"/>
                <a:cs typeface="Arial"/>
                <a:sym typeface="Arial"/>
              </a:endParaRPr>
            </a:p>
          </p:txBody>
        </p:sp>
        <p:sp>
          <p:nvSpPr>
            <p:cNvPr id="189" name="Google Shape;189;p17"/>
            <p:cNvSpPr txBox="1"/>
            <p:nvPr/>
          </p:nvSpPr>
          <p:spPr>
            <a:xfrm>
              <a:off x="2705935" y="1789403"/>
              <a:ext cx="4913349" cy="507831"/>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Characterization Techniques</a:t>
              </a:r>
              <a:endParaRPr b="1" sz="2700">
                <a:solidFill>
                  <a:srgbClr val="3F3F3F"/>
                </a:solidFill>
                <a:latin typeface="Arial"/>
                <a:ea typeface="Arial"/>
                <a:cs typeface="Arial"/>
                <a:sym typeface="Arial"/>
              </a:endParaRPr>
            </a:p>
          </p:txBody>
        </p:sp>
        <p:sp>
          <p:nvSpPr>
            <p:cNvPr id="190" name="Google Shape;190;p17"/>
            <p:cNvSpPr txBox="1"/>
            <p:nvPr/>
          </p:nvSpPr>
          <p:spPr>
            <a:xfrm>
              <a:off x="1848112" y="1575921"/>
              <a:ext cx="958096" cy="769441"/>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02</a:t>
              </a:r>
              <a:endParaRPr b="1" sz="4400">
                <a:solidFill>
                  <a:srgbClr val="3F3F3F"/>
                </a:solidFill>
                <a:latin typeface="Arial"/>
                <a:ea typeface="Arial"/>
                <a:cs typeface="Arial"/>
                <a:sym typeface="Arial"/>
              </a:endParaRPr>
            </a:p>
          </p:txBody>
        </p:sp>
      </p:grpSp>
      <p:grpSp>
        <p:nvGrpSpPr>
          <p:cNvPr id="191" name="Google Shape;191;p17"/>
          <p:cNvGrpSpPr/>
          <p:nvPr/>
        </p:nvGrpSpPr>
        <p:grpSpPr>
          <a:xfrm>
            <a:off x="5898745" y="3976573"/>
            <a:ext cx="5383988" cy="914978"/>
            <a:chOff x="1848112" y="1575921"/>
            <a:chExt cx="5383988" cy="914978"/>
          </a:xfrm>
        </p:grpSpPr>
        <p:sp>
          <p:nvSpPr>
            <p:cNvPr id="192" name="Google Shape;192;p17"/>
            <p:cNvSpPr txBox="1"/>
            <p:nvPr/>
          </p:nvSpPr>
          <p:spPr>
            <a:xfrm>
              <a:off x="2724408" y="2213900"/>
              <a:ext cx="450769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Positive effect of the techniques on the research.</a:t>
              </a:r>
              <a:endParaRPr sz="1200">
                <a:solidFill>
                  <a:srgbClr val="3F3F3F"/>
                </a:solidFill>
                <a:latin typeface="Arial"/>
                <a:ea typeface="Arial"/>
                <a:cs typeface="Arial"/>
                <a:sym typeface="Arial"/>
              </a:endParaRPr>
            </a:p>
          </p:txBody>
        </p:sp>
        <p:sp>
          <p:nvSpPr>
            <p:cNvPr id="193" name="Google Shape;193;p17"/>
            <p:cNvSpPr txBox="1"/>
            <p:nvPr/>
          </p:nvSpPr>
          <p:spPr>
            <a:xfrm>
              <a:off x="2705936" y="1789403"/>
              <a:ext cx="4507692" cy="507831"/>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Summary</a:t>
              </a:r>
              <a:endParaRPr b="1" sz="2700">
                <a:solidFill>
                  <a:srgbClr val="3F3F3F"/>
                </a:solidFill>
                <a:latin typeface="Arial"/>
                <a:ea typeface="Arial"/>
                <a:cs typeface="Arial"/>
                <a:sym typeface="Arial"/>
              </a:endParaRPr>
            </a:p>
          </p:txBody>
        </p:sp>
        <p:sp>
          <p:nvSpPr>
            <p:cNvPr id="194" name="Google Shape;194;p17"/>
            <p:cNvSpPr txBox="1"/>
            <p:nvPr/>
          </p:nvSpPr>
          <p:spPr>
            <a:xfrm>
              <a:off x="1848112" y="1575921"/>
              <a:ext cx="958096" cy="769441"/>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03</a:t>
              </a:r>
              <a:endParaRPr b="1" sz="4400">
                <a:solidFill>
                  <a:srgbClr val="3F3F3F"/>
                </a:solidFill>
                <a:latin typeface="Arial"/>
                <a:ea typeface="Arial"/>
                <a:cs typeface="Arial"/>
                <a:sym typeface="Arial"/>
              </a:endParaRPr>
            </a:p>
          </p:txBody>
        </p:sp>
      </p:grpSp>
      <p:grpSp>
        <p:nvGrpSpPr>
          <p:cNvPr id="195" name="Google Shape;195;p17"/>
          <p:cNvGrpSpPr/>
          <p:nvPr/>
        </p:nvGrpSpPr>
        <p:grpSpPr>
          <a:xfrm>
            <a:off x="5898745" y="5111550"/>
            <a:ext cx="5383988" cy="914978"/>
            <a:chOff x="1848112" y="1575921"/>
            <a:chExt cx="5383988" cy="914978"/>
          </a:xfrm>
        </p:grpSpPr>
        <p:sp>
          <p:nvSpPr>
            <p:cNvPr id="196" name="Google Shape;196;p17"/>
            <p:cNvSpPr txBox="1"/>
            <p:nvPr/>
          </p:nvSpPr>
          <p:spPr>
            <a:xfrm>
              <a:off x="2724408" y="2213900"/>
              <a:ext cx="450769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Questions and answers from professors and students.</a:t>
              </a:r>
              <a:endParaRPr sz="1200">
                <a:solidFill>
                  <a:srgbClr val="3F3F3F"/>
                </a:solidFill>
                <a:latin typeface="Arial"/>
                <a:ea typeface="Arial"/>
                <a:cs typeface="Arial"/>
                <a:sym typeface="Arial"/>
              </a:endParaRPr>
            </a:p>
          </p:txBody>
        </p:sp>
        <p:sp>
          <p:nvSpPr>
            <p:cNvPr id="197" name="Google Shape;197;p17"/>
            <p:cNvSpPr txBox="1"/>
            <p:nvPr/>
          </p:nvSpPr>
          <p:spPr>
            <a:xfrm>
              <a:off x="2705936" y="1789403"/>
              <a:ext cx="4507692" cy="507831"/>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3F3F3F"/>
                  </a:solidFill>
                  <a:latin typeface="Arial"/>
                  <a:ea typeface="Arial"/>
                  <a:cs typeface="Arial"/>
                  <a:sym typeface="Arial"/>
                </a:rPr>
                <a:t>Q/A</a:t>
              </a:r>
              <a:endParaRPr b="1" sz="2700">
                <a:solidFill>
                  <a:srgbClr val="3F3F3F"/>
                </a:solidFill>
                <a:latin typeface="Arial"/>
                <a:ea typeface="Arial"/>
                <a:cs typeface="Arial"/>
                <a:sym typeface="Arial"/>
              </a:endParaRPr>
            </a:p>
          </p:txBody>
        </p:sp>
        <p:sp>
          <p:nvSpPr>
            <p:cNvPr id="198" name="Google Shape;198;p17"/>
            <p:cNvSpPr txBox="1"/>
            <p:nvPr/>
          </p:nvSpPr>
          <p:spPr>
            <a:xfrm>
              <a:off x="1848112" y="1575921"/>
              <a:ext cx="958096" cy="769441"/>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400">
                  <a:solidFill>
                    <a:srgbClr val="3F3F3F"/>
                  </a:solidFill>
                  <a:latin typeface="Arial"/>
                  <a:ea typeface="Arial"/>
                  <a:cs typeface="Arial"/>
                  <a:sym typeface="Arial"/>
                </a:rPr>
                <a:t>04</a:t>
              </a:r>
              <a:endParaRPr b="1" sz="4400">
                <a:solidFill>
                  <a:srgbClr val="3F3F3F"/>
                </a:solidFill>
                <a:latin typeface="Arial"/>
                <a:ea typeface="Arial"/>
                <a:cs typeface="Arial"/>
                <a:sym typeface="Arial"/>
              </a:endParaRPr>
            </a:p>
          </p:txBody>
        </p:sp>
      </p:grpSp>
      <p:grpSp>
        <p:nvGrpSpPr>
          <p:cNvPr id="199" name="Google Shape;199;p17"/>
          <p:cNvGrpSpPr/>
          <p:nvPr/>
        </p:nvGrpSpPr>
        <p:grpSpPr>
          <a:xfrm>
            <a:off x="588974" y="2600732"/>
            <a:ext cx="3832209" cy="4257267"/>
            <a:chOff x="588974" y="2600732"/>
            <a:chExt cx="3832209" cy="4257267"/>
          </a:xfrm>
        </p:grpSpPr>
        <p:sp>
          <p:nvSpPr>
            <p:cNvPr id="200" name="Google Shape;200;p17"/>
            <p:cNvSpPr/>
            <p:nvPr/>
          </p:nvSpPr>
          <p:spPr>
            <a:xfrm>
              <a:off x="588974" y="2600732"/>
              <a:ext cx="717093" cy="4257267"/>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7"/>
            <p:cNvSpPr/>
            <p:nvPr/>
          </p:nvSpPr>
          <p:spPr>
            <a:xfrm>
              <a:off x="1367753" y="2600732"/>
              <a:ext cx="717093" cy="4257267"/>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17"/>
            <p:cNvSpPr/>
            <p:nvPr/>
          </p:nvSpPr>
          <p:spPr>
            <a:xfrm>
              <a:off x="2146532" y="2600732"/>
              <a:ext cx="717093" cy="4257267"/>
            </a:xfrm>
            <a:prstGeom prst="rect">
              <a:avLst/>
            </a:prstGeom>
            <a:solidFill>
              <a:srgbClr val="ABE1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17"/>
            <p:cNvSpPr/>
            <p:nvPr/>
          </p:nvSpPr>
          <p:spPr>
            <a:xfrm>
              <a:off x="2925311" y="2600732"/>
              <a:ext cx="717093" cy="4257267"/>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17"/>
            <p:cNvSpPr/>
            <p:nvPr/>
          </p:nvSpPr>
          <p:spPr>
            <a:xfrm>
              <a:off x="3704090" y="2600732"/>
              <a:ext cx="717093" cy="4257267"/>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5" name="Google Shape;205;p17"/>
          <p:cNvSpPr txBox="1"/>
          <p:nvPr/>
        </p:nvSpPr>
        <p:spPr>
          <a:xfrm>
            <a:off x="588974" y="75401"/>
            <a:ext cx="383853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0">
                <a:solidFill>
                  <a:srgbClr val="D8D8D8"/>
                </a:solidFill>
                <a:latin typeface="Aharoni"/>
                <a:ea typeface="Aharoni"/>
                <a:cs typeface="Aharoni"/>
                <a:sym typeface="Aharoni"/>
              </a:rPr>
              <a:t>FINAL</a:t>
            </a:r>
            <a:endParaRPr sz="10000">
              <a:solidFill>
                <a:srgbClr val="D8D8D8"/>
              </a:solidFill>
              <a:latin typeface="Aharoni"/>
              <a:ea typeface="Aharoni"/>
              <a:cs typeface="Aharoni"/>
              <a:sym typeface="Aharoni"/>
            </a:endParaRPr>
          </a:p>
        </p:txBody>
      </p:sp>
      <p:sp>
        <p:nvSpPr>
          <p:cNvPr id="206" name="Google Shape;206;p17"/>
          <p:cNvSpPr txBox="1"/>
          <p:nvPr/>
        </p:nvSpPr>
        <p:spPr>
          <a:xfrm>
            <a:off x="-3856776" y="1461693"/>
            <a:ext cx="12192000" cy="92333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400">
                <a:solidFill>
                  <a:schemeClr val="dk1"/>
                </a:solidFill>
                <a:latin typeface="Arial"/>
                <a:ea typeface="Arial"/>
                <a:cs typeface="Arial"/>
                <a:sym typeface="Arial"/>
              </a:rPr>
              <a:t>Project</a:t>
            </a:r>
            <a:endParaRPr sz="5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8"/>
          <p:cNvSpPr/>
          <p:nvPr/>
        </p:nvSpPr>
        <p:spPr>
          <a:xfrm>
            <a:off x="3631411" y="3846720"/>
            <a:ext cx="1828800" cy="55762"/>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2" name="Google Shape;212;p18"/>
          <p:cNvSpPr/>
          <p:nvPr/>
        </p:nvSpPr>
        <p:spPr>
          <a:xfrm>
            <a:off x="3631411" y="3923972"/>
            <a:ext cx="1828800" cy="55762"/>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3" name="Google Shape;213;p18"/>
          <p:cNvSpPr/>
          <p:nvPr/>
        </p:nvSpPr>
        <p:spPr>
          <a:xfrm>
            <a:off x="3631411" y="4001224"/>
            <a:ext cx="1828800" cy="55762"/>
          </a:xfrm>
          <a:prstGeom prst="rect">
            <a:avLst/>
          </a:prstGeom>
          <a:solidFill>
            <a:srgbClr val="ABE1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4" name="Google Shape;214;p18"/>
          <p:cNvSpPr/>
          <p:nvPr/>
        </p:nvSpPr>
        <p:spPr>
          <a:xfrm>
            <a:off x="3631411" y="4078476"/>
            <a:ext cx="1828800" cy="55762"/>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5" name="Google Shape;215;p18"/>
          <p:cNvSpPr/>
          <p:nvPr/>
        </p:nvSpPr>
        <p:spPr>
          <a:xfrm>
            <a:off x="3631411" y="4155727"/>
            <a:ext cx="1828800" cy="55762"/>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216" name="Google Shape;216;p18"/>
          <p:cNvGrpSpPr/>
          <p:nvPr/>
        </p:nvGrpSpPr>
        <p:grpSpPr>
          <a:xfrm>
            <a:off x="7362990" y="5515165"/>
            <a:ext cx="4062015" cy="738664"/>
            <a:chOff x="3017859" y="4283314"/>
            <a:chExt cx="2579765" cy="738663"/>
          </a:xfrm>
        </p:grpSpPr>
        <p:sp>
          <p:nvSpPr>
            <p:cNvPr id="217" name="Google Shape;217;p18"/>
            <p:cNvSpPr txBox="1"/>
            <p:nvPr/>
          </p:nvSpPr>
          <p:spPr>
            <a:xfrm>
              <a:off x="3021855" y="4560313"/>
              <a:ext cx="2575769"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Porosity, surface distribution, wear tracks and performance.</a:t>
              </a:r>
              <a:endParaRPr sz="1200">
                <a:solidFill>
                  <a:srgbClr val="3F3F3F"/>
                </a:solidFill>
                <a:latin typeface="Arial"/>
                <a:ea typeface="Arial"/>
                <a:cs typeface="Arial"/>
                <a:sym typeface="Arial"/>
              </a:endParaRPr>
            </a:p>
          </p:txBody>
        </p:sp>
        <p:sp>
          <p:nvSpPr>
            <p:cNvPr id="218" name="Google Shape;218;p18"/>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Arial"/>
                  <a:ea typeface="Arial"/>
                  <a:cs typeface="Arial"/>
                  <a:sym typeface="Arial"/>
                </a:rPr>
                <a:t>Importance of characterization techniques</a:t>
              </a:r>
              <a:endParaRPr b="1" sz="1200">
                <a:solidFill>
                  <a:srgbClr val="595959"/>
                </a:solidFill>
                <a:latin typeface="Arial"/>
                <a:ea typeface="Arial"/>
                <a:cs typeface="Arial"/>
                <a:sym typeface="Arial"/>
              </a:endParaRPr>
            </a:p>
          </p:txBody>
        </p:sp>
      </p:grpSp>
      <p:grpSp>
        <p:nvGrpSpPr>
          <p:cNvPr id="219" name="Google Shape;219;p18"/>
          <p:cNvGrpSpPr/>
          <p:nvPr/>
        </p:nvGrpSpPr>
        <p:grpSpPr>
          <a:xfrm>
            <a:off x="7362990" y="1806580"/>
            <a:ext cx="4062015" cy="553999"/>
            <a:chOff x="3017859" y="4283314"/>
            <a:chExt cx="2579765" cy="553998"/>
          </a:xfrm>
        </p:grpSpPr>
        <p:sp>
          <p:nvSpPr>
            <p:cNvPr id="220" name="Google Shape;220;p18"/>
            <p:cNvSpPr txBox="1"/>
            <p:nvPr/>
          </p:nvSpPr>
          <p:spPr>
            <a:xfrm>
              <a:off x="3021855" y="4560313"/>
              <a:ext cx="257576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Synovial Joints of the human body</a:t>
              </a:r>
              <a:endParaRPr sz="1200">
                <a:solidFill>
                  <a:srgbClr val="3F3F3F"/>
                </a:solidFill>
                <a:latin typeface="Arial"/>
                <a:ea typeface="Arial"/>
                <a:cs typeface="Arial"/>
                <a:sym typeface="Arial"/>
              </a:endParaRPr>
            </a:p>
          </p:txBody>
        </p:sp>
        <p:sp>
          <p:nvSpPr>
            <p:cNvPr id="221" name="Google Shape;221;p18"/>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Arial"/>
                  <a:ea typeface="Arial"/>
                  <a:cs typeface="Arial"/>
                  <a:sym typeface="Arial"/>
                </a:rPr>
                <a:t>Mechanical system</a:t>
              </a:r>
              <a:endParaRPr b="1" sz="1200">
                <a:solidFill>
                  <a:srgbClr val="595959"/>
                </a:solidFill>
                <a:latin typeface="Arial"/>
                <a:ea typeface="Arial"/>
                <a:cs typeface="Arial"/>
                <a:sym typeface="Arial"/>
              </a:endParaRPr>
            </a:p>
          </p:txBody>
        </p:sp>
      </p:grpSp>
      <p:grpSp>
        <p:nvGrpSpPr>
          <p:cNvPr id="222" name="Google Shape;222;p18"/>
          <p:cNvGrpSpPr/>
          <p:nvPr/>
        </p:nvGrpSpPr>
        <p:grpSpPr>
          <a:xfrm>
            <a:off x="7362990" y="2733727"/>
            <a:ext cx="4062015" cy="553999"/>
            <a:chOff x="3017859" y="4283314"/>
            <a:chExt cx="2579765" cy="553998"/>
          </a:xfrm>
        </p:grpSpPr>
        <p:sp>
          <p:nvSpPr>
            <p:cNvPr id="223" name="Google Shape;223;p18"/>
            <p:cNvSpPr txBox="1"/>
            <p:nvPr/>
          </p:nvSpPr>
          <p:spPr>
            <a:xfrm>
              <a:off x="3021855" y="4560313"/>
              <a:ext cx="257576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Degenerative condition of synovial joints</a:t>
              </a:r>
              <a:endParaRPr sz="1200">
                <a:solidFill>
                  <a:srgbClr val="3F3F3F"/>
                </a:solidFill>
                <a:latin typeface="Arial"/>
                <a:ea typeface="Arial"/>
                <a:cs typeface="Arial"/>
                <a:sym typeface="Arial"/>
              </a:endParaRPr>
            </a:p>
          </p:txBody>
        </p:sp>
        <p:sp>
          <p:nvSpPr>
            <p:cNvPr id="224" name="Google Shape;224;p18"/>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Arial"/>
                  <a:ea typeface="Arial"/>
                  <a:cs typeface="Arial"/>
                  <a:sym typeface="Arial"/>
                </a:rPr>
                <a:t>Osteoarthritis (OA)</a:t>
              </a:r>
              <a:endParaRPr b="1" sz="1200">
                <a:solidFill>
                  <a:srgbClr val="595959"/>
                </a:solidFill>
                <a:latin typeface="Arial"/>
                <a:ea typeface="Arial"/>
                <a:cs typeface="Arial"/>
                <a:sym typeface="Arial"/>
              </a:endParaRPr>
            </a:p>
          </p:txBody>
        </p:sp>
      </p:grpSp>
      <p:grpSp>
        <p:nvGrpSpPr>
          <p:cNvPr id="225" name="Google Shape;225;p18"/>
          <p:cNvGrpSpPr/>
          <p:nvPr/>
        </p:nvGrpSpPr>
        <p:grpSpPr>
          <a:xfrm>
            <a:off x="7362990" y="3660873"/>
            <a:ext cx="4062015" cy="553999"/>
            <a:chOff x="3017859" y="4283314"/>
            <a:chExt cx="2579765" cy="553998"/>
          </a:xfrm>
        </p:grpSpPr>
        <p:sp>
          <p:nvSpPr>
            <p:cNvPr id="226" name="Google Shape;226;p18"/>
            <p:cNvSpPr txBox="1"/>
            <p:nvPr/>
          </p:nvSpPr>
          <p:spPr>
            <a:xfrm>
              <a:off x="3021855" y="4560313"/>
              <a:ext cx="257576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Polymeric hydrogels (polyvinyl alcohol - PVA)</a:t>
              </a:r>
              <a:endParaRPr sz="1200">
                <a:solidFill>
                  <a:srgbClr val="3F3F3F"/>
                </a:solidFill>
                <a:latin typeface="Arial"/>
                <a:ea typeface="Arial"/>
                <a:cs typeface="Arial"/>
                <a:sym typeface="Arial"/>
              </a:endParaRPr>
            </a:p>
          </p:txBody>
        </p:sp>
        <p:sp>
          <p:nvSpPr>
            <p:cNvPr id="227" name="Google Shape;227;p18"/>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Arial"/>
                  <a:ea typeface="Arial"/>
                  <a:cs typeface="Arial"/>
                  <a:sym typeface="Arial"/>
                </a:rPr>
                <a:t>Cartilage Replacement</a:t>
              </a:r>
              <a:endParaRPr b="1" sz="1200">
                <a:solidFill>
                  <a:srgbClr val="595959"/>
                </a:solidFill>
                <a:latin typeface="Arial"/>
                <a:ea typeface="Arial"/>
                <a:cs typeface="Arial"/>
                <a:sym typeface="Arial"/>
              </a:endParaRPr>
            </a:p>
          </p:txBody>
        </p:sp>
      </p:grpSp>
      <p:grpSp>
        <p:nvGrpSpPr>
          <p:cNvPr id="228" name="Google Shape;228;p18"/>
          <p:cNvGrpSpPr/>
          <p:nvPr/>
        </p:nvGrpSpPr>
        <p:grpSpPr>
          <a:xfrm>
            <a:off x="7362990" y="4588018"/>
            <a:ext cx="4062015" cy="738664"/>
            <a:chOff x="3017859" y="4283314"/>
            <a:chExt cx="2579765" cy="738663"/>
          </a:xfrm>
        </p:grpSpPr>
        <p:sp>
          <p:nvSpPr>
            <p:cNvPr id="229" name="Google Shape;229;p18"/>
            <p:cNvSpPr txBox="1"/>
            <p:nvPr/>
          </p:nvSpPr>
          <p:spPr>
            <a:xfrm>
              <a:off x="3021855" y="4560313"/>
              <a:ext cx="2575769"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Fluids with additives (Hyaluronic acid - HA with mesoporous silica nanoparticles – SiMNP’s)</a:t>
              </a:r>
              <a:endParaRPr sz="1200">
                <a:solidFill>
                  <a:srgbClr val="3F3F3F"/>
                </a:solidFill>
                <a:latin typeface="Arial"/>
                <a:ea typeface="Arial"/>
                <a:cs typeface="Arial"/>
                <a:sym typeface="Arial"/>
              </a:endParaRPr>
            </a:p>
          </p:txBody>
        </p:sp>
        <p:sp>
          <p:nvSpPr>
            <p:cNvPr id="230" name="Google Shape;230;p18"/>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595959"/>
                  </a:solidFill>
                  <a:latin typeface="Arial"/>
                  <a:ea typeface="Arial"/>
                  <a:cs typeface="Arial"/>
                  <a:sym typeface="Arial"/>
                </a:rPr>
                <a:t>Lubricants</a:t>
              </a:r>
              <a:endParaRPr b="1" sz="1200">
                <a:solidFill>
                  <a:srgbClr val="595959"/>
                </a:solidFill>
                <a:latin typeface="Arial"/>
                <a:ea typeface="Arial"/>
                <a:cs typeface="Arial"/>
                <a:sym typeface="Arial"/>
              </a:endParaRPr>
            </a:p>
          </p:txBody>
        </p:sp>
      </p:grpSp>
      <p:sp>
        <p:nvSpPr>
          <p:cNvPr id="231" name="Google Shape;231;p18"/>
          <p:cNvSpPr/>
          <p:nvPr/>
        </p:nvSpPr>
        <p:spPr>
          <a:xfrm>
            <a:off x="6647073" y="4654474"/>
            <a:ext cx="594864" cy="594864"/>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2" name="Google Shape;232;p18"/>
          <p:cNvSpPr/>
          <p:nvPr/>
        </p:nvSpPr>
        <p:spPr>
          <a:xfrm>
            <a:off x="6647073" y="3731621"/>
            <a:ext cx="594864" cy="594864"/>
          </a:xfrm>
          <a:prstGeom prst="rect">
            <a:avLst/>
          </a:prstGeom>
          <a:solidFill>
            <a:srgbClr val="ABE1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3" name="Google Shape;233;p18"/>
          <p:cNvSpPr/>
          <p:nvPr/>
        </p:nvSpPr>
        <p:spPr>
          <a:xfrm>
            <a:off x="6647073" y="2808769"/>
            <a:ext cx="594864" cy="594864"/>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4" name="Google Shape;234;p18"/>
          <p:cNvSpPr/>
          <p:nvPr/>
        </p:nvSpPr>
        <p:spPr>
          <a:xfrm>
            <a:off x="6647073" y="5577329"/>
            <a:ext cx="594864" cy="594864"/>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5" name="Google Shape;235;p18"/>
          <p:cNvSpPr/>
          <p:nvPr/>
        </p:nvSpPr>
        <p:spPr>
          <a:xfrm>
            <a:off x="6647073" y="1885916"/>
            <a:ext cx="594864" cy="594864"/>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6" name="Google Shape;236;p18"/>
          <p:cNvSpPr/>
          <p:nvPr/>
        </p:nvSpPr>
        <p:spPr>
          <a:xfrm>
            <a:off x="5444163" y="1885919"/>
            <a:ext cx="1204814" cy="2019981"/>
          </a:xfrm>
          <a:custGeom>
            <a:rect b="b" l="l" r="r" t="t"/>
            <a:pathLst>
              <a:path extrusionOk="0" h="1956143" w="1183065">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7" name="Google Shape;237;p18"/>
          <p:cNvSpPr/>
          <p:nvPr/>
        </p:nvSpPr>
        <p:spPr>
          <a:xfrm>
            <a:off x="5444260" y="2808769"/>
            <a:ext cx="1204719" cy="1171728"/>
          </a:xfrm>
          <a:custGeom>
            <a:rect b="b" l="l" r="r" t="t"/>
            <a:pathLst>
              <a:path extrusionOk="0" h="1134698" w="1182972">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8" name="Google Shape;238;p18"/>
          <p:cNvSpPr/>
          <p:nvPr/>
        </p:nvSpPr>
        <p:spPr>
          <a:xfrm>
            <a:off x="5444202" y="3731499"/>
            <a:ext cx="1204775" cy="594533"/>
          </a:xfrm>
          <a:custGeom>
            <a:rect b="b" l="l" r="r" t="t"/>
            <a:pathLst>
              <a:path extrusionOk="0" h="575743" w="1183026">
                <a:moveTo>
                  <a:pt x="2423" y="261965"/>
                </a:moveTo>
                <a:cubicBezTo>
                  <a:pt x="-3106" y="295430"/>
                  <a:pt x="2736" y="276999"/>
                  <a:pt x="1457" y="315354"/>
                </a:cubicBezTo>
                <a:lnTo>
                  <a:pt x="1183026" y="575743"/>
                </a:lnTo>
                <a:lnTo>
                  <a:pt x="1180581" y="0"/>
                </a:lnTo>
                <a:lnTo>
                  <a:pt x="2423" y="261965"/>
                </a:lnTo>
                <a:close/>
              </a:path>
            </a:pathLst>
          </a:custGeom>
          <a:solidFill>
            <a:srgbClr val="ABE1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39" name="Google Shape;239;p18"/>
          <p:cNvSpPr/>
          <p:nvPr/>
        </p:nvSpPr>
        <p:spPr>
          <a:xfrm flipH="1" rot="10800000">
            <a:off x="5446346" y="4154874"/>
            <a:ext cx="1202632" cy="2016763"/>
          </a:xfrm>
          <a:custGeom>
            <a:rect b="b" l="l" r="r" t="t"/>
            <a:pathLst>
              <a:path extrusionOk="0" h="1953027" w="1180923">
                <a:moveTo>
                  <a:pt x="456" y="1895953"/>
                </a:moveTo>
                <a:lnTo>
                  <a:pt x="1180578" y="0"/>
                </a:lnTo>
                <a:cubicBezTo>
                  <a:pt x="1181711" y="193422"/>
                  <a:pt x="1179593" y="381096"/>
                  <a:pt x="1180726" y="574518"/>
                </a:cubicBezTo>
                <a:lnTo>
                  <a:pt x="0" y="1953027"/>
                </a:lnTo>
                <a:cubicBezTo>
                  <a:pt x="152" y="1936308"/>
                  <a:pt x="304" y="1912672"/>
                  <a:pt x="456" y="1895953"/>
                </a:cubicBezTo>
                <a:close/>
              </a:path>
            </a:pathLst>
          </a:cu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40" name="Google Shape;240;p18"/>
          <p:cNvSpPr/>
          <p:nvPr/>
        </p:nvSpPr>
        <p:spPr>
          <a:xfrm flipH="1" rot="10800000">
            <a:off x="5444260" y="4078476"/>
            <a:ext cx="1204719" cy="1174482"/>
          </a:xfrm>
          <a:custGeom>
            <a:rect b="b" l="l" r="r" t="t"/>
            <a:pathLst>
              <a:path extrusionOk="0" h="1137365" w="1182972">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41" name="Google Shape;241;p18"/>
          <p:cNvSpPr txBox="1"/>
          <p:nvPr/>
        </p:nvSpPr>
        <p:spPr>
          <a:xfrm>
            <a:off x="6692825" y="304495"/>
            <a:ext cx="5393551" cy="769441"/>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4400">
                <a:solidFill>
                  <a:schemeClr val="dk1"/>
                </a:solidFill>
                <a:latin typeface="Arial"/>
                <a:ea typeface="Arial"/>
                <a:cs typeface="Arial"/>
                <a:sym typeface="Arial"/>
              </a:rPr>
              <a:t>INTRODUCCTION</a:t>
            </a:r>
            <a:endParaRPr b="1" sz="4400">
              <a:solidFill>
                <a:schemeClr val="dk1"/>
              </a:solidFill>
              <a:latin typeface="Arial"/>
              <a:ea typeface="Arial"/>
              <a:cs typeface="Arial"/>
              <a:sym typeface="Arial"/>
            </a:endParaRPr>
          </a:p>
        </p:txBody>
      </p:sp>
      <p:sp>
        <p:nvSpPr>
          <p:cNvPr id="242" name="Google Shape;242;p18"/>
          <p:cNvSpPr txBox="1"/>
          <p:nvPr/>
        </p:nvSpPr>
        <p:spPr>
          <a:xfrm>
            <a:off x="6692825" y="993605"/>
            <a:ext cx="4685903" cy="58477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Thesis Description</a:t>
            </a:r>
            <a:endParaRPr b="1" sz="3200">
              <a:solidFill>
                <a:schemeClr val="dk1"/>
              </a:solidFill>
              <a:latin typeface="Arial"/>
              <a:ea typeface="Arial"/>
              <a:cs typeface="Arial"/>
              <a:sym typeface="Arial"/>
            </a:endParaRPr>
          </a:p>
        </p:txBody>
      </p:sp>
      <p:pic>
        <p:nvPicPr>
          <p:cNvPr id="243" name="Google Shape;243;p18"/>
          <p:cNvPicPr preferRelativeResize="0"/>
          <p:nvPr/>
        </p:nvPicPr>
        <p:blipFill rotWithShape="1">
          <a:blip r:embed="rId3">
            <a:alphaModFix/>
          </a:blip>
          <a:srcRect b="0" l="0" r="0" t="0"/>
          <a:stretch/>
        </p:blipFill>
        <p:spPr>
          <a:xfrm>
            <a:off x="325295" y="1032099"/>
            <a:ext cx="4842662" cy="4842662"/>
          </a:xfrm>
          <a:prstGeom prst="rect">
            <a:avLst/>
          </a:prstGeom>
          <a:noFill/>
          <a:ln>
            <a:noFill/>
          </a:ln>
        </p:spPr>
      </p:pic>
      <p:pic>
        <p:nvPicPr>
          <p:cNvPr id="244" name="Google Shape;244;p18"/>
          <p:cNvPicPr preferRelativeResize="0"/>
          <p:nvPr/>
        </p:nvPicPr>
        <p:blipFill rotWithShape="1">
          <a:blip r:embed="rId4">
            <a:alphaModFix/>
          </a:blip>
          <a:srcRect b="0" l="0" r="0" t="0"/>
          <a:stretch/>
        </p:blipFill>
        <p:spPr>
          <a:xfrm>
            <a:off x="375072" y="1029901"/>
            <a:ext cx="4971107" cy="4971107"/>
          </a:xfrm>
          <a:prstGeom prst="rect">
            <a:avLst/>
          </a:prstGeom>
          <a:noFill/>
          <a:ln>
            <a:noFill/>
          </a:ln>
        </p:spPr>
      </p:pic>
      <p:pic>
        <p:nvPicPr>
          <p:cNvPr id="245" name="Google Shape;245;p18"/>
          <p:cNvPicPr preferRelativeResize="0"/>
          <p:nvPr/>
        </p:nvPicPr>
        <p:blipFill rotWithShape="1">
          <a:blip r:embed="rId5">
            <a:alphaModFix/>
          </a:blip>
          <a:srcRect b="0" l="0" r="0" t="0"/>
          <a:stretch/>
        </p:blipFill>
        <p:spPr>
          <a:xfrm>
            <a:off x="375070" y="691528"/>
            <a:ext cx="5192397" cy="5192397"/>
          </a:xfrm>
          <a:prstGeom prst="rect">
            <a:avLst/>
          </a:prstGeom>
          <a:noFill/>
          <a:ln>
            <a:noFill/>
          </a:ln>
        </p:spPr>
      </p:pic>
      <p:pic>
        <p:nvPicPr>
          <p:cNvPr id="246" name="Google Shape;246;p18"/>
          <p:cNvPicPr preferRelativeResize="0"/>
          <p:nvPr/>
        </p:nvPicPr>
        <p:blipFill rotWithShape="1">
          <a:blip r:embed="rId6">
            <a:alphaModFix/>
          </a:blip>
          <a:srcRect b="0" l="0" r="0" t="0"/>
          <a:stretch/>
        </p:blipFill>
        <p:spPr>
          <a:xfrm>
            <a:off x="78381" y="2370366"/>
            <a:ext cx="5564488" cy="2295351"/>
          </a:xfrm>
          <a:prstGeom prst="rect">
            <a:avLst/>
          </a:prstGeom>
          <a:noFill/>
          <a:ln>
            <a:noFill/>
          </a:ln>
        </p:spPr>
      </p:pic>
      <p:pic>
        <p:nvPicPr>
          <p:cNvPr id="247" name="Google Shape;247;p18"/>
          <p:cNvPicPr preferRelativeResize="0"/>
          <p:nvPr/>
        </p:nvPicPr>
        <p:blipFill rotWithShape="1">
          <a:blip r:embed="rId7">
            <a:alphaModFix/>
          </a:blip>
          <a:srcRect b="0" l="0" r="0" t="0"/>
          <a:stretch/>
        </p:blipFill>
        <p:spPr>
          <a:xfrm>
            <a:off x="156161" y="579875"/>
            <a:ext cx="5304050" cy="5304050"/>
          </a:xfrm>
          <a:prstGeom prst="rect">
            <a:avLst/>
          </a:prstGeom>
          <a:noFill/>
          <a:ln>
            <a:noFill/>
          </a:ln>
        </p:spPr>
      </p:pic>
      <p:pic>
        <p:nvPicPr>
          <p:cNvPr id="248" name="Google Shape;248;p18"/>
          <p:cNvPicPr preferRelativeResize="0"/>
          <p:nvPr/>
        </p:nvPicPr>
        <p:blipFill rotWithShape="1">
          <a:blip r:embed="rId8">
            <a:alphaModFix/>
          </a:blip>
          <a:srcRect b="0" l="0" r="0" t="0"/>
          <a:stretch/>
        </p:blipFill>
        <p:spPr>
          <a:xfrm>
            <a:off x="239498" y="799242"/>
            <a:ext cx="5372395" cy="5372395"/>
          </a:xfrm>
          <a:prstGeom prst="rect">
            <a:avLst/>
          </a:prstGeom>
          <a:noFill/>
          <a:ln>
            <a:noFill/>
          </a:ln>
        </p:spPr>
      </p:pic>
      <p:pic>
        <p:nvPicPr>
          <p:cNvPr id="249" name="Google Shape;249;p18"/>
          <p:cNvPicPr preferRelativeResize="0"/>
          <p:nvPr/>
        </p:nvPicPr>
        <p:blipFill rotWithShape="1">
          <a:blip r:embed="rId9">
            <a:alphaModFix/>
          </a:blip>
          <a:srcRect b="0" l="0" r="0" t="0"/>
          <a:stretch/>
        </p:blipFill>
        <p:spPr>
          <a:xfrm>
            <a:off x="529885" y="1056746"/>
            <a:ext cx="4934893" cy="4934893"/>
          </a:xfrm>
          <a:prstGeom prst="rect">
            <a:avLst/>
          </a:prstGeom>
          <a:noFill/>
          <a:ln>
            <a:noFill/>
          </a:ln>
        </p:spPr>
      </p:pic>
      <p:pic>
        <p:nvPicPr>
          <p:cNvPr id="250" name="Google Shape;250;p18"/>
          <p:cNvPicPr preferRelativeResize="0"/>
          <p:nvPr/>
        </p:nvPicPr>
        <p:blipFill rotWithShape="1">
          <a:blip r:embed="rId10">
            <a:alphaModFix/>
          </a:blip>
          <a:srcRect b="0" l="0" r="0" t="0"/>
          <a:stretch/>
        </p:blipFill>
        <p:spPr>
          <a:xfrm>
            <a:off x="740545" y="846499"/>
            <a:ext cx="4900479" cy="5113824"/>
          </a:xfrm>
          <a:prstGeom prst="rect">
            <a:avLst/>
          </a:prstGeom>
          <a:noFill/>
          <a:ln>
            <a:noFill/>
          </a:ln>
        </p:spPr>
      </p:pic>
      <p:pic>
        <p:nvPicPr>
          <p:cNvPr id="251" name="Google Shape;251;p18"/>
          <p:cNvPicPr preferRelativeResize="0"/>
          <p:nvPr/>
        </p:nvPicPr>
        <p:blipFill rotWithShape="1">
          <a:blip r:embed="rId11">
            <a:alphaModFix/>
          </a:blip>
          <a:srcRect b="0" l="0" r="0" t="0"/>
          <a:stretch/>
        </p:blipFill>
        <p:spPr>
          <a:xfrm>
            <a:off x="503770" y="2674371"/>
            <a:ext cx="4987122" cy="2595868"/>
          </a:xfrm>
          <a:prstGeom prst="rect">
            <a:avLst/>
          </a:prstGeom>
          <a:noFill/>
          <a:ln>
            <a:noFill/>
          </a:ln>
        </p:spPr>
      </p:pic>
      <p:pic>
        <p:nvPicPr>
          <p:cNvPr id="252" name="Google Shape;252;p18"/>
          <p:cNvPicPr preferRelativeResize="0"/>
          <p:nvPr/>
        </p:nvPicPr>
        <p:blipFill rotWithShape="1">
          <a:blip r:embed="rId12">
            <a:alphaModFix/>
          </a:blip>
          <a:srcRect b="0" l="0" r="0" t="0"/>
          <a:stretch/>
        </p:blipFill>
        <p:spPr>
          <a:xfrm>
            <a:off x="404376" y="1492872"/>
            <a:ext cx="5119507" cy="4062639"/>
          </a:xfrm>
          <a:prstGeom prst="rect">
            <a:avLst/>
          </a:prstGeom>
          <a:noFill/>
          <a:ln>
            <a:noFill/>
          </a:ln>
        </p:spPr>
      </p:pic>
      <p:pic>
        <p:nvPicPr>
          <p:cNvPr id="253" name="Google Shape;253;p18"/>
          <p:cNvPicPr preferRelativeResize="0"/>
          <p:nvPr/>
        </p:nvPicPr>
        <p:blipFill rotWithShape="1">
          <a:blip r:embed="rId13">
            <a:alphaModFix/>
          </a:blip>
          <a:srcRect b="0" l="0" r="0" t="0"/>
          <a:stretch/>
        </p:blipFill>
        <p:spPr>
          <a:xfrm>
            <a:off x="466356" y="1461556"/>
            <a:ext cx="5094022" cy="4042415"/>
          </a:xfrm>
          <a:prstGeom prst="rect">
            <a:avLst/>
          </a:prstGeom>
          <a:noFill/>
          <a:ln>
            <a:noFill/>
          </a:ln>
        </p:spPr>
      </p:pic>
      <p:sp>
        <p:nvSpPr>
          <p:cNvPr id="254" name="Google Shape;254;p18"/>
          <p:cNvSpPr/>
          <p:nvPr/>
        </p:nvSpPr>
        <p:spPr>
          <a:xfrm>
            <a:off x="6722437" y="2008130"/>
            <a:ext cx="384587" cy="370889"/>
          </a:xfrm>
          <a:custGeom>
            <a:rect b="b" l="l" r="r" t="t"/>
            <a:pathLst>
              <a:path extrusionOk="0" h="3316502" w="3745816">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5" name="Google Shape;255;p18"/>
          <p:cNvSpPr/>
          <p:nvPr/>
        </p:nvSpPr>
        <p:spPr>
          <a:xfrm>
            <a:off x="6786408" y="3818465"/>
            <a:ext cx="369675" cy="448009"/>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6" name="Google Shape;256;p18"/>
          <p:cNvSpPr/>
          <p:nvPr/>
        </p:nvSpPr>
        <p:spPr>
          <a:xfrm flipH="1" rot="-5400000">
            <a:off x="6675151" y="5591414"/>
            <a:ext cx="461828" cy="445431"/>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57" name="Google Shape;257;p18"/>
          <p:cNvSpPr/>
          <p:nvPr/>
        </p:nvSpPr>
        <p:spPr>
          <a:xfrm>
            <a:off x="6724831" y="4730435"/>
            <a:ext cx="439347" cy="439947"/>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8" name="Google Shape;258;p18"/>
          <p:cNvSpPr/>
          <p:nvPr/>
        </p:nvSpPr>
        <p:spPr>
          <a:xfrm>
            <a:off x="6844946" y="2855107"/>
            <a:ext cx="161036" cy="502188"/>
          </a:xfrm>
          <a:custGeom>
            <a:rect b="b" l="l" r="r" t="t"/>
            <a:pathLst>
              <a:path extrusionOk="0" h="2449001" w="785322">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3"/>
                                        </p:tgtEl>
                                      </p:cBhvr>
                                    </p:animEffect>
                                    <p:set>
                                      <p:cBhvr>
                                        <p:cTn dur="1" fill="hold">
                                          <p:stCondLst>
                                            <p:cond delay="50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4"/>
                                        </p:tgtEl>
                                      </p:cBhvr>
                                    </p:animEffect>
                                    <p:set>
                                      <p:cBhvr>
                                        <p:cTn dur="1" fill="hold">
                                          <p:stCondLst>
                                            <p:cond delay="500"/>
                                          </p:stCondLst>
                                        </p:cTn>
                                        <p:tgtEl>
                                          <p:spTgt spid="2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5"/>
                                        </p:tgtEl>
                                      </p:cBhvr>
                                    </p:animEffect>
                                    <p:set>
                                      <p:cBhvr>
                                        <p:cTn dur="1" fill="hold">
                                          <p:stCondLst>
                                            <p:cond delay="500"/>
                                          </p:stCondLst>
                                        </p:cTn>
                                        <p:tgtEl>
                                          <p:spTgt spid="2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6"/>
                                        </p:tgtEl>
                                      </p:cBhvr>
                                    </p:animEffect>
                                    <p:set>
                                      <p:cBhvr>
                                        <p:cTn dur="1" fill="hold">
                                          <p:stCondLst>
                                            <p:cond delay="500"/>
                                          </p:stCondLst>
                                        </p:cTn>
                                        <p:tgtEl>
                                          <p:spTgt spid="2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7"/>
                                        </p:tgtEl>
                                      </p:cBhvr>
                                    </p:animEffect>
                                    <p:set>
                                      <p:cBhvr>
                                        <p:cTn dur="1" fill="hold">
                                          <p:stCondLst>
                                            <p:cond delay="500"/>
                                          </p:stCondLst>
                                        </p:cTn>
                                        <p:tgtEl>
                                          <p:spTgt spid="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8"/>
                                        </p:tgtEl>
                                      </p:cBhvr>
                                    </p:animEffect>
                                    <p:set>
                                      <p:cBhvr>
                                        <p:cTn dur="1" fill="hold">
                                          <p:stCondLst>
                                            <p:cond delay="500"/>
                                          </p:stCondLst>
                                        </p:cTn>
                                        <p:tgtEl>
                                          <p:spTgt spid="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8"/>
                                        </p:tgtEl>
                                      </p:cBhvr>
                                    </p:animEffect>
                                    <p:set>
                                      <p:cBhvr>
                                        <p:cTn dur="1" fill="hold">
                                          <p:stCondLst>
                                            <p:cond delay="500"/>
                                          </p:stCondLst>
                                        </p:cTn>
                                        <p:tgtEl>
                                          <p:spTgt spid="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9"/>
                                        </p:tgtEl>
                                      </p:cBhvr>
                                    </p:animEffect>
                                    <p:set>
                                      <p:cBhvr>
                                        <p:cTn dur="1" fill="hold">
                                          <p:stCondLst>
                                            <p:cond delay="500"/>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0"/>
                                        </p:tgtEl>
                                      </p:cBhvr>
                                    </p:animEffect>
                                    <p:set>
                                      <p:cBhvr>
                                        <p:cTn dur="1" fill="hold">
                                          <p:stCondLst>
                                            <p:cond delay="5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1"/>
                                        </p:tgtEl>
                                      </p:cBhvr>
                                    </p:animEffect>
                                    <p:set>
                                      <p:cBhvr>
                                        <p:cTn dur="1" fill="hold">
                                          <p:stCondLst>
                                            <p:cond delay="500"/>
                                          </p:stCondLst>
                                        </p:cTn>
                                        <p:tgtEl>
                                          <p:spTgt spid="2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2"/>
                                        </p:tgtEl>
                                      </p:cBhvr>
                                    </p:animEffect>
                                    <p:set>
                                      <p:cBhvr>
                                        <p:cTn dur="1" fill="hold">
                                          <p:stCondLst>
                                            <p:cond delay="500"/>
                                          </p:stCondLst>
                                        </p:cTn>
                                        <p:tgtEl>
                                          <p:spTgt spid="2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19"/>
          <p:cNvSpPr/>
          <p:nvPr/>
        </p:nvSpPr>
        <p:spPr>
          <a:xfrm>
            <a:off x="0" y="410933"/>
            <a:ext cx="5536551" cy="142956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2701">
              <a:solidFill>
                <a:schemeClr val="lt1"/>
              </a:solidFill>
              <a:latin typeface="Arial"/>
              <a:ea typeface="Arial"/>
              <a:cs typeface="Arial"/>
              <a:sym typeface="Arial"/>
            </a:endParaRPr>
          </a:p>
        </p:txBody>
      </p:sp>
      <p:sp>
        <p:nvSpPr>
          <p:cNvPr id="264" name="Google Shape;264;p19"/>
          <p:cNvSpPr/>
          <p:nvPr/>
        </p:nvSpPr>
        <p:spPr>
          <a:xfrm>
            <a:off x="7401199" y="4407583"/>
            <a:ext cx="430886" cy="430886"/>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2</a:t>
            </a:r>
            <a:endParaRPr sz="1600">
              <a:solidFill>
                <a:schemeClr val="lt1"/>
              </a:solidFill>
              <a:latin typeface="Arial"/>
              <a:ea typeface="Arial"/>
              <a:cs typeface="Arial"/>
              <a:sym typeface="Arial"/>
            </a:endParaRPr>
          </a:p>
        </p:txBody>
      </p:sp>
      <p:sp>
        <p:nvSpPr>
          <p:cNvPr id="265" name="Google Shape;265;p19"/>
          <p:cNvSpPr/>
          <p:nvPr/>
        </p:nvSpPr>
        <p:spPr>
          <a:xfrm>
            <a:off x="7401199" y="5124445"/>
            <a:ext cx="430886" cy="430886"/>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3</a:t>
            </a:r>
            <a:endParaRPr sz="1600">
              <a:solidFill>
                <a:schemeClr val="lt1"/>
              </a:solidFill>
              <a:latin typeface="Arial"/>
              <a:ea typeface="Arial"/>
              <a:cs typeface="Arial"/>
              <a:sym typeface="Arial"/>
            </a:endParaRPr>
          </a:p>
        </p:txBody>
      </p:sp>
      <p:sp>
        <p:nvSpPr>
          <p:cNvPr id="266" name="Google Shape;266;p19"/>
          <p:cNvSpPr/>
          <p:nvPr/>
        </p:nvSpPr>
        <p:spPr>
          <a:xfrm>
            <a:off x="7401199" y="5841307"/>
            <a:ext cx="430886" cy="430886"/>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4</a:t>
            </a:r>
            <a:endParaRPr sz="1600">
              <a:solidFill>
                <a:schemeClr val="lt1"/>
              </a:solidFill>
              <a:latin typeface="Arial"/>
              <a:ea typeface="Arial"/>
              <a:cs typeface="Arial"/>
              <a:sym typeface="Arial"/>
            </a:endParaRPr>
          </a:p>
        </p:txBody>
      </p:sp>
      <p:sp>
        <p:nvSpPr>
          <p:cNvPr id="267" name="Google Shape;267;p19"/>
          <p:cNvSpPr/>
          <p:nvPr/>
        </p:nvSpPr>
        <p:spPr>
          <a:xfrm>
            <a:off x="7401199" y="3690721"/>
            <a:ext cx="430886" cy="430886"/>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1</a:t>
            </a:r>
            <a:endParaRPr sz="1600">
              <a:solidFill>
                <a:schemeClr val="lt1"/>
              </a:solidFill>
              <a:latin typeface="Arial"/>
              <a:ea typeface="Arial"/>
              <a:cs typeface="Arial"/>
              <a:sym typeface="Arial"/>
            </a:endParaRPr>
          </a:p>
        </p:txBody>
      </p:sp>
      <p:sp>
        <p:nvSpPr>
          <p:cNvPr id="268" name="Google Shape;268;p19"/>
          <p:cNvSpPr txBox="1"/>
          <p:nvPr/>
        </p:nvSpPr>
        <p:spPr>
          <a:xfrm>
            <a:off x="248708" y="631725"/>
            <a:ext cx="4606546" cy="1025922"/>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r>
              <a:rPr lang="en-US" sz="4000">
                <a:solidFill>
                  <a:srgbClr val="F2F2F2"/>
                </a:solidFill>
                <a:latin typeface="Arial"/>
                <a:ea typeface="Arial"/>
                <a:cs typeface="Arial"/>
                <a:sym typeface="Arial"/>
              </a:rPr>
              <a:t>Scanning electron microscopy (SEM)</a:t>
            </a:r>
            <a:endParaRPr sz="4000">
              <a:solidFill>
                <a:srgbClr val="F2F2F2"/>
              </a:solidFill>
              <a:latin typeface="Arial"/>
              <a:ea typeface="Arial"/>
              <a:cs typeface="Arial"/>
              <a:sym typeface="Arial"/>
            </a:endParaRPr>
          </a:p>
        </p:txBody>
      </p:sp>
      <p:sp>
        <p:nvSpPr>
          <p:cNvPr id="269" name="Google Shape;269;p19"/>
          <p:cNvSpPr txBox="1"/>
          <p:nvPr/>
        </p:nvSpPr>
        <p:spPr>
          <a:xfrm>
            <a:off x="8048218" y="3767665"/>
            <a:ext cx="3587774" cy="27699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Porosity</a:t>
            </a:r>
            <a:endParaRPr sz="1200">
              <a:solidFill>
                <a:srgbClr val="3F3F3F"/>
              </a:solidFill>
              <a:latin typeface="Arial"/>
              <a:ea typeface="Arial"/>
              <a:cs typeface="Arial"/>
              <a:sym typeface="Arial"/>
            </a:endParaRPr>
          </a:p>
        </p:txBody>
      </p:sp>
      <p:sp>
        <p:nvSpPr>
          <p:cNvPr id="270" name="Google Shape;270;p19"/>
          <p:cNvSpPr txBox="1"/>
          <p:nvPr/>
        </p:nvSpPr>
        <p:spPr>
          <a:xfrm>
            <a:off x="8048218" y="4480679"/>
            <a:ext cx="3587774" cy="27699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Surface distribution</a:t>
            </a:r>
            <a:endParaRPr sz="1200">
              <a:solidFill>
                <a:srgbClr val="3F3F3F"/>
              </a:solidFill>
              <a:latin typeface="Arial"/>
              <a:ea typeface="Arial"/>
              <a:cs typeface="Arial"/>
              <a:sym typeface="Arial"/>
            </a:endParaRPr>
          </a:p>
        </p:txBody>
      </p:sp>
      <p:sp>
        <p:nvSpPr>
          <p:cNvPr id="271" name="Google Shape;271;p19"/>
          <p:cNvSpPr txBox="1"/>
          <p:nvPr/>
        </p:nvSpPr>
        <p:spPr>
          <a:xfrm>
            <a:off x="8048218" y="5193693"/>
            <a:ext cx="3587774" cy="27699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Wear tracks after triborheological tests</a:t>
            </a:r>
            <a:endParaRPr sz="1200">
              <a:solidFill>
                <a:srgbClr val="3F3F3F"/>
              </a:solidFill>
              <a:latin typeface="Arial"/>
              <a:ea typeface="Arial"/>
              <a:cs typeface="Arial"/>
              <a:sym typeface="Arial"/>
            </a:endParaRPr>
          </a:p>
        </p:txBody>
      </p:sp>
      <p:sp>
        <p:nvSpPr>
          <p:cNvPr id="272" name="Google Shape;272;p19"/>
          <p:cNvSpPr txBox="1"/>
          <p:nvPr/>
        </p:nvSpPr>
        <p:spPr>
          <a:xfrm>
            <a:off x="8048218" y="5906707"/>
            <a:ext cx="3587774" cy="27699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Nanoparticles distribution in the lubricant</a:t>
            </a:r>
            <a:endParaRPr sz="1200">
              <a:solidFill>
                <a:srgbClr val="3F3F3F"/>
              </a:solidFill>
              <a:latin typeface="Arial"/>
              <a:ea typeface="Arial"/>
              <a:cs typeface="Arial"/>
              <a:sym typeface="Arial"/>
            </a:endParaRPr>
          </a:p>
        </p:txBody>
      </p:sp>
      <p:sp>
        <p:nvSpPr>
          <p:cNvPr id="273" name="Google Shape;273;p19"/>
          <p:cNvSpPr txBox="1"/>
          <p:nvPr/>
        </p:nvSpPr>
        <p:spPr>
          <a:xfrm>
            <a:off x="6280311" y="2404419"/>
            <a:ext cx="553655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4"/>
                </a:solidFill>
                <a:latin typeface="Arial"/>
                <a:ea typeface="Arial"/>
                <a:cs typeface="Arial"/>
                <a:sym typeface="Arial"/>
              </a:rPr>
              <a:t>Sample preparation</a:t>
            </a:r>
            <a:endParaRPr b="1" sz="2800">
              <a:solidFill>
                <a:schemeClr val="accent4"/>
              </a:solidFill>
              <a:latin typeface="Arial"/>
              <a:ea typeface="Arial"/>
              <a:cs typeface="Arial"/>
              <a:sym typeface="Arial"/>
            </a:endParaRPr>
          </a:p>
        </p:txBody>
      </p:sp>
      <p:sp>
        <p:nvSpPr>
          <p:cNvPr id="274" name="Google Shape;274;p19"/>
          <p:cNvSpPr txBox="1"/>
          <p:nvPr/>
        </p:nvSpPr>
        <p:spPr>
          <a:xfrm>
            <a:off x="6280311" y="934059"/>
            <a:ext cx="553655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F3F3F"/>
                </a:solidFill>
                <a:latin typeface="Arial"/>
                <a:ea typeface="Arial"/>
                <a:cs typeface="Arial"/>
                <a:sym typeface="Arial"/>
              </a:rPr>
              <a:t>General description</a:t>
            </a:r>
            <a:endParaRPr b="1" sz="1600">
              <a:solidFill>
                <a:srgbClr val="C00000"/>
              </a:solidFill>
              <a:latin typeface="Arial"/>
              <a:ea typeface="Arial"/>
              <a:cs typeface="Arial"/>
              <a:sym typeface="Arial"/>
            </a:endParaRPr>
          </a:p>
        </p:txBody>
      </p:sp>
      <p:sp>
        <p:nvSpPr>
          <p:cNvPr id="275" name="Google Shape;275;p19"/>
          <p:cNvSpPr txBox="1"/>
          <p:nvPr/>
        </p:nvSpPr>
        <p:spPr>
          <a:xfrm>
            <a:off x="6280311" y="2927769"/>
            <a:ext cx="553655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Dry sample with conductivity properties. Coating with a tiny film of gold</a:t>
            </a:r>
            <a:endParaRPr sz="1200">
              <a:solidFill>
                <a:srgbClr val="3F3F3F"/>
              </a:solidFill>
              <a:latin typeface="Arial"/>
              <a:ea typeface="Arial"/>
              <a:cs typeface="Arial"/>
              <a:sym typeface="Arial"/>
            </a:endParaRPr>
          </a:p>
        </p:txBody>
      </p:sp>
      <p:sp>
        <p:nvSpPr>
          <p:cNvPr id="276" name="Google Shape;276;p19"/>
          <p:cNvSpPr txBox="1"/>
          <p:nvPr/>
        </p:nvSpPr>
        <p:spPr>
          <a:xfrm>
            <a:off x="6280310" y="1352121"/>
            <a:ext cx="5536551" cy="83099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rgbClr val="3F3F3F"/>
                </a:solidFill>
                <a:latin typeface="Arial"/>
                <a:ea typeface="Arial"/>
                <a:cs typeface="Arial"/>
                <a:sym typeface="Arial"/>
              </a:rPr>
              <a:t>A beam of electrons scans across the material surface, producing high-energy back-scattered electrons, low-energy secondary , auger electrons and cathodeluminescence. The back-scattered electrons provides a physical image of the surface whit their analysis</a:t>
            </a:r>
            <a:endParaRPr sz="1200">
              <a:solidFill>
                <a:srgbClr val="3F3F3F"/>
              </a:solidFill>
              <a:latin typeface="Arial"/>
              <a:ea typeface="Arial"/>
              <a:cs typeface="Arial"/>
              <a:sym typeface="Arial"/>
            </a:endParaRPr>
          </a:p>
        </p:txBody>
      </p:sp>
      <p:pic>
        <p:nvPicPr>
          <p:cNvPr id="277" name="Google Shape;277;p19"/>
          <p:cNvPicPr preferRelativeResize="0"/>
          <p:nvPr/>
        </p:nvPicPr>
        <p:blipFill rotWithShape="1">
          <a:blip r:embed="rId3">
            <a:alphaModFix/>
          </a:blip>
          <a:srcRect b="6440" l="11972" r="20773" t="16814"/>
          <a:stretch/>
        </p:blipFill>
        <p:spPr>
          <a:xfrm>
            <a:off x="715223" y="2183118"/>
            <a:ext cx="4989297" cy="4285192"/>
          </a:xfrm>
          <a:prstGeom prst="rect">
            <a:avLst/>
          </a:prstGeom>
          <a:noFill/>
          <a:ln>
            <a:noFill/>
          </a:ln>
        </p:spPr>
      </p:pic>
      <p:grpSp>
        <p:nvGrpSpPr>
          <p:cNvPr id="278" name="Google Shape;278;p19"/>
          <p:cNvGrpSpPr/>
          <p:nvPr/>
        </p:nvGrpSpPr>
        <p:grpSpPr>
          <a:xfrm>
            <a:off x="523254" y="2377100"/>
            <a:ext cx="6022401" cy="4116540"/>
            <a:chOff x="523254" y="2377100"/>
            <a:chExt cx="6022401" cy="4116540"/>
          </a:xfrm>
        </p:grpSpPr>
        <p:pic>
          <p:nvPicPr>
            <p:cNvPr id="279" name="Google Shape;279;p19"/>
            <p:cNvPicPr preferRelativeResize="0"/>
            <p:nvPr/>
          </p:nvPicPr>
          <p:blipFill rotWithShape="1">
            <a:blip r:embed="rId4">
              <a:alphaModFix/>
            </a:blip>
            <a:srcRect b="0" l="0" r="0" t="0"/>
            <a:stretch/>
          </p:blipFill>
          <p:spPr>
            <a:xfrm>
              <a:off x="1178807" y="2377100"/>
              <a:ext cx="3898017" cy="3609536"/>
            </a:xfrm>
            <a:prstGeom prst="rect">
              <a:avLst/>
            </a:prstGeom>
            <a:noFill/>
            <a:ln>
              <a:noFill/>
            </a:ln>
          </p:spPr>
        </p:pic>
        <p:sp>
          <p:nvSpPr>
            <p:cNvPr id="280" name="Google Shape;280;p19"/>
            <p:cNvSpPr/>
            <p:nvPr/>
          </p:nvSpPr>
          <p:spPr>
            <a:xfrm>
              <a:off x="523254" y="6031975"/>
              <a:ext cx="6022401" cy="461665"/>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sz="1000">
                  <a:solidFill>
                    <a:srgbClr val="3F3F3F"/>
                  </a:solidFill>
                  <a:latin typeface="Arial"/>
                  <a:ea typeface="Arial"/>
                  <a:cs typeface="Arial"/>
                  <a:sym typeface="Arial"/>
                </a:rPr>
                <a:t>Chen et al., "Preparation and property of high strength and low friction PVA-HA/PAA composite hydrogel using annealing treatment “, </a:t>
              </a:r>
              <a:r>
                <a:rPr i="1" lang="en-US" sz="1000">
                  <a:solidFill>
                    <a:srgbClr val="3F3F3F"/>
                  </a:solidFill>
                  <a:latin typeface="Arial"/>
                  <a:ea typeface="Arial"/>
                  <a:cs typeface="Arial"/>
                  <a:sym typeface="Arial"/>
                </a:rPr>
                <a:t>Materials Science and Engineering C</a:t>
              </a:r>
              <a:r>
                <a:rPr lang="en-US" sz="1000">
                  <a:solidFill>
                    <a:srgbClr val="3F3F3F"/>
                  </a:solidFill>
                  <a:latin typeface="Arial"/>
                  <a:ea typeface="Arial"/>
                  <a:cs typeface="Arial"/>
                  <a:sym typeface="Arial"/>
                </a:rPr>
                <a:t>, vol. 91, pp. 579 – 588, 2018.</a:t>
              </a:r>
              <a:endParaRPr sz="1000">
                <a:solidFill>
                  <a:srgbClr val="3F3F3F"/>
                </a:solidFill>
                <a:latin typeface="Arial"/>
                <a:ea typeface="Arial"/>
                <a:cs typeface="Arial"/>
                <a:sym typeface="Arial"/>
              </a:endParaRPr>
            </a:p>
          </p:txBody>
        </p:sp>
      </p:grpSp>
      <p:grpSp>
        <p:nvGrpSpPr>
          <p:cNvPr id="281" name="Google Shape;281;p19"/>
          <p:cNvGrpSpPr/>
          <p:nvPr/>
        </p:nvGrpSpPr>
        <p:grpSpPr>
          <a:xfrm>
            <a:off x="523254" y="1985962"/>
            <a:ext cx="6295513" cy="4879201"/>
            <a:chOff x="523254" y="1985962"/>
            <a:chExt cx="6295513" cy="4879201"/>
          </a:xfrm>
        </p:grpSpPr>
        <p:pic>
          <p:nvPicPr>
            <p:cNvPr id="282" name="Google Shape;282;p19"/>
            <p:cNvPicPr preferRelativeResize="0"/>
            <p:nvPr/>
          </p:nvPicPr>
          <p:blipFill rotWithShape="1">
            <a:blip r:embed="rId5">
              <a:alphaModFix/>
            </a:blip>
            <a:srcRect b="0" l="0" r="0" t="0"/>
            <a:stretch/>
          </p:blipFill>
          <p:spPr>
            <a:xfrm>
              <a:off x="1690365" y="1985962"/>
              <a:ext cx="3039011" cy="4463005"/>
            </a:xfrm>
            <a:prstGeom prst="rect">
              <a:avLst/>
            </a:prstGeom>
            <a:noFill/>
            <a:ln>
              <a:noFill/>
            </a:ln>
          </p:spPr>
        </p:pic>
        <p:sp>
          <p:nvSpPr>
            <p:cNvPr id="283" name="Google Shape;283;p19"/>
            <p:cNvSpPr/>
            <p:nvPr/>
          </p:nvSpPr>
          <p:spPr>
            <a:xfrm>
              <a:off x="523254" y="6403498"/>
              <a:ext cx="6295513" cy="461665"/>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sz="1000">
                  <a:solidFill>
                    <a:srgbClr val="3F3F3F"/>
                  </a:solidFill>
                  <a:latin typeface="Arial"/>
                  <a:ea typeface="Arial"/>
                  <a:cs typeface="Arial"/>
                  <a:sym typeface="Arial"/>
                </a:rPr>
                <a:t>Maiolo et al., "Development and characterization of Poly (vinyl alcohol) based hydrogels for potential use as an articular cartilage replacement“, </a:t>
              </a:r>
              <a:r>
                <a:rPr i="1" lang="en-US" sz="1000">
                  <a:solidFill>
                    <a:srgbClr val="3F3F3F"/>
                  </a:solidFill>
                  <a:latin typeface="Arial"/>
                  <a:ea typeface="Arial"/>
                  <a:cs typeface="Arial"/>
                  <a:sym typeface="Arial"/>
                </a:rPr>
                <a:t>Materials Science and Engineering C</a:t>
              </a:r>
              <a:r>
                <a:rPr lang="en-US" sz="1000">
                  <a:solidFill>
                    <a:srgbClr val="3F3F3F"/>
                  </a:solidFill>
                  <a:latin typeface="Arial"/>
                  <a:ea typeface="Arial"/>
                  <a:cs typeface="Arial"/>
                  <a:sym typeface="Arial"/>
                </a:rPr>
                <a:t>, vol. 32, pp. 1490 – 1495, 2012.</a:t>
              </a:r>
              <a:endParaRPr sz="1000">
                <a:solidFill>
                  <a:srgbClr val="3F3F3F"/>
                </a:solidFill>
                <a:latin typeface="Arial"/>
                <a:ea typeface="Arial"/>
                <a:cs typeface="Arial"/>
                <a:sym typeface="Arial"/>
              </a:endParaRPr>
            </a:p>
          </p:txBody>
        </p:sp>
      </p:grpSp>
      <p:grpSp>
        <p:nvGrpSpPr>
          <p:cNvPr id="284" name="Google Shape;284;p19"/>
          <p:cNvGrpSpPr/>
          <p:nvPr/>
        </p:nvGrpSpPr>
        <p:grpSpPr>
          <a:xfrm>
            <a:off x="128225" y="2705551"/>
            <a:ext cx="7056841" cy="3803518"/>
            <a:chOff x="128225" y="2705551"/>
            <a:chExt cx="7056841" cy="3803518"/>
          </a:xfrm>
        </p:grpSpPr>
        <p:pic>
          <p:nvPicPr>
            <p:cNvPr id="285" name="Google Shape;285;p19"/>
            <p:cNvPicPr preferRelativeResize="0"/>
            <p:nvPr/>
          </p:nvPicPr>
          <p:blipFill rotWithShape="1">
            <a:blip r:embed="rId6">
              <a:alphaModFix/>
            </a:blip>
            <a:srcRect b="0" l="0" r="0" t="0"/>
            <a:stretch/>
          </p:blipFill>
          <p:spPr>
            <a:xfrm>
              <a:off x="1123895" y="2705551"/>
              <a:ext cx="4171950" cy="3124200"/>
            </a:xfrm>
            <a:prstGeom prst="rect">
              <a:avLst/>
            </a:prstGeom>
            <a:noFill/>
            <a:ln>
              <a:noFill/>
            </a:ln>
          </p:spPr>
        </p:pic>
        <p:sp>
          <p:nvSpPr>
            <p:cNvPr id="286" name="Google Shape;286;p19"/>
            <p:cNvSpPr/>
            <p:nvPr/>
          </p:nvSpPr>
          <p:spPr>
            <a:xfrm>
              <a:off x="128225" y="6047404"/>
              <a:ext cx="7056841" cy="461665"/>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sz="1000">
                  <a:solidFill>
                    <a:srgbClr val="3F3F3F"/>
                  </a:solidFill>
                  <a:latin typeface="Arial"/>
                  <a:ea typeface="Arial"/>
                  <a:cs typeface="Arial"/>
                  <a:sym typeface="Arial"/>
                </a:rPr>
                <a:t>Li et al., "The Effects of Surface Mechanical Deformation and Bovine Serum Albumin on the Tribological Properties of Polyvinyl Alcohol Hydrogel as an Artificial Cartilage “, </a:t>
              </a:r>
              <a:r>
                <a:rPr i="1" lang="en-US" sz="1000">
                  <a:solidFill>
                    <a:srgbClr val="3F3F3F"/>
                  </a:solidFill>
                  <a:latin typeface="Arial"/>
                  <a:ea typeface="Arial"/>
                  <a:cs typeface="Arial"/>
                  <a:sym typeface="Arial"/>
                </a:rPr>
                <a:t>Advances in Materials Science and Engineering</a:t>
              </a:r>
              <a:r>
                <a:rPr lang="en-US" sz="1000">
                  <a:solidFill>
                    <a:srgbClr val="3F3F3F"/>
                  </a:solidFill>
                  <a:latin typeface="Arial"/>
                  <a:ea typeface="Arial"/>
                  <a:cs typeface="Arial"/>
                  <a:sym typeface="Arial"/>
                </a:rPr>
                <a:t>, pp. 1 – 10, 2017.</a:t>
              </a:r>
              <a:endParaRPr sz="1000">
                <a:solidFill>
                  <a:srgbClr val="3F3F3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7"/>
                                        </p:tgtEl>
                                      </p:cBhvr>
                                    </p:animEffect>
                                    <p:set>
                                      <p:cBhvr>
                                        <p:cTn dur="1" fill="hold">
                                          <p:stCondLst>
                                            <p:cond delay="50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8"/>
                                        </p:tgtEl>
                                      </p:cBhvr>
                                    </p:animEffect>
                                    <p:set>
                                      <p:cBhvr>
                                        <p:cTn dur="1" fill="hold">
                                          <p:stCondLst>
                                            <p:cond delay="500"/>
                                          </p:stCondLst>
                                        </p:cTn>
                                        <p:tgtEl>
                                          <p:spTgt spid="2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81"/>
                                        </p:tgtEl>
                                      </p:cBhvr>
                                    </p:animEffect>
                                    <p:set>
                                      <p:cBhvr>
                                        <p:cTn dur="1" fill="hold">
                                          <p:stCondLst>
                                            <p:cond delay="500"/>
                                          </p:stCondLst>
                                        </p:cTn>
                                        <p:tgtEl>
                                          <p:spTgt spid="2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290" name="Shape 290"/>
        <p:cNvGrpSpPr/>
        <p:nvPr/>
      </p:nvGrpSpPr>
      <p:grpSpPr>
        <a:xfrm>
          <a:off x="0" y="0"/>
          <a:ext cx="0" cy="0"/>
          <a:chOff x="0" y="0"/>
          <a:chExt cx="0" cy="0"/>
        </a:xfrm>
      </p:grpSpPr>
      <p:sp>
        <p:nvSpPr>
          <p:cNvPr id="291" name="Google Shape;291;p20"/>
          <p:cNvSpPr/>
          <p:nvPr/>
        </p:nvSpPr>
        <p:spPr>
          <a:xfrm>
            <a:off x="0" y="968721"/>
            <a:ext cx="12192000" cy="5098675"/>
          </a:xfrm>
          <a:prstGeom prst="rect">
            <a:avLst/>
          </a:prstGeom>
          <a:solidFill>
            <a:srgbClr val="00B0F0"/>
          </a:solidFill>
          <a:ln cap="flat" cmpd="sng" w="12700">
            <a:solidFill>
              <a:srgbClr val="A70D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20"/>
          <p:cNvSpPr txBox="1"/>
          <p:nvPr/>
        </p:nvSpPr>
        <p:spPr>
          <a:xfrm>
            <a:off x="653480" y="1012308"/>
            <a:ext cx="4968721" cy="1944216"/>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3F3F3F"/>
              </a:buClr>
              <a:buSzPts val="3600"/>
              <a:buFont typeface="Arial"/>
              <a:buNone/>
            </a:pPr>
            <a:r>
              <a:rPr b="1" lang="en-US" sz="3600">
                <a:solidFill>
                  <a:srgbClr val="3F3F3F"/>
                </a:solidFill>
                <a:latin typeface="Arial"/>
                <a:ea typeface="Arial"/>
                <a:cs typeface="Arial"/>
                <a:sym typeface="Arial"/>
              </a:rPr>
              <a:t>SEM derivation</a:t>
            </a:r>
            <a:endParaRPr b="1" sz="3600">
              <a:solidFill>
                <a:schemeClr val="lt1"/>
              </a:solidFill>
              <a:latin typeface="Arial"/>
              <a:ea typeface="Arial"/>
              <a:cs typeface="Arial"/>
              <a:sym typeface="Arial"/>
            </a:endParaRPr>
          </a:p>
          <a:p>
            <a:pPr indent="0" lvl="0" marL="0" marR="0" rtl="0" algn="l">
              <a:lnSpc>
                <a:spcPct val="110000"/>
              </a:lnSpc>
              <a:spcBef>
                <a:spcPts val="720"/>
              </a:spcBef>
              <a:spcAft>
                <a:spcPts val="0"/>
              </a:spcAft>
              <a:buClr>
                <a:schemeClr val="dk1"/>
              </a:buClr>
              <a:buSzPts val="3600"/>
              <a:buFont typeface="Arial"/>
              <a:buNone/>
            </a:pPr>
            <a:r>
              <a:t/>
            </a:r>
            <a:endParaRPr b="1" sz="3600">
              <a:solidFill>
                <a:schemeClr val="lt1"/>
              </a:solidFill>
              <a:latin typeface="Arial"/>
              <a:ea typeface="Arial"/>
              <a:cs typeface="Arial"/>
              <a:sym typeface="Arial"/>
            </a:endParaRPr>
          </a:p>
          <a:p>
            <a:pPr indent="0" lvl="0" marL="0" marR="0" rtl="0" algn="l">
              <a:lnSpc>
                <a:spcPct val="110000"/>
              </a:lnSpc>
              <a:spcBef>
                <a:spcPts val="720"/>
              </a:spcBef>
              <a:spcAft>
                <a:spcPts val="0"/>
              </a:spcAft>
              <a:buClr>
                <a:schemeClr val="lt1"/>
              </a:buClr>
              <a:buSzPts val="3600"/>
              <a:buFont typeface="Arial"/>
              <a:buNone/>
            </a:pPr>
            <a:r>
              <a:rPr b="1" lang="en-US" sz="3600">
                <a:solidFill>
                  <a:schemeClr val="lt1"/>
                </a:solidFill>
                <a:latin typeface="Arial"/>
                <a:ea typeface="Arial"/>
                <a:cs typeface="Arial"/>
                <a:sym typeface="Arial"/>
              </a:rPr>
              <a:t>Environmental scanning electron microscopy (ESEM)</a:t>
            </a:r>
            <a:endParaRPr b="1" sz="3600">
              <a:solidFill>
                <a:schemeClr val="lt1"/>
              </a:solidFill>
              <a:latin typeface="Arial"/>
              <a:ea typeface="Arial"/>
              <a:cs typeface="Arial"/>
              <a:sym typeface="Arial"/>
            </a:endParaRPr>
          </a:p>
        </p:txBody>
      </p:sp>
      <p:grpSp>
        <p:nvGrpSpPr>
          <p:cNvPr id="293" name="Google Shape;293;p20"/>
          <p:cNvGrpSpPr/>
          <p:nvPr/>
        </p:nvGrpSpPr>
        <p:grpSpPr>
          <a:xfrm>
            <a:off x="653480" y="4108348"/>
            <a:ext cx="4043532" cy="1550810"/>
            <a:chOff x="755576" y="2985717"/>
            <a:chExt cx="3092136" cy="1550810"/>
          </a:xfrm>
        </p:grpSpPr>
        <p:sp>
          <p:nvSpPr>
            <p:cNvPr id="294" name="Google Shape;294;p20"/>
            <p:cNvSpPr txBox="1"/>
            <p:nvPr/>
          </p:nvSpPr>
          <p:spPr>
            <a:xfrm>
              <a:off x="755576" y="3336198"/>
              <a:ext cx="3092136" cy="1200329"/>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200">
                  <a:solidFill>
                    <a:schemeClr val="lt1"/>
                  </a:solidFill>
                  <a:latin typeface="Arial"/>
                  <a:ea typeface="Arial"/>
                  <a:cs typeface="Arial"/>
                  <a:sym typeface="Arial"/>
                </a:rPr>
                <a:t>Maintain the natural hydrated state of the sample without additional preparation</a:t>
              </a:r>
              <a:endParaRPr/>
            </a:p>
            <a:p>
              <a:pPr indent="0" lvl="0" marL="0" marR="0" rtl="0" algn="l">
                <a:lnSpc>
                  <a:spcPct val="120000"/>
                </a:lnSpc>
                <a:spcBef>
                  <a:spcPts val="0"/>
                </a:spcBef>
                <a:spcAft>
                  <a:spcPts val="0"/>
                </a:spcAft>
                <a:buNone/>
              </a:pPr>
              <a:r>
                <a:t/>
              </a:r>
              <a:endParaRPr sz="1200">
                <a:solidFill>
                  <a:schemeClr val="lt1"/>
                </a:solidFill>
                <a:latin typeface="Arial"/>
                <a:ea typeface="Arial"/>
                <a:cs typeface="Arial"/>
                <a:sym typeface="Arial"/>
              </a:endParaRPr>
            </a:p>
            <a:p>
              <a:pPr indent="0" lvl="0" marL="0" marR="0" rtl="0" algn="l">
                <a:lnSpc>
                  <a:spcPct val="120000"/>
                </a:lnSpc>
                <a:spcBef>
                  <a:spcPts val="0"/>
                </a:spcBef>
                <a:spcAft>
                  <a:spcPts val="0"/>
                </a:spcAft>
                <a:buNone/>
              </a:pPr>
              <a:r>
                <a:rPr lang="en-US" sz="1200">
                  <a:solidFill>
                    <a:srgbClr val="3F3F3F"/>
                  </a:solidFill>
                  <a:latin typeface="Arial"/>
                  <a:ea typeface="Arial"/>
                  <a:cs typeface="Arial"/>
                  <a:sym typeface="Arial"/>
                </a:rPr>
                <a:t>Uses</a:t>
              </a:r>
              <a:endParaRPr sz="1200">
                <a:solidFill>
                  <a:srgbClr val="3F3F3F"/>
                </a:solidFill>
                <a:latin typeface="Arial"/>
                <a:ea typeface="Arial"/>
                <a:cs typeface="Arial"/>
                <a:sym typeface="Arial"/>
              </a:endParaRPr>
            </a:p>
            <a:p>
              <a:pPr indent="0" lvl="0" marL="0" marR="0" rtl="0" algn="l">
                <a:lnSpc>
                  <a:spcPct val="120000"/>
                </a:lnSpc>
                <a:spcBef>
                  <a:spcPts val="0"/>
                </a:spcBef>
                <a:spcAft>
                  <a:spcPts val="0"/>
                </a:spcAft>
                <a:buNone/>
              </a:pPr>
              <a:r>
                <a:rPr lang="en-US" sz="1200">
                  <a:solidFill>
                    <a:srgbClr val="3F3F3F"/>
                  </a:solidFill>
                  <a:latin typeface="Arial"/>
                  <a:ea typeface="Arial"/>
                  <a:cs typeface="Arial"/>
                  <a:sym typeface="Arial"/>
                </a:rPr>
                <a:t>Pores, wear and cracks</a:t>
              </a:r>
              <a:endParaRPr sz="1200">
                <a:solidFill>
                  <a:srgbClr val="3F3F3F"/>
                </a:solidFill>
                <a:latin typeface="Arial"/>
                <a:ea typeface="Arial"/>
                <a:cs typeface="Arial"/>
                <a:sym typeface="Arial"/>
              </a:endParaRPr>
            </a:p>
          </p:txBody>
        </p:sp>
        <p:sp>
          <p:nvSpPr>
            <p:cNvPr id="295" name="Google Shape;295;p20"/>
            <p:cNvSpPr txBox="1"/>
            <p:nvPr/>
          </p:nvSpPr>
          <p:spPr>
            <a:xfrm>
              <a:off x="755576" y="2985717"/>
              <a:ext cx="309213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Wet-mode</a:t>
              </a:r>
              <a:endParaRPr b="1" sz="1600">
                <a:solidFill>
                  <a:schemeClr val="lt1"/>
                </a:solidFill>
                <a:latin typeface="Arial"/>
                <a:ea typeface="Arial"/>
                <a:cs typeface="Arial"/>
                <a:sym typeface="Arial"/>
              </a:endParaRPr>
            </a:p>
          </p:txBody>
        </p:sp>
      </p:grpSp>
      <p:pic>
        <p:nvPicPr>
          <p:cNvPr id="296" name="Google Shape;296;p20"/>
          <p:cNvPicPr preferRelativeResize="0"/>
          <p:nvPr>
            <p:ph idx="2" type="pic"/>
          </p:nvPr>
        </p:nvPicPr>
        <p:blipFill rotWithShape="1">
          <a:blip r:embed="rId3">
            <a:alphaModFix/>
          </a:blip>
          <a:srcRect b="0" l="0" r="0" t="0"/>
          <a:stretch/>
        </p:blipFill>
        <p:spPr>
          <a:xfrm>
            <a:off x="5439888" y="197512"/>
            <a:ext cx="6195548" cy="6110499"/>
          </a:xfrm>
          <a:prstGeom prst="rect">
            <a:avLst/>
          </a:prstGeom>
          <a:solidFill>
            <a:srgbClr val="F2F2F2"/>
          </a:solid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97" name="Google Shape;297;p20"/>
          <p:cNvSpPr/>
          <p:nvPr/>
        </p:nvSpPr>
        <p:spPr>
          <a:xfrm>
            <a:off x="5605830" y="6376940"/>
            <a:ext cx="6029606" cy="461665"/>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sz="1000">
                <a:solidFill>
                  <a:srgbClr val="3F3F3F"/>
                </a:solidFill>
                <a:latin typeface="Arial"/>
                <a:ea typeface="Arial"/>
                <a:cs typeface="Arial"/>
                <a:sym typeface="Arial"/>
              </a:rPr>
              <a:t>Li et al., "Influence of dynamic load on friction behavior of human articular cartilage, stainless steel and polyvinyl alcohol hydrogel as artificial cartilage“, </a:t>
            </a:r>
            <a:r>
              <a:rPr i="1" lang="en-US" sz="1000">
                <a:solidFill>
                  <a:srgbClr val="3F3F3F"/>
                </a:solidFill>
                <a:latin typeface="Arial"/>
                <a:ea typeface="Arial"/>
                <a:cs typeface="Arial"/>
                <a:sym typeface="Arial"/>
              </a:rPr>
              <a:t>J Mater Sci: Mater Med</a:t>
            </a:r>
            <a:r>
              <a:rPr lang="en-US" sz="1000">
                <a:solidFill>
                  <a:srgbClr val="3F3F3F"/>
                </a:solidFill>
                <a:latin typeface="Arial"/>
                <a:ea typeface="Arial"/>
                <a:cs typeface="Arial"/>
                <a:sym typeface="Arial"/>
              </a:rPr>
              <a:t>, vol. 21, pp. 147 – 154, 2010.</a:t>
            </a:r>
            <a:endParaRPr sz="1000">
              <a:solidFill>
                <a:srgbClr val="3F3F3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1"/>
          <p:cNvSpPr txBox="1"/>
          <p:nvPr/>
        </p:nvSpPr>
        <p:spPr>
          <a:xfrm>
            <a:off x="6736198" y="415214"/>
            <a:ext cx="4685903" cy="769441"/>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4400">
                <a:solidFill>
                  <a:srgbClr val="0070C0"/>
                </a:solidFill>
                <a:latin typeface="Arial"/>
                <a:ea typeface="Arial"/>
                <a:cs typeface="Arial"/>
                <a:sym typeface="Arial"/>
              </a:rPr>
              <a:t>Atomic force</a:t>
            </a:r>
            <a:endParaRPr b="1" sz="4400">
              <a:solidFill>
                <a:srgbClr val="0070C0"/>
              </a:solidFill>
              <a:latin typeface="Arial"/>
              <a:ea typeface="Arial"/>
              <a:cs typeface="Arial"/>
              <a:sym typeface="Arial"/>
            </a:endParaRPr>
          </a:p>
        </p:txBody>
      </p:sp>
      <p:sp>
        <p:nvSpPr>
          <p:cNvPr id="303" name="Google Shape;303;p21"/>
          <p:cNvSpPr txBox="1"/>
          <p:nvPr/>
        </p:nvSpPr>
        <p:spPr>
          <a:xfrm>
            <a:off x="6736198" y="1104324"/>
            <a:ext cx="4685903" cy="58477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3200">
                <a:solidFill>
                  <a:srgbClr val="00B0F0"/>
                </a:solidFill>
                <a:latin typeface="Arial"/>
                <a:ea typeface="Arial"/>
                <a:cs typeface="Arial"/>
                <a:sym typeface="Arial"/>
              </a:rPr>
              <a:t>Microscopy (AFM)</a:t>
            </a:r>
            <a:endParaRPr b="1" sz="3200">
              <a:solidFill>
                <a:srgbClr val="00B0F0"/>
              </a:solidFill>
              <a:latin typeface="Arial"/>
              <a:ea typeface="Arial"/>
              <a:cs typeface="Arial"/>
              <a:sym typeface="Arial"/>
            </a:endParaRPr>
          </a:p>
        </p:txBody>
      </p:sp>
      <p:sp>
        <p:nvSpPr>
          <p:cNvPr id="304" name="Google Shape;304;p21"/>
          <p:cNvSpPr txBox="1"/>
          <p:nvPr/>
        </p:nvSpPr>
        <p:spPr>
          <a:xfrm>
            <a:off x="6736198" y="1835729"/>
            <a:ext cx="4685903" cy="1384995"/>
          </a:xfrm>
          <a:prstGeom prst="rect">
            <a:avLst/>
          </a:prstGeom>
          <a:noFill/>
          <a:ln>
            <a:noFill/>
          </a:ln>
        </p:spPr>
        <p:txBody>
          <a:bodyPr anchorCtr="0" anchor="t" bIns="45700" lIns="108000" spcFirstLastPara="1" rIns="108000" wrap="square" tIns="45700">
            <a:noAutofit/>
          </a:bodyPr>
          <a:lstStyle/>
          <a:p>
            <a:pPr indent="0" lvl="0" marL="0" marR="0" rtl="0" algn="just">
              <a:spcBef>
                <a:spcPts val="0"/>
              </a:spcBef>
              <a:spcAft>
                <a:spcPts val="0"/>
              </a:spcAft>
              <a:buNone/>
            </a:pPr>
            <a:r>
              <a:rPr lang="en-US" sz="1400">
                <a:solidFill>
                  <a:srgbClr val="3F3F3F"/>
                </a:solidFill>
                <a:latin typeface="Arial"/>
                <a:ea typeface="Arial"/>
                <a:cs typeface="Arial"/>
                <a:sym typeface="Arial"/>
              </a:rPr>
              <a:t>A laser beam is reflected from a cantilever that has a tip (probe). As the tip approaches the sample, the cantilever experiments deflection towards or away from the surface, causing changes on the reflection of the detected beam. The changes are detected by a photo-diodo while a piezo scanner moves the tip over the sample.</a:t>
            </a:r>
            <a:endParaRPr sz="1400">
              <a:solidFill>
                <a:srgbClr val="3F3F3F"/>
              </a:solidFill>
              <a:latin typeface="Arial"/>
              <a:ea typeface="Arial"/>
              <a:cs typeface="Arial"/>
              <a:sym typeface="Arial"/>
            </a:endParaRPr>
          </a:p>
        </p:txBody>
      </p:sp>
      <p:sp>
        <p:nvSpPr>
          <p:cNvPr id="305" name="Google Shape;305;p21"/>
          <p:cNvSpPr/>
          <p:nvPr/>
        </p:nvSpPr>
        <p:spPr>
          <a:xfrm>
            <a:off x="7519309" y="4150293"/>
            <a:ext cx="405101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F3F3F"/>
                </a:solidFill>
                <a:latin typeface="Arial"/>
                <a:ea typeface="Arial"/>
                <a:cs typeface="Arial"/>
                <a:sym typeface="Arial"/>
              </a:rPr>
              <a:t>Sample preparation </a:t>
            </a:r>
            <a:r>
              <a:rPr lang="en-US" sz="1600">
                <a:solidFill>
                  <a:srgbClr val="3F3F3F"/>
                </a:solidFill>
                <a:latin typeface="Arial"/>
                <a:ea typeface="Arial"/>
                <a:cs typeface="Arial"/>
                <a:sym typeface="Arial"/>
              </a:rPr>
              <a:t>: Hydrated state, tapping mode, distilled water, 37°C. </a:t>
            </a:r>
            <a:endParaRPr sz="1600">
              <a:solidFill>
                <a:srgbClr val="3F3F3F"/>
              </a:solidFill>
              <a:latin typeface="Arial"/>
              <a:ea typeface="Arial"/>
              <a:cs typeface="Arial"/>
              <a:sym typeface="Arial"/>
            </a:endParaRPr>
          </a:p>
        </p:txBody>
      </p:sp>
      <p:sp>
        <p:nvSpPr>
          <p:cNvPr id="306" name="Google Shape;306;p21"/>
          <p:cNvSpPr/>
          <p:nvPr/>
        </p:nvSpPr>
        <p:spPr>
          <a:xfrm>
            <a:off x="7519309" y="5160381"/>
            <a:ext cx="405101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F3F3F"/>
                </a:solidFill>
                <a:latin typeface="Arial"/>
                <a:ea typeface="Arial"/>
                <a:cs typeface="Arial"/>
                <a:sym typeface="Arial"/>
              </a:rPr>
              <a:t>Use </a:t>
            </a:r>
            <a:r>
              <a:rPr lang="en-US" sz="1600">
                <a:solidFill>
                  <a:srgbClr val="3F3F3F"/>
                </a:solidFill>
                <a:latin typeface="Arial"/>
                <a:ea typeface="Arial"/>
                <a:cs typeface="Arial"/>
                <a:sym typeface="Arial"/>
              </a:rPr>
              <a:t>: Visualization of nano-roughness after test. </a:t>
            </a:r>
            <a:endParaRPr sz="1600">
              <a:solidFill>
                <a:srgbClr val="3F3F3F"/>
              </a:solidFill>
              <a:latin typeface="Arial"/>
              <a:ea typeface="Arial"/>
              <a:cs typeface="Arial"/>
              <a:sym typeface="Arial"/>
            </a:endParaRPr>
          </a:p>
        </p:txBody>
      </p:sp>
      <p:grpSp>
        <p:nvGrpSpPr>
          <p:cNvPr id="307" name="Google Shape;307;p21"/>
          <p:cNvGrpSpPr/>
          <p:nvPr/>
        </p:nvGrpSpPr>
        <p:grpSpPr>
          <a:xfrm>
            <a:off x="81482" y="1213293"/>
            <a:ext cx="6514967" cy="5522174"/>
            <a:chOff x="81482" y="1213293"/>
            <a:chExt cx="6514967" cy="5522174"/>
          </a:xfrm>
        </p:grpSpPr>
        <p:sp>
          <p:nvSpPr>
            <p:cNvPr id="308" name="Google Shape;308;p21"/>
            <p:cNvSpPr txBox="1"/>
            <p:nvPr/>
          </p:nvSpPr>
          <p:spPr>
            <a:xfrm>
              <a:off x="81482" y="6089136"/>
              <a:ext cx="6514967"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rgbClr val="0070C0"/>
                  </a:solidFill>
                  <a:latin typeface="Arial"/>
                  <a:ea typeface="Arial"/>
                  <a:cs typeface="Arial"/>
                  <a:sym typeface="Arial"/>
                </a:rPr>
                <a:t>Shang, Yuping and Wang, Hongda, “The structure and function of cell membranes examined by atomic force microscopy and single-molecule force spectroscopy”, </a:t>
              </a:r>
              <a:r>
                <a:rPr b="1" i="1" lang="en-US" sz="1200">
                  <a:solidFill>
                    <a:srgbClr val="0070C0"/>
                  </a:solidFill>
                  <a:latin typeface="Arial"/>
                  <a:ea typeface="Arial"/>
                  <a:cs typeface="Arial"/>
                  <a:sym typeface="Arial"/>
                </a:rPr>
                <a:t>Chemical society reviews, </a:t>
              </a:r>
              <a:r>
                <a:rPr b="1" lang="en-US" sz="1200">
                  <a:solidFill>
                    <a:srgbClr val="0070C0"/>
                  </a:solidFill>
                  <a:latin typeface="Arial"/>
                  <a:ea typeface="Arial"/>
                  <a:cs typeface="Arial"/>
                  <a:sym typeface="Arial"/>
                </a:rPr>
                <a:t>vol. 44, pp. 3617 – 3638, 2015.</a:t>
              </a:r>
              <a:endParaRPr b="1" sz="1200">
                <a:solidFill>
                  <a:srgbClr val="0070C0"/>
                </a:solidFill>
                <a:latin typeface="Arial"/>
                <a:ea typeface="Arial"/>
                <a:cs typeface="Arial"/>
                <a:sym typeface="Arial"/>
              </a:endParaRPr>
            </a:p>
          </p:txBody>
        </p:sp>
        <p:pic>
          <p:nvPicPr>
            <p:cNvPr id="309" name="Google Shape;309;p21"/>
            <p:cNvPicPr preferRelativeResize="0"/>
            <p:nvPr/>
          </p:nvPicPr>
          <p:blipFill rotWithShape="1">
            <a:blip r:embed="rId3">
              <a:alphaModFix/>
            </a:blip>
            <a:srcRect b="0" l="0" r="0" t="0"/>
            <a:stretch/>
          </p:blipFill>
          <p:spPr>
            <a:xfrm>
              <a:off x="433885" y="1213293"/>
              <a:ext cx="6162564" cy="4740950"/>
            </a:xfrm>
            <a:prstGeom prst="rect">
              <a:avLst/>
            </a:prstGeom>
            <a:noFill/>
            <a:ln>
              <a:noFill/>
            </a:ln>
          </p:spPr>
        </p:pic>
      </p:grpSp>
      <p:sp>
        <p:nvSpPr>
          <p:cNvPr id="310" name="Google Shape;310;p21"/>
          <p:cNvSpPr/>
          <p:nvPr/>
        </p:nvSpPr>
        <p:spPr>
          <a:xfrm>
            <a:off x="7043596" y="4227968"/>
            <a:ext cx="389299" cy="398353"/>
          </a:xfrm>
          <a:prstGeom prst="rect">
            <a:avLst/>
          </a:prstGeom>
          <a:solidFill>
            <a:srgbClr val="ABE1ED"/>
          </a:solidFill>
          <a:ln cap="flat" cmpd="sng" w="12700">
            <a:solidFill>
              <a:srgbClr val="ABE1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21"/>
          <p:cNvSpPr/>
          <p:nvPr/>
        </p:nvSpPr>
        <p:spPr>
          <a:xfrm>
            <a:off x="7061703" y="5253591"/>
            <a:ext cx="389299" cy="398353"/>
          </a:xfrm>
          <a:prstGeom prst="rect">
            <a:avLst/>
          </a:prstGeom>
          <a:solidFill>
            <a:srgbClr val="ABE1ED"/>
          </a:solidFill>
          <a:ln cap="flat" cmpd="sng" w="12700">
            <a:solidFill>
              <a:srgbClr val="ABE1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21"/>
          <p:cNvSpPr txBox="1"/>
          <p:nvPr/>
        </p:nvSpPr>
        <p:spPr>
          <a:xfrm>
            <a:off x="7061703" y="5160381"/>
            <a:ext cx="597528"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Arial"/>
                <a:ea typeface="Arial"/>
                <a:cs typeface="Arial"/>
                <a:sym typeface="Arial"/>
              </a:rPr>
              <a:t>*</a:t>
            </a:r>
            <a:endParaRPr b="1" sz="4800">
              <a:solidFill>
                <a:schemeClr val="lt1"/>
              </a:solidFill>
              <a:latin typeface="Arial"/>
              <a:ea typeface="Arial"/>
              <a:cs typeface="Arial"/>
              <a:sym typeface="Arial"/>
            </a:endParaRPr>
          </a:p>
        </p:txBody>
      </p:sp>
      <p:sp>
        <p:nvSpPr>
          <p:cNvPr id="313" name="Google Shape;313;p21"/>
          <p:cNvSpPr txBox="1"/>
          <p:nvPr/>
        </p:nvSpPr>
        <p:spPr>
          <a:xfrm>
            <a:off x="7043596" y="4121117"/>
            <a:ext cx="597528"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1"/>
                </a:solidFill>
                <a:latin typeface="Arial"/>
                <a:ea typeface="Arial"/>
                <a:cs typeface="Arial"/>
                <a:sym typeface="Arial"/>
              </a:rPr>
              <a:t>*</a:t>
            </a:r>
            <a:endParaRPr b="1" sz="4800">
              <a:solidFill>
                <a:schemeClr val="lt1"/>
              </a:solidFill>
              <a:latin typeface="Arial"/>
              <a:ea typeface="Arial"/>
              <a:cs typeface="Arial"/>
              <a:sym typeface="Arial"/>
            </a:endParaRPr>
          </a:p>
        </p:txBody>
      </p:sp>
      <p:grpSp>
        <p:nvGrpSpPr>
          <p:cNvPr id="314" name="Google Shape;314;p21"/>
          <p:cNvGrpSpPr/>
          <p:nvPr/>
        </p:nvGrpSpPr>
        <p:grpSpPr>
          <a:xfrm>
            <a:off x="314109" y="2013123"/>
            <a:ext cx="6514967" cy="3439644"/>
            <a:chOff x="314109" y="2013123"/>
            <a:chExt cx="6514967" cy="3439644"/>
          </a:xfrm>
        </p:grpSpPr>
        <p:pic>
          <p:nvPicPr>
            <p:cNvPr id="315" name="Google Shape;315;p21"/>
            <p:cNvPicPr preferRelativeResize="0"/>
            <p:nvPr/>
          </p:nvPicPr>
          <p:blipFill rotWithShape="1">
            <a:blip r:embed="rId4">
              <a:alphaModFix/>
            </a:blip>
            <a:srcRect b="0" l="0" r="0" t="0"/>
            <a:stretch/>
          </p:blipFill>
          <p:spPr>
            <a:xfrm>
              <a:off x="1186315" y="2013123"/>
              <a:ext cx="4305300" cy="2886075"/>
            </a:xfrm>
            <a:prstGeom prst="rect">
              <a:avLst/>
            </a:prstGeom>
            <a:noFill/>
            <a:ln>
              <a:noFill/>
            </a:ln>
          </p:spPr>
        </p:pic>
        <p:sp>
          <p:nvSpPr>
            <p:cNvPr id="316" name="Google Shape;316;p21"/>
            <p:cNvSpPr txBox="1"/>
            <p:nvPr/>
          </p:nvSpPr>
          <p:spPr>
            <a:xfrm>
              <a:off x="314109" y="4991102"/>
              <a:ext cx="6514967"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rgbClr val="0070C0"/>
                  </a:solidFill>
                  <a:latin typeface="Arial"/>
                  <a:ea typeface="Arial"/>
                  <a:cs typeface="Arial"/>
                  <a:sym typeface="Arial"/>
                </a:rPr>
                <a:t>Sardinha et al., “Tribological characterization of polyvinyl alcohol hydrogel as substitute of articular cartilage”, </a:t>
              </a:r>
              <a:r>
                <a:rPr b="1" i="1" lang="en-US" sz="1200">
                  <a:solidFill>
                    <a:srgbClr val="0070C0"/>
                  </a:solidFill>
                  <a:latin typeface="Arial"/>
                  <a:ea typeface="Arial"/>
                  <a:cs typeface="Arial"/>
                  <a:sym typeface="Arial"/>
                </a:rPr>
                <a:t>Wear, </a:t>
              </a:r>
              <a:r>
                <a:rPr b="1" lang="en-US" sz="1200">
                  <a:solidFill>
                    <a:srgbClr val="0070C0"/>
                  </a:solidFill>
                  <a:latin typeface="Arial"/>
                  <a:ea typeface="Arial"/>
                  <a:cs typeface="Arial"/>
                  <a:sym typeface="Arial"/>
                </a:rPr>
                <a:t>vol. 301, pp. 218 – 225, 2013.</a:t>
              </a:r>
              <a:endParaRPr b="1" sz="1200">
                <a:solidFill>
                  <a:srgbClr val="0070C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7"/>
                                        </p:tgtEl>
                                      </p:cBhvr>
                                    </p:animEffect>
                                    <p:set>
                                      <p:cBhvr>
                                        <p:cTn dur="1" fill="hold">
                                          <p:stCondLst>
                                            <p:cond delay="500"/>
                                          </p:stCondLst>
                                        </p:cTn>
                                        <p:tgtEl>
                                          <p:spTgt spid="3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2"/>
          <p:cNvSpPr txBox="1"/>
          <p:nvPr/>
        </p:nvSpPr>
        <p:spPr>
          <a:xfrm>
            <a:off x="966113" y="5053599"/>
            <a:ext cx="631374" cy="52322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800">
                <a:solidFill>
                  <a:srgbClr val="ABE1ED"/>
                </a:solidFill>
                <a:latin typeface="Arial"/>
                <a:ea typeface="Arial"/>
                <a:cs typeface="Arial"/>
                <a:sym typeface="Arial"/>
              </a:rPr>
              <a:t>01</a:t>
            </a:r>
            <a:endParaRPr b="1" sz="2800">
              <a:solidFill>
                <a:srgbClr val="ABE1ED"/>
              </a:solidFill>
              <a:latin typeface="Arial"/>
              <a:ea typeface="Arial"/>
              <a:cs typeface="Arial"/>
              <a:sym typeface="Arial"/>
            </a:endParaRPr>
          </a:p>
        </p:txBody>
      </p:sp>
      <p:sp>
        <p:nvSpPr>
          <p:cNvPr id="322" name="Google Shape;322;p22"/>
          <p:cNvSpPr txBox="1"/>
          <p:nvPr/>
        </p:nvSpPr>
        <p:spPr>
          <a:xfrm>
            <a:off x="966113" y="5575541"/>
            <a:ext cx="631374" cy="52322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800">
                <a:solidFill>
                  <a:srgbClr val="ABE1ED"/>
                </a:solidFill>
                <a:latin typeface="Arial"/>
                <a:ea typeface="Arial"/>
                <a:cs typeface="Arial"/>
                <a:sym typeface="Arial"/>
              </a:rPr>
              <a:t>02</a:t>
            </a:r>
            <a:endParaRPr b="1" sz="2800">
              <a:solidFill>
                <a:srgbClr val="ABE1ED"/>
              </a:solidFill>
              <a:latin typeface="Arial"/>
              <a:ea typeface="Arial"/>
              <a:cs typeface="Arial"/>
              <a:sym typeface="Arial"/>
            </a:endParaRPr>
          </a:p>
        </p:txBody>
      </p:sp>
      <p:grpSp>
        <p:nvGrpSpPr>
          <p:cNvPr id="323" name="Google Shape;323;p22"/>
          <p:cNvGrpSpPr/>
          <p:nvPr/>
        </p:nvGrpSpPr>
        <p:grpSpPr>
          <a:xfrm>
            <a:off x="1069516" y="3456281"/>
            <a:ext cx="3479217" cy="865410"/>
            <a:chOff x="3697808" y="4311889"/>
            <a:chExt cx="1177192" cy="865410"/>
          </a:xfrm>
        </p:grpSpPr>
        <p:sp>
          <p:nvSpPr>
            <p:cNvPr id="324" name="Google Shape;324;p22"/>
            <p:cNvSpPr txBox="1"/>
            <p:nvPr/>
          </p:nvSpPr>
          <p:spPr>
            <a:xfrm>
              <a:off x="3697808" y="4715634"/>
              <a:ext cx="1177192"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rgbClr val="00B0F0"/>
                  </a:solidFill>
                  <a:latin typeface="Arial"/>
                  <a:ea typeface="Arial"/>
                  <a:cs typeface="Arial"/>
                  <a:sym typeface="Arial"/>
                </a:rPr>
                <a:t>Distilled water, low scan rate (10°C/min), nitrogen atmosphere, 40 – 250 °C</a:t>
              </a:r>
              <a:endParaRPr sz="1200">
                <a:solidFill>
                  <a:srgbClr val="00B0F0"/>
                </a:solidFill>
                <a:latin typeface="Arial"/>
                <a:ea typeface="Arial"/>
                <a:cs typeface="Arial"/>
                <a:sym typeface="Arial"/>
              </a:endParaRPr>
            </a:p>
          </p:txBody>
        </p:sp>
        <p:sp>
          <p:nvSpPr>
            <p:cNvPr id="325" name="Google Shape;325;p22"/>
            <p:cNvSpPr txBox="1"/>
            <p:nvPr/>
          </p:nvSpPr>
          <p:spPr>
            <a:xfrm>
              <a:off x="3707816" y="4311889"/>
              <a:ext cx="116718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0070C0"/>
                  </a:solidFill>
                  <a:latin typeface="Arial"/>
                  <a:ea typeface="Arial"/>
                  <a:cs typeface="Arial"/>
                  <a:sym typeface="Arial"/>
                </a:rPr>
                <a:t>Sample preparation</a:t>
              </a:r>
              <a:endParaRPr b="1" sz="1200">
                <a:solidFill>
                  <a:srgbClr val="0070C0"/>
                </a:solidFill>
                <a:latin typeface="Arial"/>
                <a:ea typeface="Arial"/>
                <a:cs typeface="Arial"/>
                <a:sym typeface="Arial"/>
              </a:endParaRPr>
            </a:p>
          </p:txBody>
        </p:sp>
      </p:grpSp>
      <p:grpSp>
        <p:nvGrpSpPr>
          <p:cNvPr id="326" name="Google Shape;326;p22"/>
          <p:cNvGrpSpPr/>
          <p:nvPr/>
        </p:nvGrpSpPr>
        <p:grpSpPr>
          <a:xfrm>
            <a:off x="1099095" y="4545178"/>
            <a:ext cx="3870574" cy="870863"/>
            <a:chOff x="3707816" y="4311889"/>
            <a:chExt cx="1309608" cy="870863"/>
          </a:xfrm>
        </p:grpSpPr>
        <p:sp>
          <p:nvSpPr>
            <p:cNvPr id="327" name="Google Shape;327;p22"/>
            <p:cNvSpPr txBox="1"/>
            <p:nvPr/>
          </p:nvSpPr>
          <p:spPr>
            <a:xfrm>
              <a:off x="3840232" y="4905753"/>
              <a:ext cx="117719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B0F0"/>
                  </a:solidFill>
                  <a:latin typeface="Arial"/>
                  <a:ea typeface="Arial"/>
                  <a:cs typeface="Arial"/>
                  <a:sym typeface="Arial"/>
                </a:rPr>
                <a:t>Change in water content (hydrophilic behavior) </a:t>
              </a:r>
              <a:endParaRPr sz="1200">
                <a:solidFill>
                  <a:srgbClr val="00B0F0"/>
                </a:solidFill>
                <a:latin typeface="Arial"/>
                <a:ea typeface="Arial"/>
                <a:cs typeface="Arial"/>
                <a:sym typeface="Arial"/>
              </a:endParaRPr>
            </a:p>
          </p:txBody>
        </p:sp>
        <p:sp>
          <p:nvSpPr>
            <p:cNvPr id="328" name="Google Shape;328;p22"/>
            <p:cNvSpPr txBox="1"/>
            <p:nvPr/>
          </p:nvSpPr>
          <p:spPr>
            <a:xfrm>
              <a:off x="3707816" y="4311889"/>
              <a:ext cx="116718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0070C0"/>
                  </a:solidFill>
                  <a:latin typeface="Arial"/>
                  <a:ea typeface="Arial"/>
                  <a:cs typeface="Arial"/>
                  <a:sym typeface="Arial"/>
                </a:rPr>
                <a:t>Uses</a:t>
              </a:r>
              <a:endParaRPr b="1" sz="1200">
                <a:solidFill>
                  <a:srgbClr val="0070C0"/>
                </a:solidFill>
                <a:latin typeface="Arial"/>
                <a:ea typeface="Arial"/>
                <a:cs typeface="Arial"/>
                <a:sym typeface="Arial"/>
              </a:endParaRPr>
            </a:p>
          </p:txBody>
        </p:sp>
      </p:grpSp>
      <p:sp>
        <p:nvSpPr>
          <p:cNvPr id="329" name="Google Shape;329;p22"/>
          <p:cNvSpPr txBox="1"/>
          <p:nvPr/>
        </p:nvSpPr>
        <p:spPr>
          <a:xfrm>
            <a:off x="1493389" y="5606319"/>
            <a:ext cx="347921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B0F0"/>
                </a:solidFill>
                <a:latin typeface="Arial"/>
                <a:ea typeface="Arial"/>
                <a:cs typeface="Arial"/>
                <a:sym typeface="Arial"/>
              </a:rPr>
              <a:t>Peak temperature values (Support at body temperature)</a:t>
            </a:r>
            <a:endParaRPr sz="1200">
              <a:solidFill>
                <a:srgbClr val="00B0F0"/>
              </a:solidFill>
              <a:latin typeface="Arial"/>
              <a:ea typeface="Arial"/>
              <a:cs typeface="Arial"/>
              <a:sym typeface="Arial"/>
            </a:endParaRPr>
          </a:p>
        </p:txBody>
      </p:sp>
      <p:sp>
        <p:nvSpPr>
          <p:cNvPr id="330" name="Google Shape;330;p22"/>
          <p:cNvSpPr txBox="1"/>
          <p:nvPr/>
        </p:nvSpPr>
        <p:spPr>
          <a:xfrm>
            <a:off x="7135738" y="5460063"/>
            <a:ext cx="4477438" cy="1060843"/>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chemeClr val="lt1"/>
              </a:buClr>
              <a:buSzPts val="3600"/>
              <a:buFont typeface="Arial"/>
              <a:buNone/>
            </a:pPr>
            <a:r>
              <a:rPr b="1" lang="en-US" sz="3600">
                <a:solidFill>
                  <a:schemeClr val="lt1"/>
                </a:solidFill>
                <a:latin typeface="Arial"/>
                <a:ea typeface="Arial"/>
                <a:cs typeface="Arial"/>
                <a:sym typeface="Arial"/>
              </a:rPr>
              <a:t>Simple Portfolio Presentation</a:t>
            </a:r>
            <a:endParaRPr/>
          </a:p>
        </p:txBody>
      </p:sp>
      <p:sp>
        <p:nvSpPr>
          <p:cNvPr id="331" name="Google Shape;331;p22"/>
          <p:cNvSpPr/>
          <p:nvPr/>
        </p:nvSpPr>
        <p:spPr>
          <a:xfrm>
            <a:off x="344031" y="227095"/>
            <a:ext cx="4680641"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3F3F3F"/>
                </a:solidFill>
                <a:latin typeface="Arial"/>
                <a:ea typeface="Arial"/>
                <a:cs typeface="Arial"/>
                <a:sym typeface="Arial"/>
              </a:rPr>
              <a:t>Differential scanning calorimetry (DSC)</a:t>
            </a:r>
            <a:endParaRPr/>
          </a:p>
          <a:p>
            <a:pPr indent="0" lvl="0" marL="0" marR="0" rtl="0" algn="l">
              <a:spcBef>
                <a:spcPts val="0"/>
              </a:spcBef>
              <a:spcAft>
                <a:spcPts val="0"/>
              </a:spcAft>
              <a:buNone/>
            </a:pPr>
            <a:r>
              <a:t/>
            </a:r>
            <a:endParaRPr b="1" sz="2800">
              <a:solidFill>
                <a:srgbClr val="3F3F3F"/>
              </a:solidFill>
              <a:latin typeface="Arial"/>
              <a:ea typeface="Arial"/>
              <a:cs typeface="Arial"/>
              <a:sym typeface="Arial"/>
            </a:endParaRPr>
          </a:p>
          <a:p>
            <a:pPr indent="0" lvl="0" marL="0" marR="0" rtl="0" algn="just">
              <a:spcBef>
                <a:spcPts val="0"/>
              </a:spcBef>
              <a:spcAft>
                <a:spcPts val="0"/>
              </a:spcAft>
              <a:buNone/>
            </a:pPr>
            <a:r>
              <a:rPr lang="en-US" sz="1400">
                <a:solidFill>
                  <a:srgbClr val="3F3F3F"/>
                </a:solidFill>
                <a:latin typeface="Arial"/>
                <a:ea typeface="Arial"/>
                <a:cs typeface="Arial"/>
                <a:sym typeface="Arial"/>
              </a:rPr>
              <a:t>Measurements of thermodynamic properties (heat capacity) of thermally induced transitions, applied to a variety of biological elements such as biopolymers. During experiments, parameters like post scan temperature, the number of scans, their range, scan rate, and feedback strength are important and can be changed to obtain the best results.</a:t>
            </a:r>
            <a:endParaRPr sz="1400">
              <a:solidFill>
                <a:srgbClr val="3F3F3F"/>
              </a:solidFill>
              <a:latin typeface="Arial"/>
              <a:ea typeface="Arial"/>
              <a:cs typeface="Arial"/>
              <a:sym typeface="Arial"/>
            </a:endParaRPr>
          </a:p>
        </p:txBody>
      </p:sp>
      <p:grpSp>
        <p:nvGrpSpPr>
          <p:cNvPr id="332" name="Google Shape;332;p22"/>
          <p:cNvGrpSpPr/>
          <p:nvPr/>
        </p:nvGrpSpPr>
        <p:grpSpPr>
          <a:xfrm>
            <a:off x="5786869" y="226052"/>
            <a:ext cx="5721595" cy="6480029"/>
            <a:chOff x="5786869" y="226052"/>
            <a:chExt cx="5721595" cy="6480029"/>
          </a:xfrm>
        </p:grpSpPr>
        <p:pic>
          <p:nvPicPr>
            <p:cNvPr id="333" name="Google Shape;333;p22"/>
            <p:cNvPicPr preferRelativeResize="0"/>
            <p:nvPr/>
          </p:nvPicPr>
          <p:blipFill rotWithShape="1">
            <a:blip r:embed="rId3">
              <a:alphaModFix/>
            </a:blip>
            <a:srcRect b="0" l="0" r="0" t="0"/>
            <a:stretch/>
          </p:blipFill>
          <p:spPr>
            <a:xfrm>
              <a:off x="5786869" y="226052"/>
              <a:ext cx="5721595" cy="3507228"/>
            </a:xfrm>
            <a:prstGeom prst="rect">
              <a:avLst/>
            </a:prstGeom>
            <a:noFill/>
            <a:ln>
              <a:noFill/>
            </a:ln>
          </p:spPr>
        </p:pic>
        <p:pic>
          <p:nvPicPr>
            <p:cNvPr id="334" name="Google Shape;334;p22"/>
            <p:cNvPicPr preferRelativeResize="0"/>
            <p:nvPr/>
          </p:nvPicPr>
          <p:blipFill rotWithShape="1">
            <a:blip r:embed="rId4">
              <a:alphaModFix/>
            </a:blip>
            <a:srcRect b="0" l="0" r="0" t="0"/>
            <a:stretch/>
          </p:blipFill>
          <p:spPr>
            <a:xfrm>
              <a:off x="6361433" y="4092516"/>
              <a:ext cx="4146487" cy="2093052"/>
            </a:xfrm>
            <a:prstGeom prst="rect">
              <a:avLst/>
            </a:prstGeom>
            <a:noFill/>
            <a:ln>
              <a:noFill/>
            </a:ln>
          </p:spPr>
        </p:pic>
        <p:sp>
          <p:nvSpPr>
            <p:cNvPr id="335" name="Google Shape;335;p22"/>
            <p:cNvSpPr txBox="1"/>
            <p:nvPr/>
          </p:nvSpPr>
          <p:spPr>
            <a:xfrm>
              <a:off x="6635667" y="6244416"/>
              <a:ext cx="3598017"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rgbClr val="0070C0"/>
                  </a:solidFill>
                  <a:latin typeface="Arial"/>
                  <a:ea typeface="Arial"/>
                  <a:cs typeface="Arial"/>
                  <a:sym typeface="Arial"/>
                </a:rPr>
                <a:t>Polymer science learning center, “Differential scanning calorimetry”, 2019.</a:t>
              </a:r>
              <a:endParaRPr b="1" sz="1200">
                <a:solidFill>
                  <a:srgbClr val="0070C0"/>
                </a:solidFill>
                <a:latin typeface="Arial"/>
                <a:ea typeface="Arial"/>
                <a:cs typeface="Arial"/>
                <a:sym typeface="Arial"/>
              </a:endParaRPr>
            </a:p>
          </p:txBody>
        </p:sp>
      </p:grpSp>
      <p:grpSp>
        <p:nvGrpSpPr>
          <p:cNvPr id="336" name="Google Shape;336;p22"/>
          <p:cNvGrpSpPr/>
          <p:nvPr/>
        </p:nvGrpSpPr>
        <p:grpSpPr>
          <a:xfrm>
            <a:off x="5241110" y="859531"/>
            <a:ext cx="6514967" cy="4879675"/>
            <a:chOff x="5241110" y="859531"/>
            <a:chExt cx="6514967" cy="4879675"/>
          </a:xfrm>
        </p:grpSpPr>
        <p:pic>
          <p:nvPicPr>
            <p:cNvPr id="337" name="Google Shape;337;p22"/>
            <p:cNvPicPr preferRelativeResize="0"/>
            <p:nvPr/>
          </p:nvPicPr>
          <p:blipFill rotWithShape="1">
            <a:blip r:embed="rId5">
              <a:alphaModFix/>
            </a:blip>
            <a:srcRect b="0" l="0" r="0" t="0"/>
            <a:stretch/>
          </p:blipFill>
          <p:spPr>
            <a:xfrm>
              <a:off x="5662900" y="859531"/>
              <a:ext cx="5543550" cy="4095750"/>
            </a:xfrm>
            <a:prstGeom prst="rect">
              <a:avLst/>
            </a:prstGeom>
            <a:noFill/>
            <a:ln>
              <a:noFill/>
            </a:ln>
          </p:spPr>
        </p:pic>
        <p:sp>
          <p:nvSpPr>
            <p:cNvPr id="338" name="Google Shape;338;p22"/>
            <p:cNvSpPr txBox="1"/>
            <p:nvPr/>
          </p:nvSpPr>
          <p:spPr>
            <a:xfrm>
              <a:off x="5241110" y="5092875"/>
              <a:ext cx="6514967"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a:solidFill>
                    <a:srgbClr val="0070C0"/>
                  </a:solidFill>
                  <a:latin typeface="Arial"/>
                  <a:ea typeface="Arial"/>
                  <a:cs typeface="Arial"/>
                  <a:sym typeface="Arial"/>
                </a:rPr>
                <a:t>Echeverri et al., “Síntesis y caracterización de hidrogeles de alcohol polivinilíco por la técnica de congelamiento/descongelamiento para aplicaciones Médicas”, </a:t>
              </a:r>
              <a:r>
                <a:rPr b="1" i="1" lang="en-US" sz="1200">
                  <a:solidFill>
                    <a:srgbClr val="0070C0"/>
                  </a:solidFill>
                  <a:latin typeface="Arial"/>
                  <a:ea typeface="Arial"/>
                  <a:cs typeface="Arial"/>
                  <a:sym typeface="Arial"/>
                </a:rPr>
                <a:t>Revista EIA, </a:t>
              </a:r>
              <a:r>
                <a:rPr b="1" lang="en-US" sz="1200">
                  <a:solidFill>
                    <a:srgbClr val="0070C0"/>
                  </a:solidFill>
                  <a:latin typeface="Arial"/>
                  <a:ea typeface="Arial"/>
                  <a:cs typeface="Arial"/>
                  <a:sym typeface="Arial"/>
                </a:rPr>
                <a:t>vol. 12, pp. 59 – 66, 2009.</a:t>
              </a:r>
              <a:endParaRPr b="1" sz="1200">
                <a:solidFill>
                  <a:srgbClr val="0070C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2"/>
                                        </p:tgtEl>
                                      </p:cBhvr>
                                    </p:animEffect>
                                    <p:set>
                                      <p:cBhvr>
                                        <p:cTn dur="1" fill="hold">
                                          <p:stCondLst>
                                            <p:cond delay="500"/>
                                          </p:stCondLst>
                                        </p:cTn>
                                        <p:tgtEl>
                                          <p:spTgt spid="3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grpSp>
        <p:nvGrpSpPr>
          <p:cNvPr id="343" name="Google Shape;343;p23"/>
          <p:cNvGrpSpPr/>
          <p:nvPr/>
        </p:nvGrpSpPr>
        <p:grpSpPr>
          <a:xfrm>
            <a:off x="764260" y="4129295"/>
            <a:ext cx="2855946" cy="738664"/>
            <a:chOff x="2551705" y="4283314"/>
            <a:chExt cx="2336966" cy="738664"/>
          </a:xfrm>
        </p:grpSpPr>
        <p:sp>
          <p:nvSpPr>
            <p:cNvPr id="344" name="Google Shape;344;p23"/>
            <p:cNvSpPr txBox="1"/>
            <p:nvPr/>
          </p:nvSpPr>
          <p:spPr>
            <a:xfrm>
              <a:off x="2551705" y="4560313"/>
              <a:ext cx="233696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Work with metal slide at a excitation of 785 nm</a:t>
              </a:r>
              <a:endParaRPr sz="1200">
                <a:solidFill>
                  <a:srgbClr val="3F3F3F"/>
                </a:solidFill>
                <a:latin typeface="Arial"/>
                <a:ea typeface="Arial"/>
                <a:cs typeface="Arial"/>
                <a:sym typeface="Arial"/>
              </a:endParaRPr>
            </a:p>
          </p:txBody>
        </p:sp>
        <p:sp>
          <p:nvSpPr>
            <p:cNvPr id="345" name="Google Shape;345;p23"/>
            <p:cNvSpPr txBox="1"/>
            <p:nvPr/>
          </p:nvSpPr>
          <p:spPr>
            <a:xfrm>
              <a:off x="2551705" y="4283314"/>
              <a:ext cx="23369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Sample preparation</a:t>
              </a:r>
              <a:endParaRPr b="1" sz="1200">
                <a:solidFill>
                  <a:srgbClr val="3F3F3F"/>
                </a:solidFill>
                <a:latin typeface="Arial"/>
                <a:ea typeface="Arial"/>
                <a:cs typeface="Arial"/>
                <a:sym typeface="Arial"/>
              </a:endParaRPr>
            </a:p>
          </p:txBody>
        </p:sp>
      </p:grpSp>
      <p:grpSp>
        <p:nvGrpSpPr>
          <p:cNvPr id="346" name="Google Shape;346;p23"/>
          <p:cNvGrpSpPr/>
          <p:nvPr/>
        </p:nvGrpSpPr>
        <p:grpSpPr>
          <a:xfrm>
            <a:off x="3886906" y="4129295"/>
            <a:ext cx="2595376" cy="738664"/>
            <a:chOff x="2551705" y="4283314"/>
            <a:chExt cx="2357002" cy="738664"/>
          </a:xfrm>
        </p:grpSpPr>
        <p:sp>
          <p:nvSpPr>
            <p:cNvPr id="347" name="Google Shape;347;p23"/>
            <p:cNvSpPr txBox="1"/>
            <p:nvPr/>
          </p:nvSpPr>
          <p:spPr>
            <a:xfrm>
              <a:off x="2551705" y="4560313"/>
              <a:ext cx="235700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See variations in the fluid structure after the addition of nanoparticles. </a:t>
              </a:r>
              <a:endParaRPr sz="1200">
                <a:solidFill>
                  <a:srgbClr val="3F3F3F"/>
                </a:solidFill>
                <a:latin typeface="Arial"/>
                <a:ea typeface="Arial"/>
                <a:cs typeface="Arial"/>
                <a:sym typeface="Arial"/>
              </a:endParaRPr>
            </a:p>
          </p:txBody>
        </p:sp>
        <p:sp>
          <p:nvSpPr>
            <p:cNvPr id="348" name="Google Shape;348;p23"/>
            <p:cNvSpPr txBox="1"/>
            <p:nvPr/>
          </p:nvSpPr>
          <p:spPr>
            <a:xfrm>
              <a:off x="2551705" y="4283314"/>
              <a:ext cx="23369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Use</a:t>
              </a:r>
              <a:endParaRPr b="1" sz="1200">
                <a:solidFill>
                  <a:srgbClr val="3F3F3F"/>
                </a:solidFill>
                <a:latin typeface="Arial"/>
                <a:ea typeface="Arial"/>
                <a:cs typeface="Arial"/>
                <a:sym typeface="Arial"/>
              </a:endParaRPr>
            </a:p>
          </p:txBody>
        </p:sp>
      </p:grpSp>
      <p:sp>
        <p:nvSpPr>
          <p:cNvPr id="349" name="Google Shape;349;p23"/>
          <p:cNvSpPr txBox="1"/>
          <p:nvPr/>
        </p:nvSpPr>
        <p:spPr>
          <a:xfrm>
            <a:off x="764260" y="2460235"/>
            <a:ext cx="4842318"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595959"/>
                </a:solidFill>
                <a:latin typeface="Arial"/>
                <a:ea typeface="Arial"/>
                <a:cs typeface="Arial"/>
                <a:sym typeface="Arial"/>
              </a:rPr>
              <a:t>Raman </a:t>
            </a:r>
            <a:r>
              <a:rPr b="1" lang="en-US" sz="4000">
                <a:solidFill>
                  <a:srgbClr val="0070C0"/>
                </a:solidFill>
                <a:latin typeface="Arial"/>
                <a:ea typeface="Arial"/>
                <a:cs typeface="Arial"/>
                <a:sym typeface="Arial"/>
              </a:rPr>
              <a:t>spectroscopy</a:t>
            </a:r>
            <a:endParaRPr b="1" sz="4000">
              <a:solidFill>
                <a:srgbClr val="0070C0"/>
              </a:solidFill>
              <a:latin typeface="Arial"/>
              <a:ea typeface="Arial"/>
              <a:cs typeface="Arial"/>
              <a:sym typeface="Arial"/>
            </a:endParaRPr>
          </a:p>
        </p:txBody>
      </p:sp>
      <p:sp>
        <p:nvSpPr>
          <p:cNvPr id="350" name="Google Shape;350;p23"/>
          <p:cNvSpPr txBox="1"/>
          <p:nvPr/>
        </p:nvSpPr>
        <p:spPr>
          <a:xfrm>
            <a:off x="721651" y="786568"/>
            <a:ext cx="4030880"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rgbClr val="3F3F3F"/>
                </a:solidFill>
                <a:latin typeface="Arial"/>
                <a:ea typeface="Arial"/>
                <a:cs typeface="Arial"/>
                <a:sym typeface="Arial"/>
              </a:rPr>
              <a:t>Recompile knowledge about molecular information (functional groups) and crystalline structures. A laser irradiate the sample with monochromatic radiation, with excitations in the UV, visible and near-IR spectral region (785-1064nm). The irradiation generates a Raman scattered light (spectrum) that is detected with a camera.</a:t>
            </a:r>
            <a:endParaRPr sz="1200">
              <a:solidFill>
                <a:srgbClr val="3F3F3F"/>
              </a:solidFill>
              <a:latin typeface="Arial"/>
              <a:ea typeface="Arial"/>
              <a:cs typeface="Arial"/>
              <a:sym typeface="Arial"/>
            </a:endParaRPr>
          </a:p>
        </p:txBody>
      </p:sp>
      <p:grpSp>
        <p:nvGrpSpPr>
          <p:cNvPr id="351" name="Google Shape;351;p23"/>
          <p:cNvGrpSpPr/>
          <p:nvPr/>
        </p:nvGrpSpPr>
        <p:grpSpPr>
          <a:xfrm>
            <a:off x="6545656" y="669716"/>
            <a:ext cx="5337170" cy="5214942"/>
            <a:chOff x="6545656" y="669716"/>
            <a:chExt cx="5337170" cy="5214942"/>
          </a:xfrm>
        </p:grpSpPr>
        <p:grpSp>
          <p:nvGrpSpPr>
            <p:cNvPr id="352" name="Google Shape;352;p23"/>
            <p:cNvGrpSpPr/>
            <p:nvPr/>
          </p:nvGrpSpPr>
          <p:grpSpPr>
            <a:xfrm>
              <a:off x="6647119" y="669716"/>
              <a:ext cx="4387074" cy="4202721"/>
              <a:chOff x="4740289" y="685696"/>
              <a:chExt cx="7365789" cy="6561272"/>
            </a:xfrm>
          </p:grpSpPr>
          <p:pic>
            <p:nvPicPr>
              <p:cNvPr id="353" name="Google Shape;353;p23"/>
              <p:cNvPicPr preferRelativeResize="0"/>
              <p:nvPr/>
            </p:nvPicPr>
            <p:blipFill rotWithShape="1">
              <a:blip r:embed="rId3">
                <a:alphaModFix/>
              </a:blip>
              <a:srcRect b="0" l="0" r="0" t="0"/>
              <a:stretch/>
            </p:blipFill>
            <p:spPr>
              <a:xfrm>
                <a:off x="4752531" y="685696"/>
                <a:ext cx="7353547" cy="6561272"/>
              </a:xfrm>
              <a:prstGeom prst="rect">
                <a:avLst/>
              </a:prstGeom>
              <a:noFill/>
              <a:ln>
                <a:noFill/>
              </a:ln>
            </p:spPr>
          </p:pic>
          <p:sp>
            <p:nvSpPr>
              <p:cNvPr id="354" name="Google Shape;354;p23"/>
              <p:cNvSpPr/>
              <p:nvPr/>
            </p:nvSpPr>
            <p:spPr>
              <a:xfrm>
                <a:off x="4752531" y="706170"/>
                <a:ext cx="574589" cy="488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23"/>
              <p:cNvSpPr/>
              <p:nvPr/>
            </p:nvSpPr>
            <p:spPr>
              <a:xfrm>
                <a:off x="4740289" y="4231403"/>
                <a:ext cx="574589" cy="488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56" name="Google Shape;356;p23"/>
            <p:cNvSpPr txBox="1"/>
            <p:nvPr/>
          </p:nvSpPr>
          <p:spPr>
            <a:xfrm>
              <a:off x="6545656" y="5484548"/>
              <a:ext cx="533717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000">
                  <a:solidFill>
                    <a:srgbClr val="00B0F0"/>
                  </a:solidFill>
                  <a:latin typeface="Arial"/>
                  <a:ea typeface="Arial"/>
                  <a:cs typeface="Arial"/>
                  <a:sym typeface="Arial"/>
                </a:rPr>
                <a:t>Wu et al., “In vivo lipidomics using single-cell Raman spectroscopy”, </a:t>
              </a:r>
              <a:r>
                <a:rPr i="1" lang="en-US" sz="1000">
                  <a:solidFill>
                    <a:srgbClr val="00B0F0"/>
                  </a:solidFill>
                  <a:latin typeface="Arial"/>
                  <a:ea typeface="Arial"/>
                  <a:cs typeface="Arial"/>
                  <a:sym typeface="Arial"/>
                </a:rPr>
                <a:t>PNAS, </a:t>
              </a:r>
              <a:r>
                <a:rPr lang="en-US" sz="1000">
                  <a:solidFill>
                    <a:srgbClr val="00B0F0"/>
                  </a:solidFill>
                  <a:latin typeface="Arial"/>
                  <a:ea typeface="Arial"/>
                  <a:cs typeface="Arial"/>
                  <a:sym typeface="Arial"/>
                </a:rPr>
                <a:t>vol. 108, pp. 3809 – 3814, 2011.</a:t>
              </a:r>
              <a:endParaRPr sz="1000">
                <a:solidFill>
                  <a:srgbClr val="00B0F0"/>
                </a:solidFill>
                <a:latin typeface="Arial"/>
                <a:ea typeface="Arial"/>
                <a:cs typeface="Arial"/>
                <a:sym typeface="Arial"/>
              </a:endParaRPr>
            </a:p>
          </p:txBody>
        </p:sp>
      </p:grpSp>
      <p:grpSp>
        <p:nvGrpSpPr>
          <p:cNvPr id="357" name="Google Shape;357;p23"/>
          <p:cNvGrpSpPr/>
          <p:nvPr/>
        </p:nvGrpSpPr>
        <p:grpSpPr>
          <a:xfrm>
            <a:off x="6654410" y="417308"/>
            <a:ext cx="5337170" cy="6119868"/>
            <a:chOff x="6654410" y="417308"/>
            <a:chExt cx="5337170" cy="6119868"/>
          </a:xfrm>
        </p:grpSpPr>
        <p:pic>
          <p:nvPicPr>
            <p:cNvPr id="358" name="Google Shape;358;p23"/>
            <p:cNvPicPr preferRelativeResize="0"/>
            <p:nvPr/>
          </p:nvPicPr>
          <p:blipFill rotWithShape="1">
            <a:blip r:embed="rId4">
              <a:alphaModFix/>
            </a:blip>
            <a:srcRect b="0" l="0" r="0" t="0"/>
            <a:stretch/>
          </p:blipFill>
          <p:spPr>
            <a:xfrm>
              <a:off x="6654410" y="417308"/>
              <a:ext cx="4543425" cy="5467350"/>
            </a:xfrm>
            <a:prstGeom prst="rect">
              <a:avLst/>
            </a:prstGeom>
            <a:noFill/>
            <a:ln>
              <a:noFill/>
            </a:ln>
          </p:spPr>
        </p:pic>
        <p:sp>
          <p:nvSpPr>
            <p:cNvPr id="359" name="Google Shape;359;p23"/>
            <p:cNvSpPr txBox="1"/>
            <p:nvPr/>
          </p:nvSpPr>
          <p:spPr>
            <a:xfrm>
              <a:off x="6654410" y="6137066"/>
              <a:ext cx="533717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000">
                  <a:solidFill>
                    <a:srgbClr val="00B0F0"/>
                  </a:solidFill>
                  <a:latin typeface="Arial"/>
                  <a:ea typeface="Arial"/>
                  <a:cs typeface="Arial"/>
                  <a:sym typeface="Arial"/>
                </a:rPr>
                <a:t>Baia et al., “Discrimination of Human and Nonhuman Blood by Raman Spectroscopy and Partial Least Squares Discriminant Analysis”, </a:t>
              </a:r>
              <a:r>
                <a:rPr i="1" lang="en-US" sz="1000">
                  <a:solidFill>
                    <a:srgbClr val="00B0F0"/>
                  </a:solidFill>
                  <a:latin typeface="Arial"/>
                  <a:ea typeface="Arial"/>
                  <a:cs typeface="Arial"/>
                  <a:sym typeface="Arial"/>
                </a:rPr>
                <a:t>Analytical letters, </a:t>
              </a:r>
              <a:r>
                <a:rPr lang="en-US" sz="1000">
                  <a:solidFill>
                    <a:srgbClr val="00B0F0"/>
                  </a:solidFill>
                  <a:latin typeface="Arial"/>
                  <a:ea typeface="Arial"/>
                  <a:cs typeface="Arial"/>
                  <a:sym typeface="Arial"/>
                </a:rPr>
                <a:t>vol. 50, pp. 379 – 388, 2017.</a:t>
              </a:r>
              <a:endParaRPr sz="1000">
                <a:solidFill>
                  <a:srgbClr val="00B0F0"/>
                </a:solidFill>
                <a:latin typeface="Arial"/>
                <a:ea typeface="Arial"/>
                <a:cs typeface="Arial"/>
                <a:sym typeface="Arial"/>
              </a:endParaRPr>
            </a:p>
          </p:txBody>
        </p:sp>
      </p:grpSp>
      <p:grpSp>
        <p:nvGrpSpPr>
          <p:cNvPr id="360" name="Google Shape;360;p23"/>
          <p:cNvGrpSpPr/>
          <p:nvPr/>
        </p:nvGrpSpPr>
        <p:grpSpPr>
          <a:xfrm>
            <a:off x="764260" y="4892680"/>
            <a:ext cx="5337170" cy="1582940"/>
            <a:chOff x="764260" y="4892680"/>
            <a:chExt cx="5337170" cy="1582940"/>
          </a:xfrm>
        </p:grpSpPr>
        <p:pic>
          <p:nvPicPr>
            <p:cNvPr id="361" name="Google Shape;361;p23"/>
            <p:cNvPicPr preferRelativeResize="0"/>
            <p:nvPr/>
          </p:nvPicPr>
          <p:blipFill rotWithShape="1">
            <a:blip r:embed="rId5">
              <a:alphaModFix/>
            </a:blip>
            <a:srcRect b="0" l="0" r="0" t="0"/>
            <a:stretch/>
          </p:blipFill>
          <p:spPr>
            <a:xfrm>
              <a:off x="2017463" y="4892680"/>
              <a:ext cx="2798290" cy="1244386"/>
            </a:xfrm>
            <a:prstGeom prst="rect">
              <a:avLst/>
            </a:prstGeom>
            <a:noFill/>
            <a:ln>
              <a:noFill/>
            </a:ln>
          </p:spPr>
        </p:pic>
        <p:sp>
          <p:nvSpPr>
            <p:cNvPr id="362" name="Google Shape;362;p23"/>
            <p:cNvSpPr txBox="1"/>
            <p:nvPr/>
          </p:nvSpPr>
          <p:spPr>
            <a:xfrm>
              <a:off x="764260" y="6137066"/>
              <a:ext cx="533717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
                  <a:solidFill>
                    <a:srgbClr val="00B0F0"/>
                  </a:solidFill>
                  <a:latin typeface="Arial"/>
                  <a:ea typeface="Arial"/>
                  <a:cs typeface="Arial"/>
                  <a:sym typeface="Arial"/>
                </a:rPr>
                <a:t>Kim et al., “Effect of pH on Swelling Property of Hyaluronic Acid Hydrogels for Smart Drug Delivery Systems”, </a:t>
              </a:r>
              <a:r>
                <a:rPr i="1" lang="en-US" sz="800">
                  <a:solidFill>
                    <a:srgbClr val="00B0F0"/>
                  </a:solidFill>
                  <a:latin typeface="Arial"/>
                  <a:ea typeface="Arial"/>
                  <a:cs typeface="Arial"/>
                  <a:sym typeface="Arial"/>
                </a:rPr>
                <a:t>Journal of Sensor Science and Technology, </a:t>
              </a:r>
              <a:r>
                <a:rPr lang="en-US" sz="800">
                  <a:solidFill>
                    <a:srgbClr val="00B0F0"/>
                  </a:solidFill>
                  <a:latin typeface="Arial"/>
                  <a:ea typeface="Arial"/>
                  <a:cs typeface="Arial"/>
                  <a:sym typeface="Arial"/>
                </a:rPr>
                <a:t>vol. 21, pp. 256 – 262, 2012.</a:t>
              </a:r>
              <a:endParaRPr sz="800">
                <a:solidFill>
                  <a:srgbClr val="00B0F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51"/>
                                        </p:tgtEl>
                                      </p:cBhvr>
                                    </p:animEffect>
                                    <p:set>
                                      <p:cBhvr>
                                        <p:cTn dur="1" fill="hold">
                                          <p:stCondLst>
                                            <p:cond delay="500"/>
                                          </p:stCondLst>
                                        </p:cTn>
                                        <p:tgtEl>
                                          <p:spTgt spid="3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6" name="Shape 366"/>
        <p:cNvGrpSpPr/>
        <p:nvPr/>
      </p:nvGrpSpPr>
      <p:grpSpPr>
        <a:xfrm>
          <a:off x="0" y="0"/>
          <a:ext cx="0" cy="0"/>
          <a:chOff x="0" y="0"/>
          <a:chExt cx="0" cy="0"/>
        </a:xfrm>
      </p:grpSpPr>
      <p:sp>
        <p:nvSpPr>
          <p:cNvPr id="367" name="Google Shape;367;p24"/>
          <p:cNvSpPr/>
          <p:nvPr/>
        </p:nvSpPr>
        <p:spPr>
          <a:xfrm>
            <a:off x="0" y="2199992"/>
            <a:ext cx="12192000" cy="4658008"/>
          </a:xfrm>
          <a:prstGeom prst="rect">
            <a:avLst/>
          </a:prstGeom>
          <a:solidFill>
            <a:srgbClr val="7F7F7F"/>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68" name="Google Shape;368;p2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262626"/>
              </a:buClr>
              <a:buSzPts val="4995"/>
              <a:buNone/>
            </a:pPr>
            <a:r>
              <a:rPr lang="en-US" sz="4995"/>
              <a:t>Thermomechanical analysis (TMA)</a:t>
            </a:r>
            <a:endParaRPr sz="4995"/>
          </a:p>
        </p:txBody>
      </p:sp>
      <p:sp>
        <p:nvSpPr>
          <p:cNvPr id="369" name="Google Shape;369;p24"/>
          <p:cNvSpPr txBox="1"/>
          <p:nvPr/>
        </p:nvSpPr>
        <p:spPr>
          <a:xfrm>
            <a:off x="839711" y="1592763"/>
            <a:ext cx="10512584"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Changes in a dimension of a sample as a function of temperature, time, force and atmosphere . Force can be applied in compression, tension, flexure or torsion modes using different probes (quartz glass, silica, alumina and metals)</a:t>
            </a:r>
            <a:endParaRPr sz="1200">
              <a:solidFill>
                <a:srgbClr val="3F3F3F"/>
              </a:solidFill>
              <a:latin typeface="Arial"/>
              <a:ea typeface="Arial"/>
              <a:cs typeface="Arial"/>
              <a:sym typeface="Arial"/>
            </a:endParaRPr>
          </a:p>
        </p:txBody>
      </p:sp>
      <p:sp>
        <p:nvSpPr>
          <p:cNvPr id="370" name="Google Shape;370;p24"/>
          <p:cNvSpPr txBox="1"/>
          <p:nvPr/>
        </p:nvSpPr>
        <p:spPr>
          <a:xfrm>
            <a:off x="466095" y="2508374"/>
            <a:ext cx="5453218" cy="4019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ABE1ED"/>
              </a:buClr>
              <a:buSzPts val="4000"/>
              <a:buFont typeface="Arial"/>
              <a:buNone/>
            </a:pPr>
            <a:r>
              <a:rPr b="1" lang="en-US" sz="4000">
                <a:solidFill>
                  <a:srgbClr val="ABE1ED"/>
                </a:solidFill>
                <a:latin typeface="Arial"/>
                <a:ea typeface="Arial"/>
                <a:cs typeface="Arial"/>
                <a:sym typeface="Arial"/>
              </a:rPr>
              <a:t>Sample</a:t>
            </a:r>
            <a:r>
              <a:rPr b="1" lang="en-US" sz="4000">
                <a:solidFill>
                  <a:srgbClr val="00B0F0"/>
                </a:solidFill>
                <a:latin typeface="Arial"/>
                <a:ea typeface="Arial"/>
                <a:cs typeface="Arial"/>
                <a:sym typeface="Arial"/>
              </a:rPr>
              <a:t> </a:t>
            </a:r>
            <a:r>
              <a:rPr b="1" lang="en-US" sz="4000">
                <a:solidFill>
                  <a:srgbClr val="ABE1ED"/>
                </a:solidFill>
                <a:latin typeface="Arial"/>
                <a:ea typeface="Arial"/>
                <a:cs typeface="Arial"/>
                <a:sym typeface="Arial"/>
              </a:rPr>
              <a:t>preparation</a:t>
            </a:r>
            <a:endParaRPr b="1" sz="4000">
              <a:solidFill>
                <a:srgbClr val="ABE1ED"/>
              </a:solidFill>
              <a:latin typeface="Arial"/>
              <a:ea typeface="Arial"/>
              <a:cs typeface="Arial"/>
              <a:sym typeface="Arial"/>
            </a:endParaRPr>
          </a:p>
        </p:txBody>
      </p:sp>
      <p:grpSp>
        <p:nvGrpSpPr>
          <p:cNvPr id="371" name="Google Shape;371;p24"/>
          <p:cNvGrpSpPr/>
          <p:nvPr/>
        </p:nvGrpSpPr>
        <p:grpSpPr>
          <a:xfrm>
            <a:off x="5432710" y="1146030"/>
            <a:ext cx="1321566" cy="203367"/>
            <a:chOff x="5432710" y="1146030"/>
            <a:chExt cx="1321566" cy="203367"/>
          </a:xfrm>
        </p:grpSpPr>
        <p:sp>
          <p:nvSpPr>
            <p:cNvPr id="372" name="Google Shape;372;p24"/>
            <p:cNvSpPr/>
            <p:nvPr/>
          </p:nvSpPr>
          <p:spPr>
            <a:xfrm>
              <a:off x="5432710" y="1146417"/>
              <a:ext cx="207599" cy="20298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24"/>
            <p:cNvSpPr/>
            <p:nvPr/>
          </p:nvSpPr>
          <p:spPr>
            <a:xfrm>
              <a:off x="5711714" y="1146417"/>
              <a:ext cx="207599" cy="202980"/>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p24"/>
            <p:cNvSpPr/>
            <p:nvPr/>
          </p:nvSpPr>
          <p:spPr>
            <a:xfrm>
              <a:off x="5992551" y="1146417"/>
              <a:ext cx="207599" cy="202980"/>
            </a:xfrm>
            <a:prstGeom prst="rect">
              <a:avLst/>
            </a:prstGeom>
            <a:solidFill>
              <a:srgbClr val="ABE1ED"/>
            </a:solidFill>
            <a:ln cap="flat" cmpd="sng" w="12700">
              <a:solidFill>
                <a:srgbClr val="ABE1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24"/>
            <p:cNvSpPr/>
            <p:nvPr/>
          </p:nvSpPr>
          <p:spPr>
            <a:xfrm>
              <a:off x="6273388" y="1146030"/>
              <a:ext cx="207599" cy="202980"/>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6" name="Google Shape;376;p24"/>
            <p:cNvSpPr/>
            <p:nvPr/>
          </p:nvSpPr>
          <p:spPr>
            <a:xfrm>
              <a:off x="6546677" y="1146030"/>
              <a:ext cx="207599" cy="20298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77" name="Google Shape;377;p24"/>
          <p:cNvSpPr txBox="1"/>
          <p:nvPr/>
        </p:nvSpPr>
        <p:spPr>
          <a:xfrm>
            <a:off x="1928251" y="4673493"/>
            <a:ext cx="2376618" cy="4019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ABE1ED"/>
              </a:buClr>
              <a:buSzPts val="4000"/>
              <a:buFont typeface="Arial"/>
              <a:buNone/>
            </a:pPr>
            <a:r>
              <a:rPr b="1" lang="en-US" sz="4000">
                <a:solidFill>
                  <a:srgbClr val="ABE1ED"/>
                </a:solidFill>
                <a:latin typeface="Arial"/>
                <a:ea typeface="Arial"/>
                <a:cs typeface="Arial"/>
                <a:sym typeface="Arial"/>
              </a:rPr>
              <a:t>Use</a:t>
            </a:r>
            <a:endParaRPr b="1" sz="4000">
              <a:solidFill>
                <a:srgbClr val="ABE1ED"/>
              </a:solidFill>
              <a:latin typeface="Arial"/>
              <a:ea typeface="Arial"/>
              <a:cs typeface="Arial"/>
              <a:sym typeface="Arial"/>
            </a:endParaRPr>
          </a:p>
        </p:txBody>
      </p:sp>
      <p:sp>
        <p:nvSpPr>
          <p:cNvPr id="378" name="Google Shape;378;p24"/>
          <p:cNvSpPr txBox="1"/>
          <p:nvPr/>
        </p:nvSpPr>
        <p:spPr>
          <a:xfrm>
            <a:off x="521406" y="3612992"/>
            <a:ext cx="5190308"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rgbClr val="F2F2F2"/>
                </a:solidFill>
                <a:latin typeface="Arial"/>
                <a:ea typeface="Arial"/>
                <a:cs typeface="Arial"/>
                <a:sym typeface="Arial"/>
              </a:rPr>
              <a:t>Smooth, less of 10mm of height, silica probe, heating rate of 5k/min, nitrogen atmosphere, ramped force </a:t>
            </a:r>
            <a:endParaRPr sz="1400">
              <a:solidFill>
                <a:srgbClr val="F2F2F2"/>
              </a:solidFill>
              <a:latin typeface="Arial"/>
              <a:ea typeface="Arial"/>
              <a:cs typeface="Arial"/>
              <a:sym typeface="Arial"/>
            </a:endParaRPr>
          </a:p>
        </p:txBody>
      </p:sp>
      <p:sp>
        <p:nvSpPr>
          <p:cNvPr id="379" name="Google Shape;379;p24"/>
          <p:cNvSpPr txBox="1"/>
          <p:nvPr/>
        </p:nvSpPr>
        <p:spPr>
          <a:xfrm>
            <a:off x="521406" y="5861937"/>
            <a:ext cx="5190308"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rgbClr val="F2F2F2"/>
                </a:solidFill>
                <a:latin typeface="Arial"/>
                <a:ea typeface="Arial"/>
                <a:cs typeface="Arial"/>
                <a:sym typeface="Arial"/>
              </a:rPr>
              <a:t>Mechanical properties of the hydrogel at body conditions (Elastic modulus – 0.45 a 0.8MPa)</a:t>
            </a:r>
            <a:endParaRPr sz="1400">
              <a:solidFill>
                <a:srgbClr val="F2F2F2"/>
              </a:solidFill>
              <a:latin typeface="Arial"/>
              <a:ea typeface="Arial"/>
              <a:cs typeface="Arial"/>
              <a:sym typeface="Arial"/>
            </a:endParaRPr>
          </a:p>
        </p:txBody>
      </p:sp>
      <p:grpSp>
        <p:nvGrpSpPr>
          <p:cNvPr id="380" name="Google Shape;380;p24"/>
          <p:cNvGrpSpPr/>
          <p:nvPr/>
        </p:nvGrpSpPr>
        <p:grpSpPr>
          <a:xfrm>
            <a:off x="7028712" y="2265456"/>
            <a:ext cx="3846290" cy="4537915"/>
            <a:chOff x="7028712" y="2265456"/>
            <a:chExt cx="3846290" cy="4537915"/>
          </a:xfrm>
        </p:grpSpPr>
        <p:grpSp>
          <p:nvGrpSpPr>
            <p:cNvPr id="381" name="Google Shape;381;p24"/>
            <p:cNvGrpSpPr/>
            <p:nvPr/>
          </p:nvGrpSpPr>
          <p:grpSpPr>
            <a:xfrm>
              <a:off x="7028712" y="2265456"/>
              <a:ext cx="3846290" cy="4291694"/>
              <a:chOff x="4066915" y="1592376"/>
              <a:chExt cx="4214194" cy="5282753"/>
            </a:xfrm>
          </p:grpSpPr>
          <p:pic>
            <p:nvPicPr>
              <p:cNvPr id="382" name="Google Shape;382;p24"/>
              <p:cNvPicPr preferRelativeResize="0"/>
              <p:nvPr/>
            </p:nvPicPr>
            <p:blipFill rotWithShape="1">
              <a:blip r:embed="rId3">
                <a:alphaModFix/>
              </a:blip>
              <a:srcRect b="0" l="0" r="0" t="0"/>
              <a:stretch/>
            </p:blipFill>
            <p:spPr>
              <a:xfrm>
                <a:off x="4754787" y="1592376"/>
                <a:ext cx="2838450" cy="3295650"/>
              </a:xfrm>
              <a:prstGeom prst="rect">
                <a:avLst/>
              </a:prstGeom>
              <a:noFill/>
              <a:ln>
                <a:noFill/>
              </a:ln>
            </p:spPr>
          </p:pic>
          <p:pic>
            <p:nvPicPr>
              <p:cNvPr id="383" name="Google Shape;383;p24"/>
              <p:cNvPicPr preferRelativeResize="0"/>
              <p:nvPr/>
            </p:nvPicPr>
            <p:blipFill rotWithShape="1">
              <a:blip r:embed="rId4">
                <a:alphaModFix/>
              </a:blip>
              <a:srcRect b="0" l="0" r="0" t="0"/>
              <a:stretch/>
            </p:blipFill>
            <p:spPr>
              <a:xfrm>
                <a:off x="4066915" y="4942007"/>
                <a:ext cx="4214194" cy="1933122"/>
              </a:xfrm>
              <a:prstGeom prst="rect">
                <a:avLst/>
              </a:prstGeom>
              <a:noFill/>
              <a:ln>
                <a:noFill/>
              </a:ln>
            </p:spPr>
          </p:pic>
        </p:grpSp>
        <p:sp>
          <p:nvSpPr>
            <p:cNvPr id="384" name="Google Shape;384;p24"/>
            <p:cNvSpPr txBox="1"/>
            <p:nvPr/>
          </p:nvSpPr>
          <p:spPr>
            <a:xfrm>
              <a:off x="7098056" y="6557150"/>
              <a:ext cx="3776946" cy="24622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000">
                  <a:solidFill>
                    <a:srgbClr val="F2F2F2"/>
                  </a:solidFill>
                  <a:latin typeface="Arial"/>
                  <a:ea typeface="Arial"/>
                  <a:cs typeface="Arial"/>
                  <a:sym typeface="Arial"/>
                </a:rPr>
                <a:t>Hitachi, “Principle of Thermomechanical Analysis (TMA)”, 2019</a:t>
              </a:r>
              <a:endParaRPr sz="1000">
                <a:solidFill>
                  <a:srgbClr val="F2F2F2"/>
                </a:solidFill>
                <a:latin typeface="Arial"/>
                <a:ea typeface="Arial"/>
                <a:cs typeface="Arial"/>
                <a:sym typeface="Arial"/>
              </a:endParaRPr>
            </a:p>
          </p:txBody>
        </p:sp>
      </p:grpSp>
      <p:pic>
        <p:nvPicPr>
          <p:cNvPr id="385" name="Google Shape;385;p24"/>
          <p:cNvPicPr preferRelativeResize="0"/>
          <p:nvPr/>
        </p:nvPicPr>
        <p:blipFill rotWithShape="1">
          <a:blip r:embed="rId5">
            <a:alphaModFix/>
          </a:blip>
          <a:srcRect b="0" l="0" r="0" t="0"/>
          <a:stretch/>
        </p:blipFill>
        <p:spPr>
          <a:xfrm>
            <a:off x="6385408" y="2632307"/>
            <a:ext cx="5124450" cy="3752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ver and End Slide Master">
  <a:themeElements>
    <a:clrScheme name="ALLPPT-STEAM">
      <a:dk1>
        <a:srgbClr val="000000"/>
      </a:dk1>
      <a:lt1>
        <a:srgbClr val="FFFFFF"/>
      </a:lt1>
      <a:dk2>
        <a:srgbClr val="44546A"/>
      </a:dk2>
      <a:lt2>
        <a:srgbClr val="E7E6E6"/>
      </a:lt2>
      <a:accent1>
        <a:srgbClr val="E61358"/>
      </a:accent1>
      <a:accent2>
        <a:srgbClr val="ED7D1F"/>
      </a:accent2>
      <a:accent3>
        <a:srgbClr val="A0C82F"/>
      </a:accent3>
      <a:accent4>
        <a:srgbClr val="32B5D3"/>
      </a:accent4>
      <a:accent5>
        <a:srgbClr val="B44B97"/>
      </a:accent5>
      <a:accent6>
        <a:srgbClr val="435E7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STEAM">
      <a:dk1>
        <a:srgbClr val="000000"/>
      </a:dk1>
      <a:lt1>
        <a:srgbClr val="FFFFFF"/>
      </a:lt1>
      <a:dk2>
        <a:srgbClr val="44546A"/>
      </a:dk2>
      <a:lt2>
        <a:srgbClr val="E7E6E6"/>
      </a:lt2>
      <a:accent1>
        <a:srgbClr val="E61358"/>
      </a:accent1>
      <a:accent2>
        <a:srgbClr val="ED7D1F"/>
      </a:accent2>
      <a:accent3>
        <a:srgbClr val="A0C82F"/>
      </a:accent3>
      <a:accent4>
        <a:srgbClr val="32B5D3"/>
      </a:accent4>
      <a:accent5>
        <a:srgbClr val="B44B97"/>
      </a:accent5>
      <a:accent6>
        <a:srgbClr val="435E7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ALLPPT-STEAM">
      <a:dk1>
        <a:srgbClr val="000000"/>
      </a:dk1>
      <a:lt1>
        <a:srgbClr val="FFFFFF"/>
      </a:lt1>
      <a:dk2>
        <a:srgbClr val="44546A"/>
      </a:dk2>
      <a:lt2>
        <a:srgbClr val="E7E6E6"/>
      </a:lt2>
      <a:accent1>
        <a:srgbClr val="E61358"/>
      </a:accent1>
      <a:accent2>
        <a:srgbClr val="ED7D1F"/>
      </a:accent2>
      <a:accent3>
        <a:srgbClr val="A0C82F"/>
      </a:accent3>
      <a:accent4>
        <a:srgbClr val="32B5D3"/>
      </a:accent4>
      <a:accent5>
        <a:srgbClr val="B44B97"/>
      </a:accent5>
      <a:accent6>
        <a:srgbClr val="435E7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