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83" r:id="rId4"/>
    <p:sldId id="282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Opening Slides" id="{4602AA0E-63BE-41F3-8FC7-D6D9D743E6E4}">
          <p14:sldIdLst/>
        </p14:section>
        <p14:section name="Presentation Body" id="{032748CF-34D4-4F00-AA86-51FC83977DA0}">
          <p14:sldIdLst>
            <p14:sldId id="260"/>
            <p14:sldId id="283"/>
            <p14:sldId id="282"/>
            <p14:sldId id="284"/>
          </p14:sldIdLst>
        </p14:section>
        <p14:section name="Closing Slides" id="{E80DB28E-CAD9-4B95-9FE2-9292BCFE48B7}">
          <p14:sldIdLst/>
        </p14:section>
        <p14:section name="Side Slides" id="{1C99C5B6-3640-4323-B416-8D531FACFE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  <p:cmAuthor id="2" name="Guest User" initials="GU" lastIdx="6" clrIdx="1">
    <p:extLst>
      <p:ext uri="{19B8F6BF-5375-455C-9EA6-DF929625EA0E}">
        <p15:presenceInfo xmlns:p15="http://schemas.microsoft.com/office/powerpoint/2012/main" userId="S::urn:spo:anon#2def14219f25c4668fa52ed000034fee284890de164423a4aa9c4b674c235c5c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FF5D1-764D-DFFF-037E-6C7EB7A8959A}" v="177" dt="2020-07-17T23:58:15.866"/>
    <p1510:client id="{62635117-5A45-A4F1-4EA4-61C85AAC4230}" v="122" dt="2020-07-17T22:53:08.219"/>
    <p1510:client id="{7ED640B9-A8B8-4E84-8E53-CD823F9E7430}" v="214" dt="2020-07-17T22:53:39.457"/>
    <p1510:client id="{F57EC7D9-BC06-4F14-AB31-5FA9C495C528}" v="510" dt="2020-07-18T00:05:48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413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7T16:59:39.076" v="294" actId="113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mod">
        <pc:chgData name="Antonio Osamu Katagiri Tanaka" userId="2c28225e-d492-4964-8551-1b0a3c65dda0" providerId="ADAL" clId="{D962D6D7-454A-41C7-98A7-DA876A9E1509}" dt="2020-05-07T16:59:39.076" v="294" actId="113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D962D6D7-454A-41C7-98A7-DA876A9E1509}" dt="2020-05-07T16:59:39.076" v="294" actId="113"/>
          <ac:spMkLst>
            <pc:docMk/>
            <pc:sldMk cId="4056039362" sldId="260"/>
            <ac:spMk id="14" creationId="{B1FDEF3E-1872-41D3-A841-FBE14801F476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  <pc:docChgLst>
    <pc:chgData name="Antonio Osamu Katagiri Tanaka" userId="2c28225e-d492-4964-8551-1b0a3c65dda0" providerId="ADAL" clId="{F57EC7D9-BC06-4F14-AB31-5FA9C495C528}"/>
    <pc:docChg chg="undo custSel addSld delSld modSld sldOrd modSection">
      <pc:chgData name="Antonio Osamu Katagiri Tanaka" userId="2c28225e-d492-4964-8551-1b0a3c65dda0" providerId="ADAL" clId="{F57EC7D9-BC06-4F14-AB31-5FA9C495C528}" dt="2020-07-18T00:05:48.961" v="742" actId="6549"/>
      <pc:docMkLst>
        <pc:docMk/>
      </pc:docMkLst>
      <pc:sldChg chg="modSp mod">
        <pc:chgData name="Antonio Osamu Katagiri Tanaka" userId="2c28225e-d492-4964-8551-1b0a3c65dda0" providerId="ADAL" clId="{F57EC7D9-BC06-4F14-AB31-5FA9C495C528}" dt="2020-07-17T22:53:31.034" v="319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F57EC7D9-BC06-4F14-AB31-5FA9C495C528}" dt="2020-07-17T22:19:05.581" v="177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F57EC7D9-BC06-4F14-AB31-5FA9C495C528}" dt="2020-07-17T22:53:31.034" v="319"/>
          <ac:spMkLst>
            <pc:docMk/>
            <pc:sldMk cId="3401248549" sldId="256"/>
            <ac:spMk id="7" creationId="{8D0BEDFD-CE79-4A45-9ADE-72FBEA303FCC}"/>
          </ac:spMkLst>
        </pc:spChg>
      </pc:sldChg>
      <pc:sldChg chg="del ord modTransition">
        <pc:chgData name="Antonio Osamu Katagiri Tanaka" userId="2c28225e-d492-4964-8551-1b0a3c65dda0" providerId="ADAL" clId="{F57EC7D9-BC06-4F14-AB31-5FA9C495C528}" dt="2020-07-17T22:16:26.054" v="174" actId="47"/>
        <pc:sldMkLst>
          <pc:docMk/>
          <pc:sldMk cId="1105756717" sldId="257"/>
        </pc:sldMkLst>
      </pc:sldChg>
      <pc:sldChg chg="addSp delSp modSp mod ord">
        <pc:chgData name="Antonio Osamu Katagiri Tanaka" userId="2c28225e-d492-4964-8551-1b0a3c65dda0" providerId="ADAL" clId="{F57EC7D9-BC06-4F14-AB31-5FA9C495C528}" dt="2020-07-17T23:53:13.409" v="412" actId="478"/>
        <pc:sldMkLst>
          <pc:docMk/>
          <pc:sldMk cId="4056039362" sldId="260"/>
        </pc:sldMkLst>
        <pc:spChg chg="add del mod">
          <ac:chgData name="Antonio Osamu Katagiri Tanaka" userId="2c28225e-d492-4964-8551-1b0a3c65dda0" providerId="ADAL" clId="{F57EC7D9-BC06-4F14-AB31-5FA9C495C528}" dt="2020-07-17T22:03:15.842" v="72" actId="478"/>
          <ac:spMkLst>
            <pc:docMk/>
            <pc:sldMk cId="4056039362" sldId="260"/>
            <ac:spMk id="4" creationId="{C5632182-98E8-4B90-8983-39296E38A9CA}"/>
          </ac:spMkLst>
        </pc:spChg>
        <pc:spChg chg="del">
          <ac:chgData name="Antonio Osamu Katagiri Tanaka" userId="2c28225e-d492-4964-8551-1b0a3c65dda0" providerId="ADAL" clId="{F57EC7D9-BC06-4F14-AB31-5FA9C495C528}" dt="2020-07-17T22:03:12.571" v="70" actId="478"/>
          <ac:spMkLst>
            <pc:docMk/>
            <pc:sldMk cId="4056039362" sldId="260"/>
            <ac:spMk id="6" creationId="{438892A2-F58C-479B-93B3-BDD2A80D348B}"/>
          </ac:spMkLst>
        </pc:spChg>
        <pc:spChg chg="add del mod">
          <ac:chgData name="Antonio Osamu Katagiri Tanaka" userId="2c28225e-d492-4964-8551-1b0a3c65dda0" providerId="ADAL" clId="{F57EC7D9-BC06-4F14-AB31-5FA9C495C528}" dt="2020-07-17T23:36:19.311" v="331" actId="478"/>
          <ac:spMkLst>
            <pc:docMk/>
            <pc:sldMk cId="4056039362" sldId="260"/>
            <ac:spMk id="8" creationId="{39F4C7EF-7388-4169-8FD4-19FFBA3F58C0}"/>
          </ac:spMkLst>
        </pc:spChg>
        <pc:spChg chg="add del mod">
          <ac:chgData name="Antonio Osamu Katagiri Tanaka" userId="2c28225e-d492-4964-8551-1b0a3c65dda0" providerId="ADAL" clId="{F57EC7D9-BC06-4F14-AB31-5FA9C495C528}" dt="2020-07-17T23:36:19.311" v="331" actId="478"/>
          <ac:spMkLst>
            <pc:docMk/>
            <pc:sldMk cId="4056039362" sldId="260"/>
            <ac:spMk id="9" creationId="{EDBE2843-2706-420B-AC64-428082AD6A50}"/>
          </ac:spMkLst>
        </pc:spChg>
        <pc:spChg chg="mod">
          <ac:chgData name="Antonio Osamu Katagiri Tanaka" userId="2c28225e-d492-4964-8551-1b0a3c65dda0" providerId="ADAL" clId="{F57EC7D9-BC06-4F14-AB31-5FA9C495C528}" dt="2020-07-17T23:38:40.812" v="392" actId="20577"/>
          <ac:spMkLst>
            <pc:docMk/>
            <pc:sldMk cId="4056039362" sldId="260"/>
            <ac:spMk id="14" creationId="{B1FDEF3E-1872-41D3-A841-FBE14801F476}"/>
          </ac:spMkLst>
        </pc:spChg>
        <pc:spChg chg="add mod">
          <ac:chgData name="Antonio Osamu Katagiri Tanaka" userId="2c28225e-d492-4964-8551-1b0a3c65dda0" providerId="ADAL" clId="{F57EC7D9-BC06-4F14-AB31-5FA9C495C528}" dt="2020-07-17T23:39:34.649" v="406" actId="1076"/>
          <ac:spMkLst>
            <pc:docMk/>
            <pc:sldMk cId="4056039362" sldId="260"/>
            <ac:spMk id="20" creationId="{86DFC50E-1521-4CDD-825D-7C1EA82C5D6D}"/>
          </ac:spMkLst>
        </pc:spChg>
        <pc:picChg chg="add del mod">
          <ac:chgData name="Antonio Osamu Katagiri Tanaka" userId="2c28225e-d492-4964-8551-1b0a3c65dda0" providerId="ADAL" clId="{F57EC7D9-BC06-4F14-AB31-5FA9C495C528}" dt="2020-07-17T23:36:19.311" v="331" actId="478"/>
          <ac:picMkLst>
            <pc:docMk/>
            <pc:sldMk cId="4056039362" sldId="260"/>
            <ac:picMk id="5" creationId="{D3136563-E3BE-4780-BA85-A79EAE82B294}"/>
          </ac:picMkLst>
        </pc:picChg>
        <pc:picChg chg="add mod">
          <ac:chgData name="Antonio Osamu Katagiri Tanaka" userId="2c28225e-d492-4964-8551-1b0a3c65dda0" providerId="ADAL" clId="{F57EC7D9-BC06-4F14-AB31-5FA9C495C528}" dt="2020-07-17T23:38:46.093" v="393" actId="1076"/>
          <ac:picMkLst>
            <pc:docMk/>
            <pc:sldMk cId="4056039362" sldId="260"/>
            <ac:picMk id="16" creationId="{C87454A3-38B3-4ECA-981F-77E5CF976BD1}"/>
          </ac:picMkLst>
        </pc:picChg>
        <pc:picChg chg="add mod">
          <ac:chgData name="Antonio Osamu Katagiri Tanaka" userId="2c28225e-d492-4964-8551-1b0a3c65dda0" providerId="ADAL" clId="{F57EC7D9-BC06-4F14-AB31-5FA9C495C528}" dt="2020-07-17T23:38:46.093" v="393" actId="1076"/>
          <ac:picMkLst>
            <pc:docMk/>
            <pc:sldMk cId="4056039362" sldId="260"/>
            <ac:picMk id="17" creationId="{D5207A1E-EB85-457A-84DA-8430622CC50E}"/>
          </ac:picMkLst>
        </pc:picChg>
        <pc:picChg chg="add mod">
          <ac:chgData name="Antonio Osamu Katagiri Tanaka" userId="2c28225e-d492-4964-8551-1b0a3c65dda0" providerId="ADAL" clId="{F57EC7D9-BC06-4F14-AB31-5FA9C495C528}" dt="2020-07-17T23:38:46.093" v="393" actId="1076"/>
          <ac:picMkLst>
            <pc:docMk/>
            <pc:sldMk cId="4056039362" sldId="260"/>
            <ac:picMk id="18" creationId="{798806F0-1896-4FFF-B249-3C97092C0C88}"/>
          </ac:picMkLst>
        </pc:picChg>
        <pc:picChg chg="add mod">
          <ac:chgData name="Antonio Osamu Katagiri Tanaka" userId="2c28225e-d492-4964-8551-1b0a3c65dda0" providerId="ADAL" clId="{F57EC7D9-BC06-4F14-AB31-5FA9C495C528}" dt="2020-07-17T23:38:46.093" v="393" actId="1076"/>
          <ac:picMkLst>
            <pc:docMk/>
            <pc:sldMk cId="4056039362" sldId="260"/>
            <ac:picMk id="19" creationId="{0DB25E44-AD07-4546-8BEA-7408B451BE72}"/>
          </ac:picMkLst>
        </pc:picChg>
        <pc:picChg chg="add del mod">
          <ac:chgData name="Antonio Osamu Katagiri Tanaka" userId="2c28225e-d492-4964-8551-1b0a3c65dda0" providerId="ADAL" clId="{F57EC7D9-BC06-4F14-AB31-5FA9C495C528}" dt="2020-07-17T23:53:13.409" v="412" actId="478"/>
          <ac:picMkLst>
            <pc:docMk/>
            <pc:sldMk cId="4056039362" sldId="260"/>
            <ac:picMk id="21" creationId="{2662A30A-871A-4B4B-B064-D0FCA1E84BA4}"/>
          </ac:picMkLst>
        </pc:picChg>
        <pc:cxnChg chg="add del mod">
          <ac:chgData name="Antonio Osamu Katagiri Tanaka" userId="2c28225e-d492-4964-8551-1b0a3c65dda0" providerId="ADAL" clId="{F57EC7D9-BC06-4F14-AB31-5FA9C495C528}" dt="2020-07-17T23:36:19.311" v="331" actId="478"/>
          <ac:cxnSpMkLst>
            <pc:docMk/>
            <pc:sldMk cId="4056039362" sldId="260"/>
            <ac:cxnSpMk id="4" creationId="{4F22B315-CDA4-46A7-AB47-C51E1E383656}"/>
          </ac:cxnSpMkLst>
        </pc:cxnChg>
        <pc:cxnChg chg="add del mod">
          <ac:chgData name="Antonio Osamu Katagiri Tanaka" userId="2c28225e-d492-4964-8551-1b0a3c65dda0" providerId="ADAL" clId="{F57EC7D9-BC06-4F14-AB31-5FA9C495C528}" dt="2020-07-17T23:36:19.311" v="331" actId="478"/>
          <ac:cxnSpMkLst>
            <pc:docMk/>
            <pc:sldMk cId="4056039362" sldId="260"/>
            <ac:cxnSpMk id="10" creationId="{B6BAB809-7055-4AB2-A912-06A800524C92}"/>
          </ac:cxnSpMkLst>
        </pc:cxnChg>
        <pc:cxnChg chg="add del mod">
          <ac:chgData name="Antonio Osamu Katagiri Tanaka" userId="2c28225e-d492-4964-8551-1b0a3c65dda0" providerId="ADAL" clId="{F57EC7D9-BC06-4F14-AB31-5FA9C495C528}" dt="2020-07-17T23:36:19.311" v="331" actId="478"/>
          <ac:cxnSpMkLst>
            <pc:docMk/>
            <pc:sldMk cId="4056039362" sldId="260"/>
            <ac:cxnSpMk id="15" creationId="{F08446A3-158E-4205-AE86-985497425C9F}"/>
          </ac:cxnSpMkLst>
        </pc:cxnChg>
      </pc:sldChg>
      <pc:sldChg chg="del modTransition">
        <pc:chgData name="Antonio Osamu Katagiri Tanaka" userId="2c28225e-d492-4964-8551-1b0a3c65dda0" providerId="ADAL" clId="{F57EC7D9-BC06-4F14-AB31-5FA9C495C528}" dt="2020-07-17T22:16:30.798" v="175" actId="47"/>
        <pc:sldMkLst>
          <pc:docMk/>
          <pc:sldMk cId="3604131991" sldId="263"/>
        </pc:sldMkLst>
      </pc:sldChg>
      <pc:sldChg chg="del modTransition">
        <pc:chgData name="Antonio Osamu Katagiri Tanaka" userId="2c28225e-d492-4964-8551-1b0a3c65dda0" providerId="ADAL" clId="{F57EC7D9-BC06-4F14-AB31-5FA9C495C528}" dt="2020-07-17T22:16:30.798" v="175" actId="47"/>
        <pc:sldMkLst>
          <pc:docMk/>
          <pc:sldMk cId="4246728971" sldId="269"/>
        </pc:sldMkLst>
      </pc:sldChg>
      <pc:sldChg chg="del ord modTransition">
        <pc:chgData name="Antonio Osamu Katagiri Tanaka" userId="2c28225e-d492-4964-8551-1b0a3c65dda0" providerId="ADAL" clId="{F57EC7D9-BC06-4F14-AB31-5FA9C495C528}" dt="2020-07-17T22:16:30.798" v="175" actId="47"/>
        <pc:sldMkLst>
          <pc:docMk/>
          <pc:sldMk cId="708711930" sldId="276"/>
        </pc:sldMkLst>
      </pc:sldChg>
      <pc:sldChg chg="del modTransition">
        <pc:chgData name="Antonio Osamu Katagiri Tanaka" userId="2c28225e-d492-4964-8551-1b0a3c65dda0" providerId="ADAL" clId="{F57EC7D9-BC06-4F14-AB31-5FA9C495C528}" dt="2020-07-17T22:16:30.798" v="175" actId="47"/>
        <pc:sldMkLst>
          <pc:docMk/>
          <pc:sldMk cId="2232161063" sldId="281"/>
        </pc:sldMkLst>
      </pc:sldChg>
      <pc:sldChg chg="addSp delSp modSp add mod">
        <pc:chgData name="Antonio Osamu Katagiri Tanaka" userId="2c28225e-d492-4964-8551-1b0a3c65dda0" providerId="ADAL" clId="{F57EC7D9-BC06-4F14-AB31-5FA9C495C528}" dt="2020-07-17T23:55:44.261" v="415" actId="21"/>
        <pc:sldMkLst>
          <pc:docMk/>
          <pc:sldMk cId="353711565" sldId="282"/>
        </pc:sldMkLst>
        <pc:spChg chg="add mod">
          <ac:chgData name="Antonio Osamu Katagiri Tanaka" userId="2c28225e-d492-4964-8551-1b0a3c65dda0" providerId="ADAL" clId="{F57EC7D9-BC06-4F14-AB31-5FA9C495C528}" dt="2020-07-17T22:05:53.917" v="124" actId="20577"/>
          <ac:spMkLst>
            <pc:docMk/>
            <pc:sldMk cId="353711565" sldId="282"/>
            <ac:spMk id="4" creationId="{7B016F71-B715-43A9-800B-A47FAF320E60}"/>
          </ac:spMkLst>
        </pc:spChg>
        <pc:spChg chg="add mod">
          <ac:chgData name="Antonio Osamu Katagiri Tanaka" userId="2c28225e-d492-4964-8551-1b0a3c65dda0" providerId="ADAL" clId="{F57EC7D9-BC06-4F14-AB31-5FA9C495C528}" dt="2020-07-17T22:10:35.193" v="157" actId="1076"/>
          <ac:spMkLst>
            <pc:docMk/>
            <pc:sldMk cId="353711565" sldId="282"/>
            <ac:spMk id="7" creationId="{7D36D982-77CD-4C6A-BAD1-8BEEC7787448}"/>
          </ac:spMkLst>
        </pc:spChg>
        <pc:spChg chg="add mod">
          <ac:chgData name="Antonio Osamu Katagiri Tanaka" userId="2c28225e-d492-4964-8551-1b0a3c65dda0" providerId="ADAL" clId="{F57EC7D9-BC06-4F14-AB31-5FA9C495C528}" dt="2020-07-17T22:10:30.783" v="156" actId="1076"/>
          <ac:spMkLst>
            <pc:docMk/>
            <pc:sldMk cId="353711565" sldId="282"/>
            <ac:spMk id="8" creationId="{8B3FC808-B16F-411F-81B6-4D0291ACB604}"/>
          </ac:spMkLst>
        </pc:spChg>
        <pc:spChg chg="add mod">
          <ac:chgData name="Antonio Osamu Katagiri Tanaka" userId="2c28225e-d492-4964-8551-1b0a3c65dda0" providerId="ADAL" clId="{F57EC7D9-BC06-4F14-AB31-5FA9C495C528}" dt="2020-07-17T22:10:41.932" v="159" actId="1076"/>
          <ac:spMkLst>
            <pc:docMk/>
            <pc:sldMk cId="353711565" sldId="282"/>
            <ac:spMk id="9" creationId="{450F3B0F-CC7F-4E74-BB9F-E5E48E5AC751}"/>
          </ac:spMkLst>
        </pc:spChg>
        <pc:spChg chg="add mod">
          <ac:chgData name="Antonio Osamu Katagiri Tanaka" userId="2c28225e-d492-4964-8551-1b0a3c65dda0" providerId="ADAL" clId="{F57EC7D9-BC06-4F14-AB31-5FA9C495C528}" dt="2020-07-17T22:10:55.065" v="164" actId="1076"/>
          <ac:spMkLst>
            <pc:docMk/>
            <pc:sldMk cId="353711565" sldId="282"/>
            <ac:spMk id="10" creationId="{2FC5143D-F589-45FF-A76A-FF2004F235CD}"/>
          </ac:spMkLst>
        </pc:spChg>
        <pc:spChg chg="mod">
          <ac:chgData name="Antonio Osamu Katagiri Tanaka" userId="2c28225e-d492-4964-8551-1b0a3c65dda0" providerId="ADAL" clId="{F57EC7D9-BC06-4F14-AB31-5FA9C495C528}" dt="2020-07-17T23:14:04.479" v="329" actId="20577"/>
          <ac:spMkLst>
            <pc:docMk/>
            <pc:sldMk cId="353711565" sldId="282"/>
            <ac:spMk id="14" creationId="{B1FDEF3E-1872-41D3-A841-FBE14801F476}"/>
          </ac:spMkLst>
        </pc:spChg>
        <pc:picChg chg="add mod">
          <ac:chgData name="Antonio Osamu Katagiri Tanaka" userId="2c28225e-d492-4964-8551-1b0a3c65dda0" providerId="ADAL" clId="{F57EC7D9-BC06-4F14-AB31-5FA9C495C528}" dt="2020-07-17T22:07:18.529" v="127" actId="14100"/>
          <ac:picMkLst>
            <pc:docMk/>
            <pc:sldMk cId="353711565" sldId="282"/>
            <ac:picMk id="3" creationId="{B5BEB56F-8A18-4E18-AF9A-43DD6949F09D}"/>
          </ac:picMkLst>
        </pc:picChg>
        <pc:picChg chg="add mod">
          <ac:chgData name="Antonio Osamu Katagiri Tanaka" userId="2c28225e-d492-4964-8551-1b0a3c65dda0" providerId="ADAL" clId="{F57EC7D9-BC06-4F14-AB31-5FA9C495C528}" dt="2020-07-17T22:10:49.976" v="162" actId="1076"/>
          <ac:picMkLst>
            <pc:docMk/>
            <pc:sldMk cId="353711565" sldId="282"/>
            <ac:picMk id="5" creationId="{ED62EFF1-6BE3-4656-BE8F-6192A4AB213F}"/>
          </ac:picMkLst>
        </pc:picChg>
        <pc:picChg chg="add del">
          <ac:chgData name="Antonio Osamu Katagiri Tanaka" userId="2c28225e-d492-4964-8551-1b0a3c65dda0" providerId="ADAL" clId="{F57EC7D9-BC06-4F14-AB31-5FA9C495C528}" dt="2020-07-17T23:55:44.261" v="415" actId="21"/>
          <ac:picMkLst>
            <pc:docMk/>
            <pc:sldMk cId="353711565" sldId="282"/>
            <ac:picMk id="6" creationId="{E668448A-6ACE-4BEF-96CD-B1B6071C49FD}"/>
          </ac:picMkLst>
        </pc:picChg>
      </pc:sldChg>
      <pc:sldChg chg="modSp add mod">
        <pc:chgData name="Antonio Osamu Katagiri Tanaka" userId="2c28225e-d492-4964-8551-1b0a3c65dda0" providerId="ADAL" clId="{F57EC7D9-BC06-4F14-AB31-5FA9C495C528}" dt="2020-07-17T23:47:35.570" v="408" actId="6549"/>
        <pc:sldMkLst>
          <pc:docMk/>
          <pc:sldMk cId="3196816484" sldId="283"/>
        </pc:sldMkLst>
        <pc:spChg chg="mod">
          <ac:chgData name="Antonio Osamu Katagiri Tanaka" userId="2c28225e-d492-4964-8551-1b0a3c65dda0" providerId="ADAL" clId="{F57EC7D9-BC06-4F14-AB31-5FA9C495C528}" dt="2020-07-17T23:36:44.164" v="356" actId="1035"/>
          <ac:spMkLst>
            <pc:docMk/>
            <pc:sldMk cId="3196816484" sldId="283"/>
            <ac:spMk id="8" creationId="{39F4C7EF-7388-4169-8FD4-19FFBA3F58C0}"/>
          </ac:spMkLst>
        </pc:spChg>
        <pc:spChg chg="mod">
          <ac:chgData name="Antonio Osamu Katagiri Tanaka" userId="2c28225e-d492-4964-8551-1b0a3c65dda0" providerId="ADAL" clId="{F57EC7D9-BC06-4F14-AB31-5FA9C495C528}" dt="2020-07-17T23:36:44.164" v="356" actId="1035"/>
          <ac:spMkLst>
            <pc:docMk/>
            <pc:sldMk cId="3196816484" sldId="283"/>
            <ac:spMk id="9" creationId="{EDBE2843-2706-420B-AC64-428082AD6A50}"/>
          </ac:spMkLst>
        </pc:spChg>
        <pc:spChg chg="mod">
          <ac:chgData name="Antonio Osamu Katagiri Tanaka" userId="2c28225e-d492-4964-8551-1b0a3c65dda0" providerId="ADAL" clId="{F57EC7D9-BC06-4F14-AB31-5FA9C495C528}" dt="2020-07-17T23:47:35.570" v="408" actId="6549"/>
          <ac:spMkLst>
            <pc:docMk/>
            <pc:sldMk cId="3196816484" sldId="283"/>
            <ac:spMk id="14" creationId="{B1FDEF3E-1872-41D3-A841-FBE14801F476}"/>
          </ac:spMkLst>
        </pc:spChg>
        <pc:picChg chg="mod">
          <ac:chgData name="Antonio Osamu Katagiri Tanaka" userId="2c28225e-d492-4964-8551-1b0a3c65dda0" providerId="ADAL" clId="{F57EC7D9-BC06-4F14-AB31-5FA9C495C528}" dt="2020-07-17T23:36:44.164" v="356" actId="1035"/>
          <ac:picMkLst>
            <pc:docMk/>
            <pc:sldMk cId="3196816484" sldId="283"/>
            <ac:picMk id="5" creationId="{D3136563-E3BE-4780-BA85-A79EAE82B294}"/>
          </ac:picMkLst>
        </pc:picChg>
        <pc:cxnChg chg="mod">
          <ac:chgData name="Antonio Osamu Katagiri Tanaka" userId="2c28225e-d492-4964-8551-1b0a3c65dda0" providerId="ADAL" clId="{F57EC7D9-BC06-4F14-AB31-5FA9C495C528}" dt="2020-07-17T23:36:44.164" v="356" actId="1035"/>
          <ac:cxnSpMkLst>
            <pc:docMk/>
            <pc:sldMk cId="3196816484" sldId="283"/>
            <ac:cxnSpMk id="4" creationId="{4F22B315-CDA4-46A7-AB47-C51E1E383656}"/>
          </ac:cxnSpMkLst>
        </pc:cxnChg>
        <pc:cxnChg chg="mod">
          <ac:chgData name="Antonio Osamu Katagiri Tanaka" userId="2c28225e-d492-4964-8551-1b0a3c65dda0" providerId="ADAL" clId="{F57EC7D9-BC06-4F14-AB31-5FA9C495C528}" dt="2020-07-17T23:36:44.164" v="356" actId="1035"/>
          <ac:cxnSpMkLst>
            <pc:docMk/>
            <pc:sldMk cId="3196816484" sldId="283"/>
            <ac:cxnSpMk id="10" creationId="{B6BAB809-7055-4AB2-A912-06A800524C92}"/>
          </ac:cxnSpMkLst>
        </pc:cxnChg>
        <pc:cxnChg chg="mod">
          <ac:chgData name="Antonio Osamu Katagiri Tanaka" userId="2c28225e-d492-4964-8551-1b0a3c65dda0" providerId="ADAL" clId="{F57EC7D9-BC06-4F14-AB31-5FA9C495C528}" dt="2020-07-17T23:36:44.164" v="356" actId="1035"/>
          <ac:cxnSpMkLst>
            <pc:docMk/>
            <pc:sldMk cId="3196816484" sldId="283"/>
            <ac:cxnSpMk id="15" creationId="{F08446A3-158E-4205-AE86-985497425C9F}"/>
          </ac:cxnSpMkLst>
        </pc:cxnChg>
      </pc:sldChg>
      <pc:sldChg chg="addSp delSp modSp add mod modNotesTx">
        <pc:chgData name="Antonio Osamu Katagiri Tanaka" userId="2c28225e-d492-4964-8551-1b0a3c65dda0" providerId="ADAL" clId="{F57EC7D9-BC06-4F14-AB31-5FA9C495C528}" dt="2020-07-18T00:05:48.961" v="742" actId="6549"/>
        <pc:sldMkLst>
          <pc:docMk/>
          <pc:sldMk cId="2619603012" sldId="284"/>
        </pc:sldMkLst>
        <pc:spChg chg="del">
          <ac:chgData name="Antonio Osamu Katagiri Tanaka" userId="2c28225e-d492-4964-8551-1b0a3c65dda0" providerId="ADAL" clId="{F57EC7D9-BC06-4F14-AB31-5FA9C495C528}" dt="2020-07-17T23:56:08.894" v="422" actId="478"/>
          <ac:spMkLst>
            <pc:docMk/>
            <pc:sldMk cId="2619603012" sldId="284"/>
            <ac:spMk id="8" creationId="{39F4C7EF-7388-4169-8FD4-19FFBA3F58C0}"/>
          </ac:spMkLst>
        </pc:spChg>
        <pc:spChg chg="del">
          <ac:chgData name="Antonio Osamu Katagiri Tanaka" userId="2c28225e-d492-4964-8551-1b0a3c65dda0" providerId="ADAL" clId="{F57EC7D9-BC06-4F14-AB31-5FA9C495C528}" dt="2020-07-17T23:56:08.894" v="422" actId="478"/>
          <ac:spMkLst>
            <pc:docMk/>
            <pc:sldMk cId="2619603012" sldId="284"/>
            <ac:spMk id="9" creationId="{EDBE2843-2706-420B-AC64-428082AD6A50}"/>
          </ac:spMkLst>
        </pc:spChg>
        <pc:spChg chg="del">
          <ac:chgData name="Antonio Osamu Katagiri Tanaka" userId="2c28225e-d492-4964-8551-1b0a3c65dda0" providerId="ADAL" clId="{F57EC7D9-BC06-4F14-AB31-5FA9C495C528}" dt="2020-07-17T23:56:06.810" v="421" actId="478"/>
          <ac:spMkLst>
            <pc:docMk/>
            <pc:sldMk cId="2619603012" sldId="284"/>
            <ac:spMk id="14" creationId="{B1FDEF3E-1872-41D3-A841-FBE14801F476}"/>
          </ac:spMkLst>
        </pc:spChg>
        <pc:spChg chg="add mod">
          <ac:chgData name="Antonio Osamu Katagiri Tanaka" userId="2c28225e-d492-4964-8551-1b0a3c65dda0" providerId="ADAL" clId="{F57EC7D9-BC06-4F14-AB31-5FA9C495C528}" dt="2020-07-18T00:00:20.661" v="447"/>
          <ac:spMkLst>
            <pc:docMk/>
            <pc:sldMk cId="2619603012" sldId="284"/>
            <ac:spMk id="16" creationId="{D8F15F6A-9D64-4EF9-BACE-A5142007C602}"/>
          </ac:spMkLst>
        </pc:spChg>
        <pc:spChg chg="add mod">
          <ac:chgData name="Antonio Osamu Katagiri Tanaka" userId="2c28225e-d492-4964-8551-1b0a3c65dda0" providerId="ADAL" clId="{F57EC7D9-BC06-4F14-AB31-5FA9C495C528}" dt="2020-07-18T00:04:37.478" v="641"/>
          <ac:spMkLst>
            <pc:docMk/>
            <pc:sldMk cId="2619603012" sldId="284"/>
            <ac:spMk id="17" creationId="{2A47780B-1CD3-416A-9915-705D1818AF93}"/>
          </ac:spMkLst>
        </pc:spChg>
        <pc:picChg chg="add mod">
          <ac:chgData name="Antonio Osamu Katagiri Tanaka" userId="2c28225e-d492-4964-8551-1b0a3c65dda0" providerId="ADAL" clId="{F57EC7D9-BC06-4F14-AB31-5FA9C495C528}" dt="2020-07-17T23:56:35.005" v="430" actId="1076"/>
          <ac:picMkLst>
            <pc:docMk/>
            <pc:sldMk cId="2619603012" sldId="284"/>
            <ac:picMk id="3" creationId="{EFA7E75E-9CDD-4238-A96A-04E7E5EEAC84}"/>
          </ac:picMkLst>
        </pc:picChg>
        <pc:picChg chg="del">
          <ac:chgData name="Antonio Osamu Katagiri Tanaka" userId="2c28225e-d492-4964-8551-1b0a3c65dda0" providerId="ADAL" clId="{F57EC7D9-BC06-4F14-AB31-5FA9C495C528}" dt="2020-07-17T23:56:04.522" v="420" actId="478"/>
          <ac:picMkLst>
            <pc:docMk/>
            <pc:sldMk cId="2619603012" sldId="284"/>
            <ac:picMk id="5" creationId="{D3136563-E3BE-4780-BA85-A79EAE82B294}"/>
          </ac:picMkLst>
        </pc:picChg>
        <pc:picChg chg="add del mod">
          <ac:chgData name="Antonio Osamu Katagiri Tanaka" userId="2c28225e-d492-4964-8551-1b0a3c65dda0" providerId="ADAL" clId="{F57EC7D9-BC06-4F14-AB31-5FA9C495C528}" dt="2020-07-18T00:04:10.924" v="635" actId="1035"/>
          <ac:picMkLst>
            <pc:docMk/>
            <pc:sldMk cId="2619603012" sldId="284"/>
            <ac:picMk id="11" creationId="{08204BCB-BA1D-407C-A305-4B6881B49E5B}"/>
          </ac:picMkLst>
        </pc:picChg>
        <pc:cxnChg chg="del">
          <ac:chgData name="Antonio Osamu Katagiri Tanaka" userId="2c28225e-d492-4964-8551-1b0a3c65dda0" providerId="ADAL" clId="{F57EC7D9-BC06-4F14-AB31-5FA9C495C528}" dt="2020-07-17T23:56:08.894" v="422" actId="478"/>
          <ac:cxnSpMkLst>
            <pc:docMk/>
            <pc:sldMk cId="2619603012" sldId="284"/>
            <ac:cxnSpMk id="4" creationId="{4F22B315-CDA4-46A7-AB47-C51E1E383656}"/>
          </ac:cxnSpMkLst>
        </pc:cxnChg>
        <pc:cxnChg chg="add mod">
          <ac:chgData name="Antonio Osamu Katagiri Tanaka" userId="2c28225e-d492-4964-8551-1b0a3c65dda0" providerId="ADAL" clId="{F57EC7D9-BC06-4F14-AB31-5FA9C495C528}" dt="2020-07-17T23:57:39.577" v="446" actId="1076"/>
          <ac:cxnSpMkLst>
            <pc:docMk/>
            <pc:sldMk cId="2619603012" sldId="284"/>
            <ac:cxnSpMk id="7" creationId="{CB5476B5-EA88-491B-9037-FBCE208832C5}"/>
          </ac:cxnSpMkLst>
        </pc:cxnChg>
        <pc:cxnChg chg="del">
          <ac:chgData name="Antonio Osamu Katagiri Tanaka" userId="2c28225e-d492-4964-8551-1b0a3c65dda0" providerId="ADAL" clId="{F57EC7D9-BC06-4F14-AB31-5FA9C495C528}" dt="2020-07-17T23:56:08.894" v="422" actId="478"/>
          <ac:cxnSpMkLst>
            <pc:docMk/>
            <pc:sldMk cId="2619603012" sldId="284"/>
            <ac:cxnSpMk id="10" creationId="{B6BAB809-7055-4AB2-A912-06A800524C92}"/>
          </ac:cxnSpMkLst>
        </pc:cxnChg>
        <pc:cxnChg chg="del">
          <ac:chgData name="Antonio Osamu Katagiri Tanaka" userId="2c28225e-d492-4964-8551-1b0a3c65dda0" providerId="ADAL" clId="{F57EC7D9-BC06-4F14-AB31-5FA9C495C528}" dt="2020-07-17T23:56:08.894" v="422" actId="478"/>
          <ac:cxnSpMkLst>
            <pc:docMk/>
            <pc:sldMk cId="2619603012" sldId="284"/>
            <ac:cxnSpMk id="15" creationId="{F08446A3-158E-4205-AE86-985497425C9F}"/>
          </ac:cxnSpMkLst>
        </pc:cxn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Guest User" userId="S::urn:spo:anon#2def14219f25c4668fa52ed000034fee284890de164423a4aa9c4b674c235c5c::" providerId="AD" clId="Web-{62635117-5A45-A4F1-4EA4-61C85AAC4230}"/>
    <pc:docChg chg="modSld">
      <pc:chgData name="Guest User" userId="S::urn:spo:anon#2def14219f25c4668fa52ed000034fee284890de164423a4aa9c4b674c235c5c::" providerId="AD" clId="Web-{62635117-5A45-A4F1-4EA4-61C85AAC4230}" dt="2020-07-17T22:53:08.219" v="112" actId="20577"/>
      <pc:docMkLst>
        <pc:docMk/>
      </pc:docMkLst>
      <pc:sldChg chg="modSp">
        <pc:chgData name="Guest User" userId="S::urn:spo:anon#2def14219f25c4668fa52ed000034fee284890de164423a4aa9c4b674c235c5c::" providerId="AD" clId="Web-{62635117-5A45-A4F1-4EA4-61C85AAC4230}" dt="2020-07-17T22:53:05.750" v="110" actId="20577"/>
        <pc:sldMkLst>
          <pc:docMk/>
          <pc:sldMk cId="3401248549" sldId="256"/>
        </pc:sldMkLst>
        <pc:spChg chg="mod">
          <ac:chgData name="Guest User" userId="S::urn:spo:anon#2def14219f25c4668fa52ed000034fee284890de164423a4aa9c4b674c235c5c::" providerId="AD" clId="Web-{62635117-5A45-A4F1-4EA4-61C85AAC4230}" dt="2020-07-17T22:53:05.750" v="11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addCm">
        <pc:chgData name="Guest User" userId="S::urn:spo:anon#2def14219f25c4668fa52ed000034fee284890de164423a4aa9c4b674c235c5c::" providerId="AD" clId="Web-{62635117-5A45-A4F1-4EA4-61C85AAC4230}" dt="2020-07-17T22:47:23.137" v="3"/>
        <pc:sldMkLst>
          <pc:docMk/>
          <pc:sldMk cId="353711565" sldId="282"/>
        </pc:sldMkLst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Guest User" userId="S::urn:spo:anon#2def14219f25c4668fa52ed000034fee284890de164423a4aa9c4b674c235c5c::" providerId="AD" clId="Web-{7ED640B9-A8B8-4E84-8E53-CD823F9E7430}"/>
    <pc:docChg chg="modSld">
      <pc:chgData name="Guest User" userId="S::urn:spo:anon#2def14219f25c4668fa52ed000034fee284890de164423a4aa9c4b674c235c5c::" providerId="AD" clId="Web-{7ED640B9-A8B8-4E84-8E53-CD823F9E7430}" dt="2020-07-17T22:53:39.035" v="205" actId="20577"/>
      <pc:docMkLst>
        <pc:docMk/>
      </pc:docMkLst>
      <pc:sldChg chg="modSp">
        <pc:chgData name="Guest User" userId="S::urn:spo:anon#2def14219f25c4668fa52ed000034fee284890de164423a4aa9c4b674c235c5c::" providerId="AD" clId="Web-{7ED640B9-A8B8-4E84-8E53-CD823F9E7430}" dt="2020-07-17T22:53:39.035" v="204" actId="20577"/>
        <pc:sldMkLst>
          <pc:docMk/>
          <pc:sldMk cId="3401248549" sldId="256"/>
        </pc:sldMkLst>
        <pc:spChg chg="mod">
          <ac:chgData name="Guest User" userId="S::urn:spo:anon#2def14219f25c4668fa52ed000034fee284890de164423a4aa9c4b674c235c5c::" providerId="AD" clId="Web-{7ED640B9-A8B8-4E84-8E53-CD823F9E7430}" dt="2020-07-17T22:53:39.035" v="204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addCm">
        <pc:chgData name="Guest User" userId="S::urn:spo:anon#2def14219f25c4668fa52ed000034fee284890de164423a4aa9c4b674c235c5c::" providerId="AD" clId="Web-{7ED640B9-A8B8-4E84-8E53-CD823F9E7430}" dt="2020-07-17T22:44:43.287" v="1"/>
        <pc:sldMkLst>
          <pc:docMk/>
          <pc:sldMk cId="353711565" sldId="282"/>
        </pc:sldMkLst>
      </pc:sldChg>
    </pc:docChg>
  </pc:docChgLst>
  <pc:docChgLst>
    <pc:chgData name="Juan Jesús Rocha Cuervo" userId="S::a01752555@itesm.mx::32a37048-4a03-47f7-9db3-cd1d43644754" providerId="AD" clId="Web-{1FDFF5D1-764D-DFFF-037E-6C7EB7A8959A}"/>
    <pc:docChg chg="addSld delSld modSld modSection">
      <pc:chgData name="Juan Jesús Rocha Cuervo" userId="S::a01752555@itesm.mx::32a37048-4a03-47f7-9db3-cd1d43644754" providerId="AD" clId="Web-{1FDFF5D1-764D-DFFF-037E-6C7EB7A8959A}" dt="2020-07-17T23:58:15.851" v="171"/>
      <pc:docMkLst>
        <pc:docMk/>
      </pc:docMkLst>
      <pc:sldChg chg="modSp">
        <pc:chgData name="Juan Jesús Rocha Cuervo" userId="S::a01752555@itesm.mx::32a37048-4a03-47f7-9db3-cd1d43644754" providerId="AD" clId="Web-{1FDFF5D1-764D-DFFF-037E-6C7EB7A8959A}" dt="2020-07-17T22:49:53.804" v="167" actId="20577"/>
        <pc:sldMkLst>
          <pc:docMk/>
          <pc:sldMk cId="3401248549" sldId="256"/>
        </pc:sldMkLst>
        <pc:spChg chg="mod">
          <ac:chgData name="Juan Jesús Rocha Cuervo" userId="S::a01752555@itesm.mx::32a37048-4a03-47f7-9db3-cd1d43644754" providerId="AD" clId="Web-{1FDFF5D1-764D-DFFF-037E-6C7EB7A8959A}" dt="2020-07-17T22:49:53.804" v="167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new del">
        <pc:chgData name="Juan Jesús Rocha Cuervo" userId="S::a01752555@itesm.mx::32a37048-4a03-47f7-9db3-cd1d43644754" providerId="AD" clId="Web-{1FDFF5D1-764D-DFFF-037E-6C7EB7A8959A}" dt="2020-07-17T22:49:56.398" v="169"/>
        <pc:sldMkLst>
          <pc:docMk/>
          <pc:sldMk cId="496739467" sldId="283"/>
        </pc:sldMkLst>
        <pc:spChg chg="mod">
          <ac:chgData name="Juan Jesús Rocha Cuervo" userId="S::a01752555@itesm.mx::32a37048-4a03-47f7-9db3-cd1d43644754" providerId="AD" clId="Web-{1FDFF5D1-764D-DFFF-037E-6C7EB7A8959A}" dt="2020-07-17T22:49:37.397" v="157" actId="20577"/>
          <ac:spMkLst>
            <pc:docMk/>
            <pc:sldMk cId="496739467" sldId="283"/>
            <ac:spMk id="3" creationId="{6ECAA0F6-43D6-4551-B4A1-0C0CD9F18645}"/>
          </ac:spMkLst>
        </pc:spChg>
      </pc:sldChg>
      <pc:sldChg chg="addSp delSp">
        <pc:chgData name="Juan Jesús Rocha Cuervo" userId="S::a01752555@itesm.mx::32a37048-4a03-47f7-9db3-cd1d43644754" providerId="AD" clId="Web-{1FDFF5D1-764D-DFFF-037E-6C7EB7A8959A}" dt="2020-07-17T23:58:15.851" v="171"/>
        <pc:sldMkLst>
          <pc:docMk/>
          <pc:sldMk cId="2619603012" sldId="284"/>
        </pc:sldMkLst>
        <pc:picChg chg="add del">
          <ac:chgData name="Juan Jesús Rocha Cuervo" userId="S::a01752555@itesm.mx::32a37048-4a03-47f7-9db3-cd1d43644754" providerId="AD" clId="Web-{1FDFF5D1-764D-DFFF-037E-6C7EB7A8959A}" dt="2020-07-17T23:58:15.851" v="171"/>
          <ac:picMkLst>
            <pc:docMk/>
            <pc:sldMk cId="2619603012" sldId="284"/>
            <ac:picMk id="11" creationId="{08204BCB-BA1D-407C-A305-4B6881B49E5B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17T15:38:20.246" idx="1">
    <p:pos x="7670" y="1123"/>
    <p:text>Qué dice esta gráfica?
</p:text>
    <p:extLst>
      <p:ext uri="{C676402C-5697-4E1C-873F-D02D1690AC5C}">
        <p15:threadingInfo xmlns:p15="http://schemas.microsoft.com/office/powerpoint/2012/main" timeZoneBias="420"/>
      </p:ext>
    </p:extLst>
  </p:cm>
  <p:cm authorId="2" dt="2020-07-17T15:38:36.231" idx="2">
    <p:pos x="7670" y="1219"/>
    <p:text>La de la derecha...
</p:text>
    <p:extLst>
      <p:ext uri="{C676402C-5697-4E1C-873F-D02D1690AC5C}">
        <p15:threadingInfo xmlns:p15="http://schemas.microsoft.com/office/powerpoint/2012/main" timeZoneBias="420">
          <p15:parentCm authorId="2" idx="1"/>
        </p15:threadingInfo>
      </p:ext>
    </p:extLst>
  </p:cm>
  <p:cm authorId="2" dt="2020-07-17T15:44:36.803" idx="3">
    <p:pos x="7670" y="1315"/>
    <p:text>recovery compliance
</p:text>
    <p:extLst>
      <p:ext uri="{C676402C-5697-4E1C-873F-D02D1690AC5C}">
        <p15:threadingInfo xmlns:p15="http://schemas.microsoft.com/office/powerpoint/2012/main" timeZoneBias="420">
          <p15:parentCm authorId="2" idx="1"/>
        </p15:threadingInfo>
      </p:ext>
    </p:extLst>
  </p:cm>
  <p:cm authorId="2" dt="2020-07-17T15:44:43.287" idx="4">
    <p:pos x="7670" y="1411"/>
    <p:text>creo
</p:text>
    <p:extLst>
      <p:ext uri="{C676402C-5697-4E1C-873F-D02D1690AC5C}">
        <p15:threadingInfo xmlns:p15="http://schemas.microsoft.com/office/powerpoint/2012/main" timeZoneBias="420">
          <p15:parentCm authorId="2" idx="1"/>
        </p15:threadingInfo>
      </p:ext>
    </p:extLst>
  </p:cm>
  <p:cm authorId="2" dt="2020-07-17T15:46:45.103" idx="5">
    <p:pos x="7670" y="1507"/>
    <p:text>como que creen?
</p:text>
    <p:extLst>
      <p:ext uri="{C676402C-5697-4E1C-873F-D02D1690AC5C}">
        <p15:threadingInfo xmlns:p15="http://schemas.microsoft.com/office/powerpoint/2012/main" timeZoneBias="420">
          <p15:parentCm authorId="2" idx="1"/>
        </p15:threadingInfo>
      </p:ext>
    </p:extLst>
  </p:cm>
  <p:cm authorId="2" dt="2020-07-17T15:47:23.137" idx="6">
    <p:pos x="7670" y="1603"/>
    <p:text>es o no es? jajaj
</p:text>
    <p:extLst>
      <p:ext uri="{C676402C-5697-4E1C-873F-D02D1690AC5C}">
        <p15:threadingInfo xmlns:p15="http://schemas.microsoft.com/office/powerpoint/2012/main" timeZoneBias="420">
          <p15:parentCm authorId="2" idx="1"/>
        </p15:threadingInfo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short, high peroxide concentrations accelerate </a:t>
            </a:r>
            <a:r>
              <a:rPr lang="en-GB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creepness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harm recovery.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short, high peroxide concentrations accelerate </a:t>
            </a:r>
            <a:r>
              <a:rPr lang="en-GB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creepness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harm recovery.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03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short, high peroxide concentrations accelerate </a:t>
            </a:r>
            <a:r>
              <a:rPr lang="en-GB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creepness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harm recovery.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 – number of chains of a given weight</a:t>
            </a:r>
          </a:p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Mw – amount of mass per chain</a:t>
            </a:r>
          </a:p>
          <a:p>
            <a:r>
              <a:rPr lang="en-GB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Mz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17/07/2020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17/07/2020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17/07/2020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Effect of peroxides in controlled-rheology polypropylene (CRPP)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9801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Osamu Katagiri-Tanaka - A01212611@itesm.mx</a:t>
            </a:r>
            <a:endParaRPr lang="en-US" sz="200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  <a:p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Juan Jesús Rocha-Cuervo - A01752555@itesm.mx</a:t>
            </a:r>
            <a:endParaRPr lang="en-GB" sz="200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  <a:p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Angel Villalba-Rodríguez - A00828035@itesm.mx</a:t>
            </a:r>
          </a:p>
          <a:p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Constanza Álvarez-López – A00829469@itesm.mmx</a:t>
            </a: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17 Jul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520" y="-518093"/>
                <a:ext cx="99438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0"/>
            <a:ext cx="1124296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Effect of peroxides in controlled-rheology polypropylene (CRPP)</a:t>
            </a:r>
          </a:p>
          <a:p>
            <a:endParaRPr lang="en-GB" sz="280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1) the PP resin / peroxide mixture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creates radicals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2) the radicals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attack the polymeric chains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7454A3-38B3-4ECA-981F-77E5CF97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732" y="2492990"/>
            <a:ext cx="2229161" cy="419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207A1E-EB85-457A-84DA-8430622CC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623" y="3108729"/>
            <a:ext cx="4048690" cy="17718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8806F0-1896-4FFF-B249-3C97092C0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313" y="3108728"/>
            <a:ext cx="3943900" cy="1771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B25E44-AD07-4546-8BEA-7408B451B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889" y="5100353"/>
            <a:ext cx="2838846" cy="13051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DFC50E-1521-4CDD-825D-7C1EA82C5D6D}"/>
              </a:ext>
            </a:extLst>
          </p:cNvPr>
          <p:cNvSpPr/>
          <p:nvPr/>
        </p:nvSpPr>
        <p:spPr>
          <a:xfrm>
            <a:off x="942833" y="6427113"/>
            <a:ext cx="107306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J. Bonilla-</a:t>
            </a:r>
            <a:r>
              <a:rPr lang="en-GB" sz="110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rios</a:t>
            </a:r>
            <a:r>
              <a:rPr lang="en-GB" sz="11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R. Darby, J. M. Sosa, A STOCHASTIC MODEL FOR THE PREDICTION OF THE MOLECULAR WEIGHT DISTRIBUTION OF (CONTROLLED RHEOLOGY) PEROXIDE DEGRADED POLYPROPYLENE, in: ANTEC 95, Annual Technical Conference of the Society of Plastics Engineers, 1995: pp. 1630–1634.</a:t>
            </a: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0"/>
            <a:ext cx="11242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3) the increase of the number of broken chains: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    a)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decreases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the average molecular weight (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Mw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), and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    b)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narrows the MWD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6563-E3BE-4780-BA85-A79EAE82B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507" y="2050475"/>
            <a:ext cx="7799612" cy="4199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F4C7EF-7388-4169-8FD4-19FFBA3F58C0}"/>
              </a:ext>
            </a:extLst>
          </p:cNvPr>
          <p:cNvSpPr/>
          <p:nvPr/>
        </p:nvSpPr>
        <p:spPr>
          <a:xfrm>
            <a:off x="6748066" y="3301200"/>
            <a:ext cx="501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E2843-2706-420B-AC64-428082AD6A50}"/>
              </a:ext>
            </a:extLst>
          </p:cNvPr>
          <p:cNvSpPr/>
          <p:nvPr/>
        </p:nvSpPr>
        <p:spPr>
          <a:xfrm>
            <a:off x="6129695" y="2436196"/>
            <a:ext cx="869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CRPP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22B315-CDA4-46A7-AB47-C51E1E383656}"/>
              </a:ext>
            </a:extLst>
          </p:cNvPr>
          <p:cNvCxnSpPr>
            <a:cxnSpLocks/>
          </p:cNvCxnSpPr>
          <p:nvPr/>
        </p:nvCxnSpPr>
        <p:spPr>
          <a:xfrm flipH="1">
            <a:off x="6748065" y="5601339"/>
            <a:ext cx="250866" cy="0"/>
          </a:xfrm>
          <a:prstGeom prst="straightConnector1">
            <a:avLst/>
          </a:prstGeom>
          <a:ln w="603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BAB809-7055-4AB2-A912-06A800524C92}"/>
              </a:ext>
            </a:extLst>
          </p:cNvPr>
          <p:cNvCxnSpPr>
            <a:cxnSpLocks/>
          </p:cNvCxnSpPr>
          <p:nvPr/>
        </p:nvCxnSpPr>
        <p:spPr>
          <a:xfrm>
            <a:off x="6998931" y="3301200"/>
            <a:ext cx="0" cy="2300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8446A3-158E-4205-AE86-985497425C9F}"/>
              </a:ext>
            </a:extLst>
          </p:cNvPr>
          <p:cNvCxnSpPr>
            <a:cxnSpLocks/>
          </p:cNvCxnSpPr>
          <p:nvPr/>
        </p:nvCxnSpPr>
        <p:spPr>
          <a:xfrm>
            <a:off x="6774696" y="2836306"/>
            <a:ext cx="0" cy="276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81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0"/>
            <a:ext cx="11242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4) which,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increases the MFI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5) Furthermore, the new material will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creep faster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and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6) will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NOT recover as well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as the starting material.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16F71-B715-43A9-800B-A47FAF320E60}"/>
              </a:ext>
            </a:extLst>
          </p:cNvPr>
          <p:cNvSpPr/>
          <p:nvPr/>
        </p:nvSpPr>
        <p:spPr>
          <a:xfrm>
            <a:off x="949040" y="5208225"/>
            <a:ext cx="1124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* In short, high peroxide concentrations accelerate creep-ness and harm recovery.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EB56F-8A18-4E18-AF9A-43DD6949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13" y="1787526"/>
            <a:ext cx="5621480" cy="3075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2EFF1-6BE3-4656-BE8F-6192A4AB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33" y="1787526"/>
            <a:ext cx="5638211" cy="3075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36D982-77CD-4C6A-BAD1-8BEEC7787448}"/>
              </a:ext>
            </a:extLst>
          </p:cNvPr>
          <p:cNvSpPr/>
          <p:nvPr/>
        </p:nvSpPr>
        <p:spPr>
          <a:xfrm>
            <a:off x="4758452" y="1836208"/>
            <a:ext cx="869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CRPP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FC808-B16F-411F-81B6-4D0291ACB604}"/>
              </a:ext>
            </a:extLst>
          </p:cNvPr>
          <p:cNvSpPr/>
          <p:nvPr/>
        </p:nvSpPr>
        <p:spPr>
          <a:xfrm>
            <a:off x="5918120" y="2236318"/>
            <a:ext cx="501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F3B0F-CC7F-4E74-BB9F-E5E48E5AC751}"/>
              </a:ext>
            </a:extLst>
          </p:cNvPr>
          <p:cNvSpPr/>
          <p:nvPr/>
        </p:nvSpPr>
        <p:spPr>
          <a:xfrm>
            <a:off x="10379931" y="3228945"/>
            <a:ext cx="869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CRPP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5143D-F589-45FF-A76A-FF2004F235CD}"/>
              </a:ext>
            </a:extLst>
          </p:cNvPr>
          <p:cNvSpPr/>
          <p:nvPr/>
        </p:nvSpPr>
        <p:spPr>
          <a:xfrm>
            <a:off x="10814549" y="2108126"/>
            <a:ext cx="501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PP</a:t>
            </a:r>
          </a:p>
        </p:txBody>
      </p:sp>
    </p:spTree>
    <p:extLst>
      <p:ext uri="{BB962C8B-B14F-4D97-AF65-F5344CB8AC3E}">
        <p14:creationId xmlns:p14="http://schemas.microsoft.com/office/powerpoint/2010/main" val="3537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04BCB-BA1D-407C-A305-4B6881B4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11" y="1101886"/>
            <a:ext cx="6563641" cy="5163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A7E75E-9CDD-4238-A96A-04E7E5EEA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029" y="2163591"/>
            <a:ext cx="3753374" cy="24577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5476B5-EA88-491B-9037-FBCE208832C5}"/>
              </a:ext>
            </a:extLst>
          </p:cNvPr>
          <p:cNvCxnSpPr/>
          <p:nvPr/>
        </p:nvCxnSpPr>
        <p:spPr>
          <a:xfrm flipV="1">
            <a:off x="7635712" y="4694575"/>
            <a:ext cx="1036948" cy="575036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15F6A-9D64-4EF9-BACE-A5142007C602}"/>
              </a:ext>
            </a:extLst>
          </p:cNvPr>
          <p:cNvSpPr/>
          <p:nvPr/>
        </p:nvSpPr>
        <p:spPr>
          <a:xfrm>
            <a:off x="942833" y="6427113"/>
            <a:ext cx="107306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J. Bonilla-</a:t>
            </a:r>
            <a:r>
              <a:rPr lang="en-GB" sz="110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rios</a:t>
            </a:r>
            <a:r>
              <a:rPr lang="en-GB" sz="11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R. Darby, J. M. Sosa, A STOCHASTIC MODEL FOR THE PREDICTION OF THE MOLECULAR WEIGHT DISTRIBUTION OF (CONTROLLED RHEOLOGY) PEROXIDE DEGRADED POLYPROPYLENE, in: ANTEC 95, Annual Technical Conference of the Society of Plastics Engineers, 1995: pp. 1630–1634.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47780B-1CD3-416A-9915-705D1818AF93}"/>
              </a:ext>
            </a:extLst>
          </p:cNvPr>
          <p:cNvSpPr/>
          <p:nvPr/>
        </p:nvSpPr>
        <p:spPr>
          <a:xfrm>
            <a:off x="949040" y="0"/>
            <a:ext cx="1124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model to calculate the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amount of peroxide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shall include the initial and final values of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Mn, Mw and </a:t>
            </a:r>
            <a:r>
              <a:rPr lang="en-GB" sz="2800" b="1" err="1">
                <a:solidFill>
                  <a:schemeClr val="accent4"/>
                </a:solidFill>
                <a:latin typeface="Arial Nova Light" panose="020B0304020202020204" pitchFamily="34" charset="0"/>
              </a:rPr>
              <a:t>Mz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as well as the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peroxide efficiency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960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Effect of peroxides in controlled-rheology polypropylene (CRPP)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revision>1</cp:revision>
  <dcterms:created xsi:type="dcterms:W3CDTF">2019-03-28T22:09:57Z</dcterms:created>
  <dcterms:modified xsi:type="dcterms:W3CDTF">2020-07-18T00:06:10Z</dcterms:modified>
</cp:coreProperties>
</file>