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8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0BAE-3F94-4C8A-8EF4-586CE7194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BE502-59B2-44C4-A544-443B595AD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748B-5585-475F-AEDB-F8B29D38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E20B-4A74-4B79-B889-52CBE3B7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FDCC-DE53-4793-AD16-329D5C00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5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70AA-DF99-4790-A756-6862D20B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97E87-772D-40A3-BA4A-54C0AD87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13D3-1F8B-435A-9A40-AAB32BBB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D6FE-0F64-42C8-81CE-8BE9089F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4F05C-8036-4B04-82D6-5980A6F8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32882-D6AD-4FBD-983A-31EB74287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E5D49-A190-4F04-ABFE-145CFDF56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7971-CCFF-4BC6-9BBD-68A6D2E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8C79-F5B6-4B0F-97D4-087E4533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AA68-7250-45BE-BB13-D5052F5B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5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0AF6-DBB5-4658-99B4-03BD346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94AA-060B-41D3-AE9A-E4ED6275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9A32-CB7B-4703-B207-8A30B560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95E8-7050-459B-AB12-2DCD3E96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99E9-17E8-4F93-BFB5-A54FDC4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3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3407-BF8E-425A-9D34-54D16166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E6721-4376-4163-9E62-68A7E8E5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AD76-52EF-4B80-9DD1-1DC07D2F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78CDB-CDE5-4BA8-881C-4AD25512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12C2-E77C-4C25-848B-F478599E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6CC6-6B04-4594-8546-DB9229A8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EC9A-9CA0-4CE6-8F36-37CD1774A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B76C0-B48B-4ED6-850D-3E90F865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A5392-557C-4F3F-8454-A8F46859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7EE4-6C0E-496E-9A0A-A72C67EA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44D9E-1539-42B8-BEA4-2E6CC96C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7B95-773F-42E5-8CAB-3CBB0E38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A0524-C98C-4B4A-911A-1D5BC5D56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688E2-8BDA-4522-B305-E300F8FF9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59079-D2DA-493D-AC1F-2E393590E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E7E96-F288-4D92-966E-6028F1B38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3FBA2-7330-466B-A9D1-EF2A0C2A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1A31-6C43-411E-9B71-DDBAE565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24840-1EB9-425B-ADA1-D312A19C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5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CA9B-3C43-43DC-9FCC-F9D07A6A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1B895-F28F-4567-8F1F-E6789A1F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00D4D-22CB-4DA5-B7D8-96BF0DCD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FEFE6-B441-42F4-B13A-153D73C5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90879-DE53-4A7F-9478-BDC07F62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33395-6BAA-4EA3-8F96-DB319B01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8F229-F3CF-403F-ADFD-211DF7DC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6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6209-8E0E-4FFD-9260-5BAB92AB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A309-5BA7-44EB-AF06-AAC2D2D0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52916-EC40-4F25-BE55-C2FCCDE6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D8145-57DD-47A3-98B5-02C70BFA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56C43-87C4-4FE5-A599-F8851C1E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27517-BB77-432F-A954-00C22833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7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BC29-D995-4A81-8805-10627ABE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4B3E6-E7CB-4FD8-AA0A-816077B56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83368-68C0-4C99-8D6E-5AA5C3DC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7A268-DE8F-43E2-AC61-0578D4A5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647E0-7406-471A-9FB6-C12CAE16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0A2A0-FCBE-4D70-A869-8A2FE539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5610C-7C86-40F4-AFDB-53BB2C5E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D559-953F-4AF9-B219-F4121501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D54E1-1875-4E22-949D-0AAF574AE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3DF2-C2DC-4C0C-9842-3696D6E9C55C}" type="datetimeFigureOut">
              <a:rPr lang="en-GB" smtClean="0"/>
              <a:t>11/05/2019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B7CF-C1D7-4526-BFA6-070F1CD84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77967-FE38-4494-85AD-6DB96F1F5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18BE-1D02-40FD-BC8C-130E7267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6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6C4914-5D94-44D0-B7FE-52F0849C85B4}"/>
              </a:ext>
            </a:extLst>
          </p:cNvPr>
          <p:cNvSpPr txBox="1"/>
          <p:nvPr/>
        </p:nvSpPr>
        <p:spPr>
          <a:xfrm>
            <a:off x="3590192" y="0"/>
            <a:ext cx="50116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Economic Dimension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Percentage of persons in full time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Gross Domestic Product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PPP (purchasing power parity)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Capital 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Tax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Percentage of Jobs in the cultural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Percentage of women 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Genuine Savings as % of GNI (Gross National Income)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Household revenue or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Debt service ratio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B37F6-57F0-4552-92EC-6FEBD6F38E0C}"/>
              </a:ext>
            </a:extLst>
          </p:cNvPr>
          <p:cNvSpPr txBox="1"/>
          <p:nvPr/>
        </p:nvSpPr>
        <p:spPr>
          <a:xfrm>
            <a:off x="7180384" y="3472458"/>
            <a:ext cx="50116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Environmental Dimension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Clean air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Green land use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Green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Waste reduction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CO2 and other GHGs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Energy use efficiency and clean (renewable)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Water use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Area of organic farming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Public participation in green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Green action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Solid waste management and recycling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Use of non-car transport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Wastewater treatment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25E95-6754-449F-A558-B430E15823BD}"/>
              </a:ext>
            </a:extLst>
          </p:cNvPr>
          <p:cNvSpPr txBox="1"/>
          <p:nvPr/>
        </p:nvSpPr>
        <p:spPr>
          <a:xfrm>
            <a:off x="0" y="3472458"/>
            <a:ext cx="50116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Social Dimension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Change in total 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Square meters of public recreation space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Under age 5 mortality per 1000 live births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Average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Hospital beds per 100000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Fire related deaths per 100000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Number of fire 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ghters per 100000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Social equity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Gender gap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Civic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Percentage of students completing primary and secondary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Student/teacher ratio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D8929E-E8BE-4012-986C-DAF589124FE7}"/>
              </a:ext>
            </a:extLst>
          </p:cNvPr>
          <p:cNvCxnSpPr>
            <a:cxnSpLocks/>
            <a:stCxn id="16" idx="3"/>
            <a:endCxn id="8" idx="2"/>
          </p:cNvCxnSpPr>
          <p:nvPr/>
        </p:nvCxnSpPr>
        <p:spPr>
          <a:xfrm flipV="1">
            <a:off x="5011616" y="2739211"/>
            <a:ext cx="1084384" cy="242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812D6-1F0D-491D-8B95-252493D92BCE}"/>
              </a:ext>
            </a:extLst>
          </p:cNvPr>
          <p:cNvCxnSpPr>
            <a:stCxn id="8" idx="2"/>
            <a:endCxn id="13" idx="1"/>
          </p:cNvCxnSpPr>
          <p:nvPr/>
        </p:nvCxnSpPr>
        <p:spPr>
          <a:xfrm>
            <a:off x="6096000" y="2739211"/>
            <a:ext cx="1084384" cy="242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3CA52-503A-4298-BD82-5C622418B70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011616" y="5165229"/>
            <a:ext cx="2168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F0906-6C32-47B8-8BD8-17BE30385532}"/>
              </a:ext>
            </a:extLst>
          </p:cNvPr>
          <p:cNvSpPr txBox="1"/>
          <p:nvPr/>
        </p:nvSpPr>
        <p:spPr>
          <a:xfrm>
            <a:off x="5462953" y="4098543"/>
            <a:ext cx="1266093" cy="53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</a:p>
          <a:p>
            <a:pPr algn="ctr"/>
            <a:r>
              <a:rPr lang="en-GB" sz="1400" b="1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55349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172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Osamu Katagiri Tanaka</dc:creator>
  <cp:lastModifiedBy>Antonio Osamu Katagiri Tanaka</cp:lastModifiedBy>
  <cp:revision>3</cp:revision>
  <dcterms:created xsi:type="dcterms:W3CDTF">2019-05-11T20:39:50Z</dcterms:created>
  <dcterms:modified xsi:type="dcterms:W3CDTF">2019-05-11T21:03:35Z</dcterms:modified>
</cp:coreProperties>
</file>