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</p14:sldIdLst>
        </p14:section>
        <p14:section name="Opening Slides" id="{4602AA0E-63BE-41F3-8FC7-D6D9D743E6E4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66260-3096-4054-A5E0-0A91A10A6CF4}" v="12" dt="2019-05-05T18:21:47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093" autoAdjust="0"/>
    <p:restoredTop sz="92266" autoAdjust="0"/>
  </p:normalViewPr>
  <p:slideViewPr>
    <p:cSldViewPr snapToGrid="0" showGuides="1">
      <p:cViewPr varScale="1">
        <p:scale>
          <a:sx n="66" d="100"/>
          <a:sy n="66" d="100"/>
        </p:scale>
        <p:origin x="72" y="1050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633D-11AC-4888-94B9-297E606567D1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14052"/>
            <a:ext cx="9931400" cy="238760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FTIR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&lt;paper review&gt;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93727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Antonio Osamu Katagiri Tanaka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A01212611@itesm.mx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05 Mar 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BC81D1E-D664-44A3-9967-9A2C9F42D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48" y="647917"/>
            <a:ext cx="9559104" cy="208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6F7EA6E-DC43-4A55-A4AF-F31C91204D32}"/>
              </a:ext>
            </a:extLst>
          </p:cNvPr>
          <p:cNvGrpSpPr/>
          <p:nvPr/>
        </p:nvGrpSpPr>
        <p:grpSpPr>
          <a:xfrm>
            <a:off x="6730500" y="0"/>
            <a:ext cx="5598336" cy="6858000"/>
            <a:chOff x="6604433" y="0"/>
            <a:chExt cx="5593774" cy="6852412"/>
          </a:xfrm>
        </p:grpSpPr>
        <p:pic>
          <p:nvPicPr>
            <p:cNvPr id="3" name="Picture 2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2525DCB1-D508-4C0B-AB03-CB7115C31E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8"/>
            <a:stretch/>
          </p:blipFill>
          <p:spPr>
            <a:xfrm>
              <a:off x="6604433" y="0"/>
              <a:ext cx="5593774" cy="685241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C57A37-E99B-41D5-8271-B72A6133EF3E}"/>
                </a:ext>
              </a:extLst>
            </p:cNvPr>
            <p:cNvSpPr/>
            <p:nvPr/>
          </p:nvSpPr>
          <p:spPr>
            <a:xfrm>
              <a:off x="7145867" y="191911"/>
              <a:ext cx="1117600" cy="2144889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95B1F5-DF4D-4E16-A9FB-6C35B8928B2C}"/>
                </a:ext>
              </a:extLst>
            </p:cNvPr>
            <p:cNvSpPr/>
            <p:nvPr/>
          </p:nvSpPr>
          <p:spPr>
            <a:xfrm>
              <a:off x="9668933" y="191910"/>
              <a:ext cx="1117600" cy="2144889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7E928A-DCBF-42FF-A8D1-0924E2842646}"/>
                </a:ext>
              </a:extLst>
            </p:cNvPr>
            <p:cNvSpPr/>
            <p:nvPr/>
          </p:nvSpPr>
          <p:spPr>
            <a:xfrm>
              <a:off x="7145867" y="2371622"/>
              <a:ext cx="1117600" cy="1390754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F5B4F7-E61A-4D03-AE52-9455A2134639}"/>
                </a:ext>
              </a:extLst>
            </p:cNvPr>
            <p:cNvSpPr/>
            <p:nvPr/>
          </p:nvSpPr>
          <p:spPr>
            <a:xfrm>
              <a:off x="9668933" y="2371622"/>
              <a:ext cx="1117600" cy="1390754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59D523-0096-4A85-A3DF-FF4DE253C067}"/>
                </a:ext>
              </a:extLst>
            </p:cNvPr>
            <p:cNvSpPr/>
            <p:nvPr/>
          </p:nvSpPr>
          <p:spPr>
            <a:xfrm>
              <a:off x="8545126" y="2371622"/>
              <a:ext cx="1117600" cy="1390754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5E9F030-5B6A-474F-81F3-9015256ACB67}"/>
                </a:ext>
              </a:extLst>
            </p:cNvPr>
            <p:cNvSpPr/>
            <p:nvPr/>
          </p:nvSpPr>
          <p:spPr>
            <a:xfrm>
              <a:off x="11068192" y="2371622"/>
              <a:ext cx="1117600" cy="1390754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308977-000A-48E2-8423-6FE4930AD27A}"/>
                </a:ext>
              </a:extLst>
            </p:cNvPr>
            <p:cNvSpPr/>
            <p:nvPr/>
          </p:nvSpPr>
          <p:spPr>
            <a:xfrm>
              <a:off x="7145867" y="3797198"/>
              <a:ext cx="1117600" cy="1390754"/>
            </a:xfrm>
            <a:prstGeom prst="rect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246DB5-7E3F-4A46-B624-D77355364B8E}"/>
                </a:ext>
              </a:extLst>
            </p:cNvPr>
            <p:cNvSpPr/>
            <p:nvPr/>
          </p:nvSpPr>
          <p:spPr>
            <a:xfrm>
              <a:off x="9672037" y="3797198"/>
              <a:ext cx="1117600" cy="1390754"/>
            </a:xfrm>
            <a:prstGeom prst="rect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Picture 21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66DC872B-3B6D-457A-8B3D-D34A29964A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011" r="39618" b="98054"/>
            <a:stretch/>
          </p:blipFill>
          <p:spPr>
            <a:xfrm>
              <a:off x="10122958" y="11640"/>
              <a:ext cx="247650" cy="13335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256310-FFA5-4AAC-A8F1-4304D96666FE}"/>
                </a:ext>
              </a:extLst>
            </p:cNvPr>
            <p:cNvSpPr/>
            <p:nvPr/>
          </p:nvSpPr>
          <p:spPr>
            <a:xfrm>
              <a:off x="7145866" y="5213249"/>
              <a:ext cx="5039925" cy="139075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9040" y="0"/>
            <a:ext cx="576903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r-FTIR vs. ATR-FTIR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spectrum comparison revealed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general similarity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with small variations.</a:t>
            </a:r>
          </a:p>
          <a:p>
            <a:endParaRPr lang="en-GB" sz="8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In general, the absorbance bands in r-FTIR are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wider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with wave numbers shifted</a:t>
            </a:r>
          </a:p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to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higher values 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from the ATR-FTIR equivalents.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E2DEA4-85FB-4AF1-B066-78B1063FE24B}"/>
              </a:ext>
            </a:extLst>
          </p:cNvPr>
          <p:cNvSpPr/>
          <p:nvPr/>
        </p:nvSpPr>
        <p:spPr>
          <a:xfrm>
            <a:off x="936624" y="5282752"/>
            <a:ext cx="57938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r-FTIR works better than ATR-FTIR in the identification of polyamide-based</a:t>
            </a:r>
          </a:p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fibers, but it’s less successful in differentiating cellulose-based fibers.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D3E4488-A7ED-4A80-9251-B267C12413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338"/>
          <a:stretch/>
        </p:blipFill>
        <p:spPr>
          <a:xfrm>
            <a:off x="985060" y="3128726"/>
            <a:ext cx="2515085" cy="1646474"/>
          </a:xfrm>
          <a:prstGeom prst="rect">
            <a:avLst/>
          </a:prstGeom>
        </p:spPr>
      </p:pic>
      <p:pic>
        <p:nvPicPr>
          <p:cNvPr id="28" name="Picture 2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20B5933-D12B-4EEA-A5BD-3FEE3CD6D3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45" y="3142212"/>
            <a:ext cx="3197466" cy="164905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3D98DF1-D007-4B9D-B204-7C65AF6409A1}"/>
              </a:ext>
            </a:extLst>
          </p:cNvPr>
          <p:cNvSpPr/>
          <p:nvPr/>
        </p:nvSpPr>
        <p:spPr>
          <a:xfrm>
            <a:off x="3785485" y="4308948"/>
            <a:ext cx="985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r-FTIR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67E1EF-66B3-4434-A88B-F4182E7EA1DF}"/>
              </a:ext>
            </a:extLst>
          </p:cNvPr>
          <p:cNvSpPr/>
          <p:nvPr/>
        </p:nvSpPr>
        <p:spPr>
          <a:xfrm>
            <a:off x="1291980" y="4294434"/>
            <a:ext cx="1441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ATR-FTIR</a:t>
            </a:r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79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 Light</vt:lpstr>
      <vt:lpstr>Calibri</vt:lpstr>
      <vt:lpstr>Calibri Light</vt:lpstr>
      <vt:lpstr>Office Theme</vt:lpstr>
      <vt:lpstr>FTIR &lt;paper review&gt;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27</cp:revision>
  <dcterms:created xsi:type="dcterms:W3CDTF">2019-03-28T22:09:57Z</dcterms:created>
  <dcterms:modified xsi:type="dcterms:W3CDTF">2020-03-02T20:26:51Z</dcterms:modified>
</cp:coreProperties>
</file>