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086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4994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7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0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8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16875056"/>
              </p:ext>
            </p:extLst>
          </p:nvPr>
        </p:nvGraphicFramePr>
        <p:xfrm>
          <a:off x="11277600" y="63103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7600" y="6310313"/>
                        <a:ext cx="914400" cy="7715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742950" y="6310313"/>
            <a:ext cx="10534650" cy="4619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1600" dirty="0" err="1"/>
              <a:t>Izquierdo-Llopart</a:t>
            </a:r>
            <a:r>
              <a:rPr lang="en-US" sz="1600" dirty="0"/>
              <a:t>, A., &amp; </a:t>
            </a:r>
            <a:r>
              <a:rPr lang="en-US" sz="1600" dirty="0" err="1"/>
              <a:t>Saurina</a:t>
            </a:r>
            <a:r>
              <a:rPr lang="en-US" sz="1600" dirty="0"/>
              <a:t>, J. (2019). Characterization of Sparkling Wines According to Polyphenolic Profiles Obtained by </a:t>
            </a:r>
            <a:r>
              <a:rPr lang="en-US" sz="1600" dirty="0" smtClean="0"/>
              <a:t>HPLC-UV/Vis</a:t>
            </a:r>
            <a:br>
              <a:rPr lang="en-US" sz="1600" dirty="0" smtClean="0"/>
            </a:br>
            <a:r>
              <a:rPr lang="en-US" sz="1600" dirty="0" smtClean="0"/>
              <a:t>and </a:t>
            </a:r>
            <a:r>
              <a:rPr lang="en-US" sz="1600" dirty="0"/>
              <a:t>Principal Component Analysis. </a:t>
            </a:r>
            <a:r>
              <a:rPr lang="en-US" sz="1600" i="1" dirty="0"/>
              <a:t>Foods</a:t>
            </a:r>
            <a:r>
              <a:rPr lang="en-US" sz="1600" dirty="0"/>
              <a:t>, </a:t>
            </a:r>
            <a:r>
              <a:rPr lang="en-US" sz="1600" i="1" dirty="0"/>
              <a:t>8</a:t>
            </a:r>
            <a:r>
              <a:rPr lang="en-US" sz="1600" dirty="0"/>
              <a:t>(1), 22.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33166" y="90616"/>
            <a:ext cx="1093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Characterization of Sparkling Wines According </a:t>
            </a:r>
            <a:r>
              <a:rPr lang="en-US" b="1" dirty="0" smtClean="0"/>
              <a:t>to Polyphenolic </a:t>
            </a:r>
            <a:r>
              <a:rPr lang="en-US" b="1" dirty="0"/>
              <a:t>Profiles Obtained by HPLC-UV/Vis </a:t>
            </a:r>
            <a:r>
              <a:rPr lang="en-US" b="1" dirty="0" smtClean="0"/>
              <a:t>and Principal </a:t>
            </a:r>
            <a:r>
              <a:rPr lang="en-US" b="1" dirty="0"/>
              <a:t>Component Analysis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48497" y="922638"/>
            <a:ext cx="10906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UV-VIS was used to determine the polyphenols in a sparkling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Compounds were separated by an elution method on a C18 column by increasing the percentage or methanol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that, the samples were degasified and filtered through a nylon membrane.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result of this test, the authors can describe which type of wine they were testing and what elements each of it has. They present the results in a graph and table.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672" y="2718274"/>
            <a:ext cx="4075928" cy="20476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971" y="4757722"/>
            <a:ext cx="5832359" cy="129500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97" y="2897809"/>
            <a:ext cx="5214624" cy="29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35</TotalTime>
  <Words>116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Crop</vt:lpstr>
      <vt:lpstr>Acrobat Document</vt:lpstr>
      <vt:lpstr>Izquierdo-Llopart, A., &amp; Saurina, J. (2019). Characterization of Sparkling Wines According to Polyphenolic Profiles Obtained by HPLC-UV/Vis and Principal Component Analysis. Foods, 8(1), 22.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Izquierdo-Llopart, A., &amp; Saurina, J. (2019). Characterization of Sparkling Wines According to Polyphenolic Profiles Obtained by HPLC-UV/Vis and Principal Component Analysis. Foods, 8(1), 22.</dc:title>
  <dc:creator>ricardo navarro jimenez</dc:creator>
  <cp:lastModifiedBy>ricardo navarro jimenez</cp:lastModifiedBy>
  <cp:revision>5</cp:revision>
  <dcterms:created xsi:type="dcterms:W3CDTF">2019-02-01T06:01:12Z</dcterms:created>
  <dcterms:modified xsi:type="dcterms:W3CDTF">2019-02-01T17:22:30Z</dcterms:modified>
</cp:coreProperties>
</file>