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/>
    <p:restoredTop sz="94646"/>
  </p:normalViewPr>
  <p:slideViewPr>
    <p:cSldViewPr snapToGrid="0" snapToObjects="1" showGuides="1">
      <p:cViewPr varScale="1">
        <p:scale>
          <a:sx n="80" d="100"/>
          <a:sy n="80" d="100"/>
        </p:scale>
        <p:origin x="21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9BB4-5858-6945-A354-1C3C62D44A32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E1003-7C69-8649-B821-044333B342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19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E1003-7C69-8649-B821-044333B3429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63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8BB2FA-5EEB-2F46-AB22-4C5FBA2842DD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AFD996-F7CF-EC4F-A5CE-0E68090877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30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2FA-5EEB-2F46-AB22-4C5FBA2842DD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D996-F7CF-EC4F-A5CE-0E68090877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87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8BB2FA-5EEB-2F46-AB22-4C5FBA2842DD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AFD996-F7CF-EC4F-A5CE-0E68090877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65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2FA-5EEB-2F46-AB22-4C5FBA2842DD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AFD996-F7CF-EC4F-A5CE-0E68090877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885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8BB2FA-5EEB-2F46-AB22-4C5FBA2842DD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AFD996-F7CF-EC4F-A5CE-0E68090877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74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2FA-5EEB-2F46-AB22-4C5FBA2842DD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D996-F7CF-EC4F-A5CE-0E68090877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85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2FA-5EEB-2F46-AB22-4C5FBA2842DD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D996-F7CF-EC4F-A5CE-0E68090877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39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2FA-5EEB-2F46-AB22-4C5FBA2842DD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D996-F7CF-EC4F-A5CE-0E68090877F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8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2FA-5EEB-2F46-AB22-4C5FBA2842DD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D996-F7CF-EC4F-A5CE-0E68090877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82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8BB2FA-5EEB-2F46-AB22-4C5FBA2842DD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AFD996-F7CF-EC4F-A5CE-0E68090877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03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2FA-5EEB-2F46-AB22-4C5FBA2842DD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D996-F7CF-EC4F-A5CE-0E68090877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444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8BB2FA-5EEB-2F46-AB22-4C5FBA2842DD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AFD996-F7CF-EC4F-A5CE-0E68090877F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363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7FBEB7A-FB85-AD4B-8999-95ED57DED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87" y="3182073"/>
            <a:ext cx="4515771" cy="342069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318291D-32F9-E24B-A919-3FD6A01AA666}"/>
              </a:ext>
            </a:extLst>
          </p:cNvPr>
          <p:cNvSpPr txBox="1"/>
          <p:nvPr/>
        </p:nvSpPr>
        <p:spPr>
          <a:xfrm>
            <a:off x="-48694" y="6517889"/>
            <a:ext cx="511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Pei-Jai Lu et al. </a:t>
            </a:r>
            <a:r>
              <a:rPr lang="en" sz="1400" dirty="0"/>
              <a:t>Journal of food and drug analysis 23 (2015) 587-594 </a:t>
            </a:r>
          </a:p>
          <a:p>
            <a:endParaRPr lang="es-MX" sz="1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C5C3419-D327-AF4C-B551-960621E30F44}"/>
              </a:ext>
            </a:extLst>
          </p:cNvPr>
          <p:cNvSpPr txBox="1"/>
          <p:nvPr/>
        </p:nvSpPr>
        <p:spPr>
          <a:xfrm>
            <a:off x="757905" y="35089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Analysis of titanium dioxide and zinc oxide nanoparticles in cosmetics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29DC13-0476-644F-B321-B18402451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265" y="1079924"/>
            <a:ext cx="3275449" cy="17185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7E303F8-FE49-E44A-9AF2-3A6A5C66B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790" y="712700"/>
            <a:ext cx="4413235" cy="232798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BF4EE01-5D17-2743-9B02-1AB77932B277}"/>
              </a:ext>
            </a:extLst>
          </p:cNvPr>
          <p:cNvSpPr txBox="1"/>
          <p:nvPr/>
        </p:nvSpPr>
        <p:spPr>
          <a:xfrm>
            <a:off x="0" y="559114"/>
            <a:ext cx="33007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o assess the effectiveness of these methods in characterizing NP-based cosmetics. </a:t>
            </a:r>
          </a:p>
          <a:p>
            <a:pPr algn="just"/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CEA484-5BAE-8946-8DF9-F9C9E28FA2CD}"/>
              </a:ext>
            </a:extLst>
          </p:cNvPr>
          <p:cNvSpPr txBox="1"/>
          <p:nvPr/>
        </p:nvSpPr>
        <p:spPr>
          <a:xfrm>
            <a:off x="-48694" y="1499963"/>
            <a:ext cx="3540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Six commercial sunscreens with inorganic NPs in their formulation.</a:t>
            </a:r>
          </a:p>
          <a:p>
            <a:pPr algn="just"/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Standard solutions of TiO2 (107 nm) and </a:t>
            </a:r>
            <a:r>
              <a:rPr lang="en" sz="1400" dirty="0" err="1">
                <a:latin typeface="Arial" panose="020B0604020202020204" pitchFamily="34" charset="0"/>
                <a:cs typeface="Arial" panose="020B0604020202020204" pitchFamily="34" charset="0"/>
              </a:rPr>
              <a:t>ZnO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 NPs (76 nm) used as control samples </a:t>
            </a:r>
          </a:p>
          <a:p>
            <a:pPr algn="just"/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4659767-2DB9-C64F-8AFE-10FEC4E737E9}"/>
              </a:ext>
            </a:extLst>
          </p:cNvPr>
          <p:cNvSpPr txBox="1"/>
          <p:nvPr/>
        </p:nvSpPr>
        <p:spPr>
          <a:xfrm>
            <a:off x="1" y="3203185"/>
            <a:ext cx="34922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AFM 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Equipment: Asylum Research MFP- 3D system (Goleta, CA, USA) in tapping mode. 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Scann areas: 90 µm x 90 µm. </a:t>
            </a:r>
          </a:p>
          <a:p>
            <a:pPr algn="just"/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The cantilever and samples were located using a charge-couple device monitor. Unmodified sunscreens were transferred onto a glass slide, flatted with a glass coverslip, and air-dried. Size-related sample imaging was conducted at 10 mm, 5 mm, 2 mm, and 1.2 mm scan widths. Acquired phase and height images were analyzed using Asylum Research IGOR PRO-based software </a:t>
            </a:r>
          </a:p>
          <a:p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CA06063-AB2B-2842-81D4-34310F51F927}"/>
              </a:ext>
            </a:extLst>
          </p:cNvPr>
          <p:cNvSpPr txBox="1"/>
          <p:nvPr/>
        </p:nvSpPr>
        <p:spPr>
          <a:xfrm>
            <a:off x="3491117" y="3001217"/>
            <a:ext cx="4245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The AFM height images of the NPs in sunscreen samples displayed unobvious contours (Fig. 1) because the NPs were embedded in the soft cosmetic formulation, precluding NP size measurement. Therefore, a phase analysis was performed to distinguish different components from the sunscreen matrix. The phase image of COM 1 presented clearer NP features than height images (Fig. 2A). By contrast, the 5 mm x 5 mm topographic image of the TiO2 NP standard solution showed some aggregates (Fig. 2B). TiO2 NP sizes ranging from 14.4 nm to 27 nm were measured in the standard solution for a 2 mm x 2 mm scan area. </a:t>
            </a:r>
          </a:p>
          <a:p>
            <a:pPr algn="just"/>
            <a:endParaRPr lang="e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6B1E56D-817A-0441-8A3D-417E38135D86}"/>
              </a:ext>
            </a:extLst>
          </p:cNvPr>
          <p:cNvSpPr txBox="1"/>
          <p:nvPr/>
        </p:nvSpPr>
        <p:spPr>
          <a:xfrm>
            <a:off x="3491117" y="27264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13D40B-770C-F446-B493-1E8CDE6A303A}"/>
              </a:ext>
            </a:extLst>
          </p:cNvPr>
          <p:cNvSpPr txBox="1"/>
          <p:nvPr/>
        </p:nvSpPr>
        <p:spPr>
          <a:xfrm>
            <a:off x="-28634" y="28959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25FD179-9CAF-0646-A8EC-B1F34D1BE7FB}"/>
              </a:ext>
            </a:extLst>
          </p:cNvPr>
          <p:cNvSpPr txBox="1"/>
          <p:nvPr/>
        </p:nvSpPr>
        <p:spPr>
          <a:xfrm>
            <a:off x="465221" y="4973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2427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{26418938-3592-E647-9DAE-9B8B94ADB52A}tf10001123</Template>
  <TotalTime>43</TotalTime>
  <Words>284</Words>
  <Application>Microsoft Macintosh PowerPoint</Application>
  <PresentationFormat>Panorámica</PresentationFormat>
  <Paragraphs>15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Wingdings 2</vt:lpstr>
      <vt:lpstr>Dividendo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Aimé Alexandra Cuéllar Monterrubio</dc:creator>
  <cp:lastModifiedBy>Aimé Alexandra Cuéllar Monterrubio</cp:lastModifiedBy>
  <cp:revision>8</cp:revision>
  <dcterms:created xsi:type="dcterms:W3CDTF">2019-03-20T22:03:38Z</dcterms:created>
  <dcterms:modified xsi:type="dcterms:W3CDTF">2019-03-20T22:46:56Z</dcterms:modified>
</cp:coreProperties>
</file>