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8E0D8-6E0E-467D-869A-FC153C43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7" y="292768"/>
            <a:ext cx="9930141" cy="1981200"/>
          </a:xfrm>
        </p:spPr>
        <p:txBody>
          <a:bodyPr/>
          <a:lstStyle/>
          <a:p>
            <a:r>
              <a:rPr lang="en-US" sz="1800" dirty="0"/>
              <a:t>Adhesion force measured by atomic force microscopy for direct carbon fiber-epoxy interfacial characterization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CAE3DA-0E01-471E-A33B-5053475F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27" y="1015670"/>
            <a:ext cx="7212342" cy="3568363"/>
          </a:xfrm>
        </p:spPr>
        <p:txBody>
          <a:bodyPr>
            <a:normAutofit/>
          </a:bodyPr>
          <a:lstStyle/>
          <a:p>
            <a:pPr algn="just"/>
            <a:r>
              <a:rPr lang="en-US" sz="1400" b="1" dirty="0"/>
              <a:t>Objective</a:t>
            </a:r>
          </a:p>
          <a:p>
            <a:pPr algn="just"/>
            <a:r>
              <a:rPr lang="en-US" sz="1400" dirty="0"/>
              <a:t> The study contributes a new approach to investigate the interfacial adhesion in carbon fiber/epoxy composite by adhesion force</a:t>
            </a:r>
          </a:p>
          <a:p>
            <a:pPr algn="just"/>
            <a:r>
              <a:rPr lang="en-US" sz="1400" dirty="0"/>
              <a:t>measurement with the </a:t>
            </a:r>
            <a:r>
              <a:rPr lang="en-US" sz="1400" dirty="0" err="1"/>
              <a:t>AFM</a:t>
            </a:r>
            <a:r>
              <a:rPr lang="en-US" sz="1400" b="1" dirty="0" err="1"/>
              <a:t>Sample</a:t>
            </a:r>
            <a:r>
              <a:rPr lang="en-US" sz="1400" b="1" dirty="0"/>
              <a:t> Description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as-received CF sample: As known, the as-received T300 carbon fiber was covered by a layer of commercial epoxy sizing agent on its surface.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de-sized CF sample: The as-received CF was refluxed in acetone at 70 °C for 48 h to remove the surface sizing agent and other contaminants, and the obtained CF was denoted as ‘de-sized CF’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BAPPO-CF sample.</a:t>
            </a:r>
          </a:p>
          <a:p>
            <a:pPr algn="just"/>
            <a:endParaRPr lang="en-US" sz="14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376C79CC-975A-49E2-8CBD-FC23A9A0941C}"/>
              </a:ext>
            </a:extLst>
          </p:cNvPr>
          <p:cNvSpPr txBox="1">
            <a:spLocks/>
          </p:cNvSpPr>
          <p:nvPr/>
        </p:nvSpPr>
        <p:spPr>
          <a:xfrm>
            <a:off x="976818" y="4376239"/>
            <a:ext cx="6691308" cy="250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1400" b="1" dirty="0"/>
              <a:t>Process</a:t>
            </a:r>
          </a:p>
          <a:p>
            <a:pPr algn="just"/>
            <a:r>
              <a:rPr lang="en-US" sz="1400" dirty="0"/>
              <a:t>Adhesion force measurement between CF substrate and epoxy functionalized AFM tip was performed in a commercial </a:t>
            </a:r>
            <a:r>
              <a:rPr lang="en-US" sz="1400" dirty="0" err="1"/>
              <a:t>Nanoscope</a:t>
            </a:r>
            <a:r>
              <a:rPr lang="en-US" sz="1400" dirty="0"/>
              <a:t> VIII </a:t>
            </a:r>
            <a:r>
              <a:rPr lang="en-US" sz="1400" dirty="0" err="1"/>
              <a:t>MultiMode</a:t>
            </a:r>
            <a:r>
              <a:rPr lang="en-US" sz="1400" dirty="0"/>
              <a:t> SPM system with Peak Force tapping mode at room temperature and a relative humidity of 40–60%</a:t>
            </a:r>
          </a:p>
          <a:p>
            <a:pPr algn="just"/>
            <a:r>
              <a:rPr lang="en-US" sz="1400" b="1" dirty="0"/>
              <a:t>Results</a:t>
            </a:r>
          </a:p>
          <a:p>
            <a:pPr algn="just"/>
            <a:r>
              <a:rPr lang="en-US" sz="1400" dirty="0"/>
              <a:t>This nanoscale manipulation by AFM provides a new avenue to measure the interfacial adhesion between the CF and epoxy at the molecular level.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29E36D-BAD5-4F9F-9A92-7B46888B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891" y="1098257"/>
            <a:ext cx="2963109" cy="23514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A84252-1282-4C9B-AFD8-B6389D4D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951" y="3575482"/>
            <a:ext cx="3828049" cy="32825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28D8F2-4608-49DE-B3D6-F655D283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09358"/>
            <a:ext cx="976818" cy="9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52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170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Adhesion force measured by atomic force microscopy for direct carbon fiber-epoxy interfacial characterization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Modification of DNA Studied by Scanning Tunneling Microscopy</dc:title>
  <dc:creator>César Matías Martínez Guerrero</dc:creator>
  <cp:lastModifiedBy>César Matías Martínez Guerrero</cp:lastModifiedBy>
  <cp:revision>9</cp:revision>
  <dcterms:created xsi:type="dcterms:W3CDTF">2019-03-13T04:56:13Z</dcterms:created>
  <dcterms:modified xsi:type="dcterms:W3CDTF">2019-03-20T03:58:40Z</dcterms:modified>
</cp:coreProperties>
</file>