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0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944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7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0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0B05-BD4E-42C2-8330-953D9DC0B88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41FE1A-6EFB-43CD-AC97-F869F4977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5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8E619-1141-448E-B43E-9AE6EA9AB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020" y="63966"/>
            <a:ext cx="7766936" cy="786266"/>
          </a:xfrm>
        </p:spPr>
        <p:txBody>
          <a:bodyPr/>
          <a:lstStyle/>
          <a:p>
            <a:pPr algn="l"/>
            <a:r>
              <a:rPr lang="en-US" sz="2000" dirty="0"/>
              <a:t>Innovative unattended SEM-EDS analysis for asbestos fiber quantification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DE6C9-9BDE-4577-B9A1-37AFB0A3D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625" y="1078040"/>
            <a:ext cx="7766936" cy="109689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Objective</a:t>
            </a:r>
          </a:p>
          <a:p>
            <a:pPr algn="l"/>
            <a:r>
              <a:rPr lang="en-US" dirty="0"/>
              <a:t>To improve sensitivity and precision and enhance productivity, an unattended quantitative measurement of the asbestos fibers by SEM-EDS is proposed. The method identifies the particle shape first and determines their chemical composition later, saving EDS analytical time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D3D200-01E7-4B00-9EA3-4304967B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0" y="5875909"/>
            <a:ext cx="939800" cy="982091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C1C86440-0D7E-4CE3-83E9-E51AAEA828C8}"/>
              </a:ext>
            </a:extLst>
          </p:cNvPr>
          <p:cNvSpPr txBox="1">
            <a:spLocks/>
          </p:cNvSpPr>
          <p:nvPr/>
        </p:nvSpPr>
        <p:spPr>
          <a:xfrm>
            <a:off x="576625" y="2174939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Samples</a:t>
            </a:r>
          </a:p>
          <a:p>
            <a:pPr algn="l"/>
            <a:r>
              <a:rPr lang="en-US" sz="1400" dirty="0"/>
              <a:t>Rock samples were preliminary grinded using a Jaw </a:t>
            </a:r>
            <a:r>
              <a:rPr lang="en-US" sz="1400" dirty="0" err="1"/>
              <a:t>Cruscher</a:t>
            </a:r>
            <a:r>
              <a:rPr lang="en-US" sz="1400" dirty="0"/>
              <a:t> 200 equipped with stainless steel breaking jaws and variable openings to obtain a size reduction from &lt; 90 mm down to &lt; 2 mm. The sample was screened using a sieve with opening size of 1 mm and it was divided again with the rotary sample divider. The coarse powder was wet-milled in isopropyl alcohol (liquid/solid ratio of 1:1). The suspension was then transferred to a non-ventilated oven set at 90 °C and isopropyl alcohol evaporated for ca. 1 h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0C541A4-6B98-4234-BB84-6D60864A4C9F}"/>
              </a:ext>
            </a:extLst>
          </p:cNvPr>
          <p:cNvSpPr txBox="1">
            <a:spLocks/>
          </p:cNvSpPr>
          <p:nvPr/>
        </p:nvSpPr>
        <p:spPr>
          <a:xfrm>
            <a:off x="576625" y="5584888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Conclusion</a:t>
            </a:r>
          </a:p>
          <a:p>
            <a:pPr algn="l"/>
            <a:r>
              <a:rPr lang="en-US" dirty="0"/>
              <a:t>The proposed automatic method allows quantifying asbestos at low concentration with scalable precision and relies on the combined identification and classification of fibers deposited on a porous membrane by applying a morphometric and a compositional filter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4AD22A1-2FB6-40FA-892E-97CCBAD12E24}"/>
              </a:ext>
            </a:extLst>
          </p:cNvPr>
          <p:cNvSpPr txBox="1">
            <a:spLocks/>
          </p:cNvSpPr>
          <p:nvPr/>
        </p:nvSpPr>
        <p:spPr>
          <a:xfrm>
            <a:off x="576625" y="3820287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Procedure</a:t>
            </a:r>
          </a:p>
          <a:p>
            <a:pPr algn="l"/>
            <a:r>
              <a:rPr lang="en-US" sz="1400" dirty="0"/>
              <a:t>The SEM used was a Zeiss EVO MA10 with W or LaB6 source, equipped with an EDS (Oxford Instruments Inca Energy 250, X-Act SDD detector and the Feature package software)</a:t>
            </a:r>
          </a:p>
          <a:p>
            <a:pPr algn="l"/>
            <a:r>
              <a:rPr lang="en-US" sz="1400" dirty="0"/>
              <a:t>The evaluation was developed with the following steps, Fiber counting and morphometry, Elemental asbestos discrimination,  Precision and accuracy evaluation of asbestos standards and real samples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7B5F752-1CED-480F-8C37-3A5225BD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561" y="653431"/>
            <a:ext cx="3807492" cy="28926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32B3FE-EC9B-4438-A0BF-9130336E5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00" y="3542392"/>
            <a:ext cx="2803853" cy="21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247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Innovative unattended SEM-EDS analysis for asbestos fiber quantification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unattended SEM-EDS analysis for asbestos fiber quantification</dc:title>
  <dc:creator>César Matías Martínez Guerrero</dc:creator>
  <cp:lastModifiedBy>César Matías Martínez Guerrero</cp:lastModifiedBy>
  <cp:revision>4</cp:revision>
  <dcterms:created xsi:type="dcterms:W3CDTF">2019-03-25T02:06:19Z</dcterms:created>
  <dcterms:modified xsi:type="dcterms:W3CDTF">2019-03-25T03:08:07Z</dcterms:modified>
</cp:coreProperties>
</file>