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4646"/>
  </p:normalViewPr>
  <p:slideViewPr>
    <p:cSldViewPr snapToGrid="0" snapToObjects="1" showGuides="1">
      <p:cViewPr>
        <p:scale>
          <a:sx n="67" d="100"/>
          <a:sy n="67" d="100"/>
        </p:scale>
        <p:origin x="216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45A59-418D-7145-9251-9E4450AAF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FD4713-DAD2-AE4C-ADF2-730715C61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07F20-3BF6-8F47-A7E0-252F1F0E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5BAD-B8FB-314C-B001-89F2B54B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13EF3-07CA-3A47-B8D1-C70EA712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04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A9D75-789B-1241-B81C-9C506B8D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98AFD1-B7EC-1645-A85C-E18274F9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D8054-8A51-5643-8A8A-09B238C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5C539-5820-334A-B74E-4485CC5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F1CAC-570F-EF43-A216-E82969AF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14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1E9A3E-F986-6F4F-A848-1EDEB253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AAC8CD-9701-C243-B85C-AAA33EF3F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A6B3E5-6080-3044-A0EC-E0D93550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22E56-12D1-F746-9C46-291CFCBA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D16B-2A1D-464F-A6F7-F0B3186B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81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2E734-E885-5B4F-9473-DE4F30D0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3307F-23AD-4D40-8E6A-0D08D6C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49D71-5CB2-D24D-8FB6-E2758E46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0E658-1194-5346-9324-8C22DE62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1B3B9-D805-CA41-8249-FEC8B5D4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09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EF46C-F828-2F45-A844-8149F96C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FE2AC-0F81-C643-9144-BD29C52A6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41072-574F-724A-9A0B-8348E0D4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DDE48-17F8-A44E-BDA5-B790EE94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A8B63-F925-364F-BD50-1C1C205A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6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2A00B-1252-F541-8A77-FBA59FEB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837B3-1177-D24F-ADAB-25E72C5E4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27078B-B6DA-D242-8D9E-EF2D5C8B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37D3F-2ACC-CF41-9E48-909F4FF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2FDAE-704B-D042-8A95-EA295560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8E05E-B769-984C-80D1-D215033D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80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BA71E-D06D-AC40-8A07-5E0915B7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5F3B3A-0D80-F946-A3F6-AB7304CD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7B3842-041C-5E41-A19D-56F037A07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CEA14D-16BA-AC40-BA16-84FFC8B63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3AB880-54A8-BE4F-97DF-284C287B4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A16A2B-27D1-3C41-927D-02DFABCF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B635A-02B7-3445-9263-E9C6F232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46404A-6F8B-8345-B0E9-C887C7E0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4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AA2AC-66D2-394A-B5F5-DCFC49E3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4B907F-57EA-ED43-94DC-EB4A506F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C6E234-1555-E543-99E0-4C63747B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C23DF2-4392-0042-8234-A6C07901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79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9EC153-543E-1348-844D-38490210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2B35E1-1191-3744-8E6E-C8CAC25A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003B4A-F226-E047-A866-672C77C9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3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B429C-E05F-8340-8194-44EA3189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25FA4-7C43-7548-BB12-23E696974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9AB93D-1318-974E-8888-324001BF7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49293A-C5C3-0A4A-8549-22CA51F7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64C03C-7773-E24F-B601-105EAE8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40D3E-5BE3-C249-9445-39053496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5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3D2CE-D6BB-F04D-A1D0-B6CD4DAD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389FB-DE65-BB4D-987B-D0EAE2D21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F051A-9E30-F845-B83A-15A6B5A4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EBB6F-66A0-8F4B-B95E-B8B5CBF5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F9993A-1575-D746-8052-1C9FFCB3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9EC2D8-ADB6-EF45-8D90-18780910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1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4E0027-EFE8-6B40-A3CB-96C8E318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1873C-4D71-8A48-A3B9-9F9ADB9B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Haga clic para modificar los estilos de texto del patrón
Segundo nivel
Tercer nivel
Cuarto nivel
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758-4277-9C4F-9635-85726DD4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5499-316E-8944-BCA3-9EC7E537CB3A}" type="datetimeFigureOut">
              <a:rPr lang="es-MX" smtClean="0"/>
              <a:t>03/04/19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E48EA-BF74-BE4E-8E0A-05BB03FDE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7CF21-696E-C64F-BA9F-CAAC4B748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B317-ADE3-974A-99A7-A5611D8F55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25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584FDE-42D2-9E4B-B50B-A2DD8CD32D46}"/>
              </a:ext>
            </a:extLst>
          </p:cNvPr>
          <p:cNvSpPr txBox="1"/>
          <p:nvPr/>
        </p:nvSpPr>
        <p:spPr>
          <a:xfrm>
            <a:off x="140368" y="1690688"/>
            <a:ext cx="5245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Baghdad" pitchFamily="2" charset="-78"/>
                <a:cs typeface="Baghdad" pitchFamily="2" charset="-78"/>
              </a:rPr>
              <a:t>The biosynthesis of nanoparticles was done using micro- bial strains, enzymes and metabolites, plant extracts and biodegradable products. Biosynthe- sis of nanoparticles by using C. papaya fruit and leaf extract had been previously reported to be having antimicrobial properties.</a:t>
            </a:r>
          </a:p>
          <a:p>
            <a:pPr algn="just"/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ED5E2F-B7C8-9D41-9A85-13AA5B2FF8B2}"/>
              </a:ext>
            </a:extLst>
          </p:cNvPr>
          <p:cNvSpPr txBox="1"/>
          <p:nvPr/>
        </p:nvSpPr>
        <p:spPr>
          <a:xfrm>
            <a:off x="133350" y="3475167"/>
            <a:ext cx="5245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b="1" dirty="0">
                <a:latin typeface="Baghdad" pitchFamily="2" charset="-78"/>
                <a:cs typeface="Baghdad" pitchFamily="2" charset="-78"/>
              </a:rPr>
              <a:t>X-ray diffraction </a:t>
            </a:r>
            <a:r>
              <a:rPr lang="en" dirty="0">
                <a:latin typeface="Baghdad" pitchFamily="2" charset="-78"/>
                <a:cs typeface="Baghdad" pitchFamily="2" charset="-78"/>
              </a:rPr>
              <a:t>analysis of silver nanoparticles. X-ray diffraction measurements of biologically reduced silver-nitrate solution drop coated onto glass slides were determined by an </a:t>
            </a:r>
            <a:r>
              <a:rPr lang="en" dirty="0" err="1">
                <a:latin typeface="Baghdad" pitchFamily="2" charset="-78"/>
                <a:cs typeface="Baghdad" pitchFamily="2" charset="-78"/>
              </a:rPr>
              <a:t>X’Pert</a:t>
            </a:r>
            <a:r>
              <a:rPr lang="en" dirty="0">
                <a:latin typeface="Baghdad" pitchFamily="2" charset="-78"/>
                <a:cs typeface="Baghdad" pitchFamily="2" charset="-78"/>
              </a:rPr>
              <a:t> Pro P Analytical X-ray diffractometer instrument with </a:t>
            </a:r>
            <a:r>
              <a:rPr lang="en" dirty="0" err="1">
                <a:latin typeface="Baghdad" pitchFamily="2" charset="-78"/>
                <a:cs typeface="Baghdad" pitchFamily="2" charset="-78"/>
              </a:rPr>
              <a:t>Xan’Pde</a:t>
            </a:r>
            <a:r>
              <a:rPr lang="en" dirty="0">
                <a:latin typeface="Baghdad" pitchFamily="2" charset="-78"/>
                <a:cs typeface="Baghdad" pitchFamily="2" charset="-78"/>
              </a:rPr>
              <a:t> high score plus software operating at a voltage of 40 kV and a current of 30 mA with Cu K a radiation. The scanning of biosynthesized silver nanoparticles is exercised in 2h region and the data are </a:t>
            </a:r>
            <a:r>
              <a:rPr lang="en" dirty="0" err="1">
                <a:latin typeface="Baghdad" pitchFamily="2" charset="-78"/>
                <a:cs typeface="Baghdad" pitchFamily="2" charset="-78"/>
              </a:rPr>
              <a:t>analysed</a:t>
            </a:r>
            <a:r>
              <a:rPr lang="en" dirty="0">
                <a:latin typeface="Baghdad" pitchFamily="2" charset="-78"/>
                <a:cs typeface="Baghdad" pitchFamily="2" charset="-78"/>
              </a:rPr>
              <a:t>. The Debye–Scherrer equation was employed to calculate the average particle size of the CPL-</a:t>
            </a:r>
            <a:r>
              <a:rPr lang="en" dirty="0" err="1">
                <a:latin typeface="Baghdad" pitchFamily="2" charset="-78"/>
                <a:cs typeface="Baghdad" pitchFamily="2" charset="-78"/>
              </a:rPr>
              <a:t>AgNPs</a:t>
            </a:r>
            <a:r>
              <a:rPr lang="en" dirty="0">
                <a:latin typeface="Baghdad" pitchFamily="2" charset="-78"/>
                <a:cs typeface="Baghdad" pitchFamily="2" charset="-78"/>
              </a:rPr>
              <a:t>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56A8A3-4B63-6048-85BE-B7D10597D272}"/>
              </a:ext>
            </a:extLst>
          </p:cNvPr>
          <p:cNvSpPr txBox="1"/>
          <p:nvPr/>
        </p:nvSpPr>
        <p:spPr>
          <a:xfrm>
            <a:off x="6222331" y="5414159"/>
            <a:ext cx="5379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dirty="0">
                <a:latin typeface="Baghdad" pitchFamily="2" charset="-78"/>
                <a:cs typeface="Baghdad" pitchFamily="2" charset="-78"/>
              </a:rPr>
              <a:t>XRD data show diffraction peaks at 2h = 38.2°, 44.4°, 64.6°, 77.5°, and can be indexed to (1 1 1), (200), (220), (311), and (222) planes of pure silver ions indicating the biosynthesis of silver nanoparticles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2DA9C3-AD0F-8F41-A4A4-CB7ACC0D0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88" y="1475766"/>
            <a:ext cx="5772861" cy="3501571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F7B0FCD-A8C4-064B-8D44-ECE3CDCA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sz="2400" b="1" dirty="0">
                <a:latin typeface="Baghdad" pitchFamily="2" charset="-78"/>
                <a:cs typeface="Baghdad" pitchFamily="2" charset="-78"/>
              </a:rPr>
              <a:t>Green synthesis and characterization of </a:t>
            </a:r>
            <a:r>
              <a:rPr lang="en" sz="2400" b="1" dirty="0" err="1">
                <a:latin typeface="Baghdad" pitchFamily="2" charset="-78"/>
                <a:cs typeface="Baghdad" pitchFamily="2" charset="-78"/>
              </a:rPr>
              <a:t>Carica</a:t>
            </a:r>
            <a:r>
              <a:rPr lang="en" sz="2400" b="1" dirty="0">
                <a:latin typeface="Baghdad" pitchFamily="2" charset="-78"/>
                <a:cs typeface="Baghdad" pitchFamily="2" charset="-78"/>
              </a:rPr>
              <a:t> papaya leaf extract coated silver nanoparticles through X-ray diffraction, electron microscopy and evaluation of bactericidal properties </a:t>
            </a:r>
            <a:br>
              <a:rPr lang="en" sz="2400" b="1" dirty="0">
                <a:latin typeface="Baghdad" pitchFamily="2" charset="-78"/>
                <a:cs typeface="Baghdad" pitchFamily="2" charset="-78"/>
              </a:rPr>
            </a:br>
            <a:endParaRPr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850D2A-3816-1541-B179-6234685757F6}"/>
              </a:ext>
            </a:extLst>
          </p:cNvPr>
          <p:cNvSpPr txBox="1"/>
          <p:nvPr/>
        </p:nvSpPr>
        <p:spPr>
          <a:xfrm>
            <a:off x="6222332" y="4977337"/>
            <a:ext cx="121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Baghdad" pitchFamily="2" charset="-78"/>
                <a:cs typeface="Baghdad" pitchFamily="2" charset="-78"/>
              </a:rPr>
              <a:t>Results</a:t>
            </a:r>
            <a:endParaRPr sz="2400" b="1" dirty="0">
              <a:latin typeface="Baghdad" pitchFamily="2" charset="-78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1762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208</Words>
  <Application>Microsoft Macintosh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Baghdad</vt:lpstr>
      <vt:lpstr>Calibri</vt:lpstr>
      <vt:lpstr>Calibri Light</vt:lpstr>
      <vt:lpstr>Tema de Office</vt:lpstr>
      <vt:lpstr>Green synthesis and characterization of Carica papaya leaf extract coated silver nanoparticles through X-ray diffraction, electron microscopy and evaluation of bactericidal properties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Aimé Alexandra Cuéllar Monterrubio</dc:creator>
  <cp:lastModifiedBy>Aimé Alexandra Cuéllar Monterrubio</cp:lastModifiedBy>
  <cp:revision>4</cp:revision>
  <dcterms:created xsi:type="dcterms:W3CDTF">2019-04-04T02:16:41Z</dcterms:created>
  <dcterms:modified xsi:type="dcterms:W3CDTF">2019-04-04T02:41:54Z</dcterms:modified>
</cp:coreProperties>
</file>