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270" r:id="rId4"/>
    <p:sldId id="272" r:id="rId5"/>
    <p:sldId id="278" r:id="rId6"/>
    <p:sldId id="277" r:id="rId7"/>
    <p:sldId id="271" r:id="rId8"/>
    <p:sldId id="290" r:id="rId9"/>
    <p:sldId id="295" r:id="rId10"/>
    <p:sldId id="352" r:id="rId11"/>
    <p:sldId id="288" r:id="rId12"/>
    <p:sldId id="35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EE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02" y="45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6B1A679-998D-4AF7-81DA-37EFC186D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181D35-00E6-4336-9842-DCA58DEBF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C57-32F4-4C75-82C6-C4434E09ABED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49A602-A569-4F70-B61A-37B22BDB6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154D00-0949-4BF8-89D6-64723B6898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3877-85D4-4704-8FE8-88CBC7A2CAA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22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D6E7-B569-4C85-92F0-D9173FFB3CB0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E036-2AD3-40EE-8A71-C2A4E931E2B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7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xmlns="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0090" y="0"/>
            <a:ext cx="7251911" cy="68580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56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xmlns="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21175" y="1"/>
            <a:ext cx="6784903" cy="6593390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5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xmlns="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xmlns="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xmlns="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xmlns="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xmlns="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xmlns="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6BA39E4-4787-4A57-95AF-71D0542315A0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38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4" name="Trapezoid 123"/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Round Same Side Corner Rectangle 6">
            <a:extLst>
              <a:ext uri="{FF2B5EF4-FFF2-40B4-BE49-F238E27FC236}">
                <a16:creationId xmlns:a16="http://schemas.microsoft.com/office/drawing/2014/main" xmlns="" id="{A63F1A39-2E59-4862-90F3-AD41D3829929}"/>
              </a:ext>
            </a:extLst>
          </p:cNvPr>
          <p:cNvSpPr/>
          <p:nvPr userDrawn="1"/>
        </p:nvSpPr>
        <p:spPr>
          <a:xfrm rot="10800000">
            <a:off x="233009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ound Same Side Corner Rectangle 6">
            <a:extLst>
              <a:ext uri="{FF2B5EF4-FFF2-40B4-BE49-F238E27FC236}">
                <a16:creationId xmlns:a16="http://schemas.microsoft.com/office/drawing/2014/main" xmlns="" id="{75506DCC-9AFB-4D1E-8C6B-B75031C23490}"/>
              </a:ext>
            </a:extLst>
          </p:cNvPr>
          <p:cNvSpPr/>
          <p:nvPr userDrawn="1"/>
        </p:nvSpPr>
        <p:spPr>
          <a:xfrm rot="10800000">
            <a:off x="1819905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 Same Side Corner Rectangle 6">
            <a:extLst>
              <a:ext uri="{FF2B5EF4-FFF2-40B4-BE49-F238E27FC236}">
                <a16:creationId xmlns:a16="http://schemas.microsoft.com/office/drawing/2014/main" xmlns="" id="{7E1186C2-4163-41C3-BA40-FC3F7F78F74E}"/>
              </a:ext>
            </a:extLst>
          </p:cNvPr>
          <p:cNvSpPr/>
          <p:nvPr userDrawn="1"/>
        </p:nvSpPr>
        <p:spPr>
          <a:xfrm rot="10800000">
            <a:off x="4993701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ound Same Side Corner Rectangle 6">
            <a:extLst>
              <a:ext uri="{FF2B5EF4-FFF2-40B4-BE49-F238E27FC236}">
                <a16:creationId xmlns:a16="http://schemas.microsoft.com/office/drawing/2014/main" xmlns="" id="{FFD8C746-2191-41DA-975C-4CDE68F32824}"/>
              </a:ext>
            </a:extLst>
          </p:cNvPr>
          <p:cNvSpPr/>
          <p:nvPr userDrawn="1"/>
        </p:nvSpPr>
        <p:spPr>
          <a:xfrm rot="10800000">
            <a:off x="3406801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xmlns="" id="{DEB821F8-4756-419A-A003-BF59C6854386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xmlns="" id="{28E19587-63C1-4D35-B862-D1E4D947E769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xmlns="" id="{D01EAC9B-77E3-4F2A-B1A7-DA8703EA503E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xmlns="" id="{6E6B823F-9505-482A-B8B1-DF126CEEDF7D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xmlns="" id="{2D8F8763-74DE-48D8-82F2-4DED48BDB492}"/>
              </a:ext>
            </a:extLst>
          </p:cNvPr>
          <p:cNvSpPr/>
          <p:nvPr userDrawn="1"/>
        </p:nvSpPr>
        <p:spPr>
          <a:xfrm rot="19437896">
            <a:off x="-106613" y="294760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xmlns="" id="{2335DB93-B002-455A-922C-59CDE2F7860E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xmlns="" id="{7EDB26AF-D59B-4DAC-BFAB-D4CAACD5D1D3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xmlns="" id="{212DFC34-D15A-4488-BFA7-A702AFE4C877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xmlns="" id="{CF93B13D-A20E-4CD7-9A16-10EA50F4A5F5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xmlns="" id="{6AA68F63-074F-4CD0-B095-61269FC12F01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xmlns="" id="{443ADD24-71DF-40D3-95BC-47201FAB2C7D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xmlns="" id="{6588E49C-5C36-4A73-AD43-6AE2961B8DDE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xmlns="" id="{C3F71828-438F-43CD-AC64-74D2828A0E90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xmlns="" id="{80C82425-1CFE-461A-B474-2D06AF206930}"/>
              </a:ext>
            </a:extLst>
          </p:cNvPr>
          <p:cNvSpPr/>
          <p:nvPr userDrawn="1"/>
        </p:nvSpPr>
        <p:spPr>
          <a:xfrm rot="19437896">
            <a:off x="41486" y="2323530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xmlns="" id="{6BD50034-4A1E-4917-A1D6-4075DB469CB3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xmlns="" id="{845997A6-F744-4590-8B08-A41D124DE9EF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xmlns="" id="{4CF0B8C1-B839-4BC7-8419-AE9A8FD050E8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xmlns="" id="{3B35F268-30FF-4DB5-8968-9AC0F8A3334B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xmlns="" id="{182AE9B8-EA51-485B-A12B-D4038C532683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Oval 2">
            <a:extLst>
              <a:ext uri="{FF2B5EF4-FFF2-40B4-BE49-F238E27FC236}">
                <a16:creationId xmlns:a16="http://schemas.microsoft.com/office/drawing/2014/main" xmlns="" id="{F414A7D9-B1E2-4BFC-95B2-9F786767E9F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xmlns="" id="{4EB703FD-2B5F-4AED-B451-A30CADDE2F31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1" name="Oval 2">
            <a:extLst>
              <a:ext uri="{FF2B5EF4-FFF2-40B4-BE49-F238E27FC236}">
                <a16:creationId xmlns:a16="http://schemas.microsoft.com/office/drawing/2014/main" xmlns="" id="{50BD6020-C4FF-4760-A425-86AA968DED12}"/>
              </a:ext>
            </a:extLst>
          </p:cNvPr>
          <p:cNvSpPr/>
          <p:nvPr userDrawn="1"/>
        </p:nvSpPr>
        <p:spPr>
          <a:xfrm rot="8100000">
            <a:off x="5019356" y="-26786"/>
            <a:ext cx="1310082" cy="12001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xmlns="" id="{3EE70CB4-2D96-46EB-8977-1B1B79804844}"/>
              </a:ext>
            </a:extLst>
          </p:cNvPr>
          <p:cNvSpPr/>
          <p:nvPr userDrawn="1"/>
        </p:nvSpPr>
        <p:spPr>
          <a:xfrm rot="8100000">
            <a:off x="1937060" y="-77635"/>
            <a:ext cx="1310082" cy="12001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2" name="Oval 2">
            <a:extLst>
              <a:ext uri="{FF2B5EF4-FFF2-40B4-BE49-F238E27FC236}">
                <a16:creationId xmlns:a16="http://schemas.microsoft.com/office/drawing/2014/main" xmlns="" id="{86DA3905-5344-46C3-A880-8671CA140E70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5" name="Oval 2">
            <a:extLst>
              <a:ext uri="{FF2B5EF4-FFF2-40B4-BE49-F238E27FC236}">
                <a16:creationId xmlns:a16="http://schemas.microsoft.com/office/drawing/2014/main" xmlns="" id="{E5357039-4981-49B5-A9BC-C8EE3D049AAF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0" name="Oval 2">
            <a:extLst>
              <a:ext uri="{FF2B5EF4-FFF2-40B4-BE49-F238E27FC236}">
                <a16:creationId xmlns:a16="http://schemas.microsoft.com/office/drawing/2014/main" xmlns="" id="{11DA530B-C00F-4683-BEC9-A839D71312FA}"/>
              </a:ext>
            </a:extLst>
          </p:cNvPr>
          <p:cNvSpPr/>
          <p:nvPr userDrawn="1"/>
        </p:nvSpPr>
        <p:spPr>
          <a:xfrm rot="3709911">
            <a:off x="8142766" y="708962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81" name="Oval 2">
            <a:extLst>
              <a:ext uri="{FF2B5EF4-FFF2-40B4-BE49-F238E27FC236}">
                <a16:creationId xmlns:a16="http://schemas.microsoft.com/office/drawing/2014/main" xmlns="" id="{1A082356-B1F6-4535-B5E4-18E1F0D65B29}"/>
              </a:ext>
            </a:extLst>
          </p:cNvPr>
          <p:cNvSpPr/>
          <p:nvPr userDrawn="1"/>
        </p:nvSpPr>
        <p:spPr>
          <a:xfrm rot="19437896">
            <a:off x="7268681" y="28901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xmlns="" id="{DC785FC9-409C-46D7-9E50-8B54D1F5C686}"/>
              </a:ext>
            </a:extLst>
          </p:cNvPr>
          <p:cNvSpPr/>
          <p:nvPr userDrawn="1"/>
        </p:nvSpPr>
        <p:spPr>
          <a:xfrm rot="3709911">
            <a:off x="8372374" y="2382899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xmlns="" id="{9E28926F-5E44-49C1-B6BE-0E896F422420}"/>
              </a:ext>
            </a:extLst>
          </p:cNvPr>
          <p:cNvSpPr/>
          <p:nvPr userDrawn="1"/>
        </p:nvSpPr>
        <p:spPr>
          <a:xfrm>
            <a:off x="7132829" y="1266049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4" name="Oval 2">
            <a:extLst>
              <a:ext uri="{FF2B5EF4-FFF2-40B4-BE49-F238E27FC236}">
                <a16:creationId xmlns:a16="http://schemas.microsoft.com/office/drawing/2014/main" xmlns="" id="{4781A321-140D-4659-BF8B-C8F0459A607D}"/>
              </a:ext>
            </a:extLst>
          </p:cNvPr>
          <p:cNvSpPr/>
          <p:nvPr userDrawn="1"/>
        </p:nvSpPr>
        <p:spPr>
          <a:xfrm rot="19437896">
            <a:off x="8700140" y="1061217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5" name="Oval 2">
            <a:extLst>
              <a:ext uri="{FF2B5EF4-FFF2-40B4-BE49-F238E27FC236}">
                <a16:creationId xmlns:a16="http://schemas.microsoft.com/office/drawing/2014/main" xmlns="" id="{9A0D302C-CB24-4586-ABBD-B34C82AC03CE}"/>
              </a:ext>
            </a:extLst>
          </p:cNvPr>
          <p:cNvSpPr/>
          <p:nvPr userDrawn="1"/>
        </p:nvSpPr>
        <p:spPr>
          <a:xfrm rot="3709911">
            <a:off x="5754410" y="2062794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xmlns="" id="{9581F6BD-EC04-4182-A089-8F5E688FE5A0}"/>
              </a:ext>
            </a:extLst>
          </p:cNvPr>
          <p:cNvSpPr/>
          <p:nvPr userDrawn="1"/>
        </p:nvSpPr>
        <p:spPr>
          <a:xfrm rot="8100000">
            <a:off x="6968928" y="556474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xmlns="" id="{66979805-A54A-49AC-8EF2-284A82BF61BB}"/>
              </a:ext>
            </a:extLst>
          </p:cNvPr>
          <p:cNvSpPr/>
          <p:nvPr userDrawn="1"/>
        </p:nvSpPr>
        <p:spPr>
          <a:xfrm rot="8100000">
            <a:off x="6480276" y="1761293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8" name="Oval 2">
            <a:extLst>
              <a:ext uri="{FF2B5EF4-FFF2-40B4-BE49-F238E27FC236}">
                <a16:creationId xmlns:a16="http://schemas.microsoft.com/office/drawing/2014/main" xmlns="" id="{3DC90682-259B-4FF5-A432-AEFA8C7231E8}"/>
              </a:ext>
            </a:extLst>
          </p:cNvPr>
          <p:cNvSpPr/>
          <p:nvPr userDrawn="1"/>
        </p:nvSpPr>
        <p:spPr>
          <a:xfrm rot="5157174">
            <a:off x="8976614" y="2258492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xmlns="" id="{C4C59401-DA11-4364-8292-66738EC61A54}"/>
              </a:ext>
            </a:extLst>
          </p:cNvPr>
          <p:cNvSpPr/>
          <p:nvPr userDrawn="1"/>
        </p:nvSpPr>
        <p:spPr>
          <a:xfrm rot="900000">
            <a:off x="8821986" y="3303060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0" name="Oval 2">
            <a:extLst>
              <a:ext uri="{FF2B5EF4-FFF2-40B4-BE49-F238E27FC236}">
                <a16:creationId xmlns:a16="http://schemas.microsoft.com/office/drawing/2014/main" xmlns="" id="{A6776DA6-ADAF-4122-827B-86FE09B753EC}"/>
              </a:ext>
            </a:extLst>
          </p:cNvPr>
          <p:cNvSpPr/>
          <p:nvPr userDrawn="1"/>
        </p:nvSpPr>
        <p:spPr>
          <a:xfrm rot="900000">
            <a:off x="9049262" y="6585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xmlns="" id="{AE2E80A3-9393-4530-9F6B-61B1B4C85604}"/>
              </a:ext>
            </a:extLst>
          </p:cNvPr>
          <p:cNvSpPr/>
          <p:nvPr userDrawn="1"/>
        </p:nvSpPr>
        <p:spPr>
          <a:xfrm rot="3709911">
            <a:off x="5940659" y="3816669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2" name="Oval 2">
            <a:extLst>
              <a:ext uri="{FF2B5EF4-FFF2-40B4-BE49-F238E27FC236}">
                <a16:creationId xmlns:a16="http://schemas.microsoft.com/office/drawing/2014/main" xmlns="" id="{0AE7D6AC-D567-4A7D-BB82-7F020E5E71D1}"/>
              </a:ext>
            </a:extLst>
          </p:cNvPr>
          <p:cNvSpPr/>
          <p:nvPr userDrawn="1"/>
        </p:nvSpPr>
        <p:spPr>
          <a:xfrm rot="19437896">
            <a:off x="5642466" y="2817984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xmlns="" id="{B56681DA-9D88-4B22-B921-81303E32A8ED}"/>
              </a:ext>
            </a:extLst>
          </p:cNvPr>
          <p:cNvSpPr/>
          <p:nvPr userDrawn="1"/>
        </p:nvSpPr>
        <p:spPr>
          <a:xfrm rot="8100000">
            <a:off x="10352664" y="118591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Oval 2">
            <a:extLst>
              <a:ext uri="{FF2B5EF4-FFF2-40B4-BE49-F238E27FC236}">
                <a16:creationId xmlns:a16="http://schemas.microsoft.com/office/drawing/2014/main" xmlns="" id="{74FD78FD-473B-4B30-9754-1918941DA669}"/>
              </a:ext>
            </a:extLst>
          </p:cNvPr>
          <p:cNvSpPr/>
          <p:nvPr userDrawn="1"/>
        </p:nvSpPr>
        <p:spPr>
          <a:xfrm rot="8100000">
            <a:off x="9864012" y="239072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xmlns="" id="{AAC9B54D-9216-4D7E-94C6-7CEEEAA05305}"/>
              </a:ext>
            </a:extLst>
          </p:cNvPr>
          <p:cNvSpPr/>
          <p:nvPr userDrawn="1"/>
        </p:nvSpPr>
        <p:spPr>
          <a:xfrm rot="19437896">
            <a:off x="10345310" y="2356393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6" name="Oval 2">
            <a:extLst>
              <a:ext uri="{FF2B5EF4-FFF2-40B4-BE49-F238E27FC236}">
                <a16:creationId xmlns:a16="http://schemas.microsoft.com/office/drawing/2014/main" xmlns="" id="{C01AA50C-FF44-47BA-84D1-A3345F8B6FD2}"/>
              </a:ext>
            </a:extLst>
          </p:cNvPr>
          <p:cNvSpPr/>
          <p:nvPr userDrawn="1"/>
        </p:nvSpPr>
        <p:spPr>
          <a:xfrm rot="900000">
            <a:off x="7587984" y="3056107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xmlns="" id="{128CB1AF-92AE-49BF-94D8-75DE08510796}"/>
              </a:ext>
            </a:extLst>
          </p:cNvPr>
          <p:cNvSpPr/>
          <p:nvPr userDrawn="1"/>
        </p:nvSpPr>
        <p:spPr>
          <a:xfrm rot="3709911">
            <a:off x="10321978" y="208889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8" name="Oval 2">
            <a:extLst>
              <a:ext uri="{FF2B5EF4-FFF2-40B4-BE49-F238E27FC236}">
                <a16:creationId xmlns:a16="http://schemas.microsoft.com/office/drawing/2014/main" xmlns="" id="{80958B31-EE7F-4458-8D19-C793103117BA}"/>
              </a:ext>
            </a:extLst>
          </p:cNvPr>
          <p:cNvSpPr/>
          <p:nvPr userDrawn="1"/>
        </p:nvSpPr>
        <p:spPr>
          <a:xfrm rot="3709911">
            <a:off x="8993153" y="797347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xmlns="" id="{A241C97F-5AE0-4C3E-9EC9-60FD191185C6}"/>
              </a:ext>
            </a:extLst>
          </p:cNvPr>
          <p:cNvSpPr/>
          <p:nvPr userDrawn="1"/>
        </p:nvSpPr>
        <p:spPr>
          <a:xfrm rot="900000">
            <a:off x="10958142" y="35874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xmlns="" id="{5A020C5F-B87D-40B9-B406-A080D65C5BF1}"/>
              </a:ext>
            </a:extLst>
          </p:cNvPr>
          <p:cNvSpPr/>
          <p:nvPr userDrawn="1"/>
        </p:nvSpPr>
        <p:spPr>
          <a:xfrm rot="900000">
            <a:off x="11008016" y="1605424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1" name="Oval 2">
            <a:extLst>
              <a:ext uri="{FF2B5EF4-FFF2-40B4-BE49-F238E27FC236}">
                <a16:creationId xmlns:a16="http://schemas.microsoft.com/office/drawing/2014/main" xmlns="" id="{F1B50547-68CF-4D1D-AA64-6E0D7A6D7299}"/>
              </a:ext>
            </a:extLst>
          </p:cNvPr>
          <p:cNvSpPr/>
          <p:nvPr userDrawn="1"/>
        </p:nvSpPr>
        <p:spPr>
          <a:xfrm rot="19437896">
            <a:off x="6564173" y="80151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2" name="Oval 2">
            <a:extLst>
              <a:ext uri="{FF2B5EF4-FFF2-40B4-BE49-F238E27FC236}">
                <a16:creationId xmlns:a16="http://schemas.microsoft.com/office/drawing/2014/main" xmlns="" id="{4E89952A-824E-4B4C-963E-C52E790B7C08}"/>
              </a:ext>
            </a:extLst>
          </p:cNvPr>
          <p:cNvSpPr/>
          <p:nvPr userDrawn="1"/>
        </p:nvSpPr>
        <p:spPr>
          <a:xfrm rot="900000">
            <a:off x="5939664" y="52344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3" name="Oval 2">
            <a:extLst>
              <a:ext uri="{FF2B5EF4-FFF2-40B4-BE49-F238E27FC236}">
                <a16:creationId xmlns:a16="http://schemas.microsoft.com/office/drawing/2014/main" xmlns="" id="{35A6149A-9121-4093-BB29-6274808CCFFE}"/>
              </a:ext>
            </a:extLst>
          </p:cNvPr>
          <p:cNvSpPr/>
          <p:nvPr userDrawn="1"/>
        </p:nvSpPr>
        <p:spPr>
          <a:xfrm rot="5157174">
            <a:off x="6223726" y="287726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4" name="Oval 2">
            <a:extLst>
              <a:ext uri="{FF2B5EF4-FFF2-40B4-BE49-F238E27FC236}">
                <a16:creationId xmlns:a16="http://schemas.microsoft.com/office/drawing/2014/main" xmlns="" id="{B8086D41-5E5D-4335-986C-A50CDC5DA2D6}"/>
              </a:ext>
            </a:extLst>
          </p:cNvPr>
          <p:cNvSpPr/>
          <p:nvPr userDrawn="1"/>
        </p:nvSpPr>
        <p:spPr>
          <a:xfrm rot="8100000">
            <a:off x="7463069" y="-218473"/>
            <a:ext cx="1617557" cy="148182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5" name="Oval 2">
            <a:extLst>
              <a:ext uri="{FF2B5EF4-FFF2-40B4-BE49-F238E27FC236}">
                <a16:creationId xmlns:a16="http://schemas.microsoft.com/office/drawing/2014/main" xmlns="" id="{96E9F1D1-F86B-4A0A-9649-F4401DDECF4A}"/>
              </a:ext>
            </a:extLst>
          </p:cNvPr>
          <p:cNvSpPr/>
          <p:nvPr userDrawn="1"/>
        </p:nvSpPr>
        <p:spPr>
          <a:xfrm rot="8100000">
            <a:off x="11309268" y="475590"/>
            <a:ext cx="1068239" cy="97859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6" name="Round Same Side Corner Rectangle 6">
            <a:extLst>
              <a:ext uri="{FF2B5EF4-FFF2-40B4-BE49-F238E27FC236}">
                <a16:creationId xmlns:a16="http://schemas.microsoft.com/office/drawing/2014/main" xmlns="" id="{A3375275-560B-442E-B781-DE31B3913F4C}"/>
              </a:ext>
            </a:extLst>
          </p:cNvPr>
          <p:cNvSpPr/>
          <p:nvPr userDrawn="1"/>
        </p:nvSpPr>
        <p:spPr>
          <a:xfrm rot="10800000">
            <a:off x="6059945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Round Same Side Corner Rectangle 6">
            <a:extLst>
              <a:ext uri="{FF2B5EF4-FFF2-40B4-BE49-F238E27FC236}">
                <a16:creationId xmlns:a16="http://schemas.microsoft.com/office/drawing/2014/main" xmlns="" id="{30BE70AC-15A6-4011-BF38-1EFE55CB0F01}"/>
              </a:ext>
            </a:extLst>
          </p:cNvPr>
          <p:cNvSpPr/>
          <p:nvPr userDrawn="1"/>
        </p:nvSpPr>
        <p:spPr>
          <a:xfrm rot="10800000">
            <a:off x="7646841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Round Same Side Corner Rectangle 6">
            <a:extLst>
              <a:ext uri="{FF2B5EF4-FFF2-40B4-BE49-F238E27FC236}">
                <a16:creationId xmlns:a16="http://schemas.microsoft.com/office/drawing/2014/main" xmlns="" id="{E7139256-4FFF-47FB-85F9-EDE7EA43DB44}"/>
              </a:ext>
            </a:extLst>
          </p:cNvPr>
          <p:cNvSpPr/>
          <p:nvPr userDrawn="1"/>
        </p:nvSpPr>
        <p:spPr>
          <a:xfrm rot="10800000">
            <a:off x="9233737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9" name="Round Same Side Corner Rectangle 6">
            <a:extLst>
              <a:ext uri="{FF2B5EF4-FFF2-40B4-BE49-F238E27FC236}">
                <a16:creationId xmlns:a16="http://schemas.microsoft.com/office/drawing/2014/main" xmlns="" id="{83B66B17-5B31-42F4-B9C7-2F4B6601413E}"/>
              </a:ext>
            </a:extLst>
          </p:cNvPr>
          <p:cNvSpPr/>
          <p:nvPr userDrawn="1"/>
        </p:nvSpPr>
        <p:spPr>
          <a:xfrm rot="10800000">
            <a:off x="10856086" y="4557438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C34150EA-9630-48C8-89B6-28D1B3BCA21C}"/>
              </a:ext>
            </a:extLst>
          </p:cNvPr>
          <p:cNvSpPr/>
          <p:nvPr userDrawn="1"/>
        </p:nvSpPr>
        <p:spPr>
          <a:xfrm>
            <a:off x="4834532" y="0"/>
            <a:ext cx="7357467" cy="6858000"/>
          </a:xfrm>
          <a:prstGeom prst="rect">
            <a:avLst/>
          </a:prstGeom>
          <a:gradFill flip="none" rotWithShape="1">
            <a:gsLst>
              <a:gs pos="53000">
                <a:srgbClr val="F3F3F3">
                  <a:alpha val="50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9807276" y="0"/>
            <a:ext cx="23847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A9BB1F4B-B25A-4413-A9F8-698D3557FB80}"/>
              </a:ext>
            </a:extLst>
          </p:cNvPr>
          <p:cNvSpPr/>
          <p:nvPr/>
        </p:nvSpPr>
        <p:spPr>
          <a:xfrm>
            <a:off x="7953731" y="1576695"/>
            <a:ext cx="3686283" cy="4466486"/>
          </a:xfrm>
          <a:custGeom>
            <a:avLst/>
            <a:gdLst>
              <a:gd name="connsiteX0" fmla="*/ 2600325 w 3686283"/>
              <a:gd name="connsiteY0" fmla="*/ 147528 h 4466486"/>
              <a:gd name="connsiteX1" fmla="*/ 2730818 w 3686283"/>
              <a:gd name="connsiteY1" fmla="*/ 275163 h 4466486"/>
              <a:gd name="connsiteX2" fmla="*/ 2600325 w 3686283"/>
              <a:gd name="connsiteY2" fmla="*/ 147528 h 4466486"/>
              <a:gd name="connsiteX3" fmla="*/ 1847850 w 3686283"/>
              <a:gd name="connsiteY3" fmla="*/ 10 h 4466486"/>
              <a:gd name="connsiteX4" fmla="*/ 2013585 w 3686283"/>
              <a:gd name="connsiteY4" fmla="*/ 28466 h 4466486"/>
              <a:gd name="connsiteX5" fmla="*/ 2286000 w 3686283"/>
              <a:gd name="connsiteY5" fmla="*/ 58946 h 4466486"/>
              <a:gd name="connsiteX6" fmla="*/ 2541270 w 3686283"/>
              <a:gd name="connsiteY6" fmla="*/ 109428 h 4466486"/>
              <a:gd name="connsiteX7" fmla="*/ 2574608 w 3686283"/>
              <a:gd name="connsiteY7" fmla="*/ 121811 h 4466486"/>
              <a:gd name="connsiteX8" fmla="*/ 2751773 w 3686283"/>
              <a:gd name="connsiteY8" fmla="*/ 214203 h 4466486"/>
              <a:gd name="connsiteX9" fmla="*/ 2498408 w 3686283"/>
              <a:gd name="connsiteY9" fmla="*/ 34181 h 4466486"/>
              <a:gd name="connsiteX10" fmla="*/ 2518410 w 3686283"/>
              <a:gd name="connsiteY10" fmla="*/ 32276 h 4466486"/>
              <a:gd name="connsiteX11" fmla="*/ 2828925 w 3686283"/>
              <a:gd name="connsiteY11" fmla="*/ 302786 h 4466486"/>
              <a:gd name="connsiteX12" fmla="*/ 2837498 w 3686283"/>
              <a:gd name="connsiteY12" fmla="*/ 374223 h 4466486"/>
              <a:gd name="connsiteX13" fmla="*/ 3133725 w 3686283"/>
              <a:gd name="connsiteY13" fmla="*/ 293261 h 4466486"/>
              <a:gd name="connsiteX14" fmla="*/ 3069908 w 3686283"/>
              <a:gd name="connsiteY14" fmla="*/ 293261 h 4466486"/>
              <a:gd name="connsiteX15" fmla="*/ 2973705 w 3686283"/>
              <a:gd name="connsiteY15" fmla="*/ 308501 h 4466486"/>
              <a:gd name="connsiteX16" fmla="*/ 2908935 w 3686283"/>
              <a:gd name="connsiteY16" fmla="*/ 366603 h 4466486"/>
              <a:gd name="connsiteX17" fmla="*/ 2924175 w 3686283"/>
              <a:gd name="connsiteY17" fmla="*/ 396131 h 4466486"/>
              <a:gd name="connsiteX18" fmla="*/ 2972753 w 3686283"/>
              <a:gd name="connsiteY18" fmla="*/ 388511 h 4466486"/>
              <a:gd name="connsiteX19" fmla="*/ 3132773 w 3686283"/>
              <a:gd name="connsiteY19" fmla="*/ 368508 h 4466486"/>
              <a:gd name="connsiteX20" fmla="*/ 2998470 w 3686283"/>
              <a:gd name="connsiteY20" fmla="*/ 405656 h 4466486"/>
              <a:gd name="connsiteX21" fmla="*/ 3079433 w 3686283"/>
              <a:gd name="connsiteY21" fmla="*/ 414228 h 4466486"/>
              <a:gd name="connsiteX22" fmla="*/ 3160395 w 3686283"/>
              <a:gd name="connsiteY22" fmla="*/ 445661 h 4466486"/>
              <a:gd name="connsiteX23" fmla="*/ 3083243 w 3686283"/>
              <a:gd name="connsiteY23" fmla="*/ 435183 h 4466486"/>
              <a:gd name="connsiteX24" fmla="*/ 3215640 w 3686283"/>
              <a:gd name="connsiteY24" fmla="*/ 491381 h 4466486"/>
              <a:gd name="connsiteX25" fmla="*/ 3157538 w 3686283"/>
              <a:gd name="connsiteY25" fmla="*/ 476141 h 4466486"/>
              <a:gd name="connsiteX26" fmla="*/ 3173730 w 3686283"/>
              <a:gd name="connsiteY26" fmla="*/ 494238 h 4466486"/>
              <a:gd name="connsiteX27" fmla="*/ 3308033 w 3686283"/>
              <a:gd name="connsiteY27" fmla="*/ 689501 h 4466486"/>
              <a:gd name="connsiteX28" fmla="*/ 3393758 w 3686283"/>
              <a:gd name="connsiteY28" fmla="*/ 842853 h 4466486"/>
              <a:gd name="connsiteX29" fmla="*/ 3467100 w 3686283"/>
              <a:gd name="connsiteY29" fmla="*/ 1227663 h 4466486"/>
              <a:gd name="connsiteX30" fmla="*/ 3483293 w 3686283"/>
              <a:gd name="connsiteY30" fmla="*/ 1302911 h 4466486"/>
              <a:gd name="connsiteX31" fmla="*/ 3605213 w 3686283"/>
              <a:gd name="connsiteY31" fmla="*/ 1573421 h 4466486"/>
              <a:gd name="connsiteX32" fmla="*/ 3558540 w 3686283"/>
              <a:gd name="connsiteY32" fmla="*/ 1822976 h 4466486"/>
              <a:gd name="connsiteX33" fmla="*/ 3527108 w 3686283"/>
              <a:gd name="connsiteY33" fmla="*/ 1921083 h 4466486"/>
              <a:gd name="connsiteX34" fmla="*/ 3553778 w 3686283"/>
              <a:gd name="connsiteY34" fmla="*/ 2005856 h 4466486"/>
              <a:gd name="connsiteX35" fmla="*/ 3622358 w 3686283"/>
              <a:gd name="connsiteY35" fmla="*/ 2024906 h 4466486"/>
              <a:gd name="connsiteX36" fmla="*/ 3668078 w 3686283"/>
              <a:gd name="connsiteY36" fmla="*/ 1975376 h 4466486"/>
              <a:gd name="connsiteX37" fmla="*/ 3673793 w 3686283"/>
              <a:gd name="connsiteY37" fmla="*/ 1944896 h 4466486"/>
              <a:gd name="connsiteX38" fmla="*/ 3639503 w 3686283"/>
              <a:gd name="connsiteY38" fmla="*/ 2080151 h 4466486"/>
              <a:gd name="connsiteX39" fmla="*/ 3585210 w 3686283"/>
              <a:gd name="connsiteY39" fmla="*/ 2164923 h 4466486"/>
              <a:gd name="connsiteX40" fmla="*/ 3498533 w 3686283"/>
              <a:gd name="connsiteY40" fmla="*/ 2310656 h 4466486"/>
              <a:gd name="connsiteX41" fmla="*/ 3452813 w 3686283"/>
              <a:gd name="connsiteY41" fmla="*/ 2408764 h 4466486"/>
              <a:gd name="connsiteX42" fmla="*/ 3448050 w 3686283"/>
              <a:gd name="connsiteY42" fmla="*/ 2458293 h 4466486"/>
              <a:gd name="connsiteX43" fmla="*/ 3183255 w 3686283"/>
              <a:gd name="connsiteY43" fmla="*/ 2671654 h 4466486"/>
              <a:gd name="connsiteX44" fmla="*/ 3066098 w 3686283"/>
              <a:gd name="connsiteY44" fmla="*/ 2803098 h 4466486"/>
              <a:gd name="connsiteX45" fmla="*/ 3066098 w 3686283"/>
              <a:gd name="connsiteY45" fmla="*/ 2880251 h 4466486"/>
              <a:gd name="connsiteX46" fmla="*/ 3031808 w 3686283"/>
              <a:gd name="connsiteY46" fmla="*/ 3010743 h 4466486"/>
              <a:gd name="connsiteX47" fmla="*/ 2946083 w 3686283"/>
              <a:gd name="connsiteY47" fmla="*/ 3070751 h 4466486"/>
              <a:gd name="connsiteX48" fmla="*/ 2998470 w 3686283"/>
              <a:gd name="connsiteY48" fmla="*/ 2908826 h 4466486"/>
              <a:gd name="connsiteX49" fmla="*/ 2875598 w 3686283"/>
              <a:gd name="connsiteY49" fmla="*/ 3078371 h 4466486"/>
              <a:gd name="connsiteX50" fmla="*/ 2957513 w 3686283"/>
              <a:gd name="connsiteY50" fmla="*/ 2907873 h 4466486"/>
              <a:gd name="connsiteX51" fmla="*/ 2829878 w 3686283"/>
              <a:gd name="connsiteY51" fmla="*/ 3063131 h 4466486"/>
              <a:gd name="connsiteX52" fmla="*/ 2926080 w 3686283"/>
              <a:gd name="connsiteY52" fmla="*/ 2949783 h 4466486"/>
              <a:gd name="connsiteX53" fmla="*/ 2812733 w 3686283"/>
              <a:gd name="connsiteY53" fmla="*/ 3049796 h 4466486"/>
              <a:gd name="connsiteX54" fmla="*/ 2533650 w 3686283"/>
              <a:gd name="connsiteY54" fmla="*/ 3226008 h 4466486"/>
              <a:gd name="connsiteX55" fmla="*/ 2338388 w 3686283"/>
              <a:gd name="connsiteY55" fmla="*/ 3264108 h 4466486"/>
              <a:gd name="connsiteX56" fmla="*/ 2214563 w 3686283"/>
              <a:gd name="connsiteY56" fmla="*/ 3397458 h 4466486"/>
              <a:gd name="connsiteX57" fmla="*/ 2216468 w 3686283"/>
              <a:gd name="connsiteY57" fmla="*/ 3450798 h 4466486"/>
              <a:gd name="connsiteX58" fmla="*/ 2396490 w 3686283"/>
              <a:gd name="connsiteY58" fmla="*/ 3977531 h 4466486"/>
              <a:gd name="connsiteX59" fmla="*/ 2577465 w 3686283"/>
              <a:gd name="connsiteY59" fmla="*/ 4291856 h 4466486"/>
              <a:gd name="connsiteX60" fmla="*/ 2556510 w 3686283"/>
              <a:gd name="connsiteY60" fmla="*/ 4342339 h 4466486"/>
              <a:gd name="connsiteX61" fmla="*/ 1666875 w 3686283"/>
              <a:gd name="connsiteY61" fmla="*/ 4464259 h 4466486"/>
              <a:gd name="connsiteX62" fmla="*/ 1286828 w 3686283"/>
              <a:gd name="connsiteY62" fmla="*/ 4460449 h 4466486"/>
              <a:gd name="connsiteX63" fmla="*/ 743903 w 3686283"/>
              <a:gd name="connsiteY63" fmla="*/ 4396631 h 4466486"/>
              <a:gd name="connsiteX64" fmla="*/ 716280 w 3686283"/>
              <a:gd name="connsiteY64" fmla="*/ 4354721 h 4466486"/>
              <a:gd name="connsiteX65" fmla="*/ 808673 w 3686283"/>
              <a:gd name="connsiteY65" fmla="*/ 3804176 h 4466486"/>
              <a:gd name="connsiteX66" fmla="*/ 759143 w 3686283"/>
              <a:gd name="connsiteY66" fmla="*/ 3469848 h 4466486"/>
              <a:gd name="connsiteX67" fmla="*/ 602933 w 3686283"/>
              <a:gd name="connsiteY67" fmla="*/ 3306018 h 4466486"/>
              <a:gd name="connsiteX68" fmla="*/ 296228 w 3686283"/>
              <a:gd name="connsiteY68" fmla="*/ 3193623 h 4466486"/>
              <a:gd name="connsiteX69" fmla="*/ 180023 w 3686283"/>
              <a:gd name="connsiteY69" fmla="*/ 3141236 h 4466486"/>
              <a:gd name="connsiteX70" fmla="*/ 73343 w 3686283"/>
              <a:gd name="connsiteY70" fmla="*/ 2839293 h 4466486"/>
              <a:gd name="connsiteX71" fmla="*/ 70485 w 3686283"/>
              <a:gd name="connsiteY71" fmla="*/ 2664033 h 4466486"/>
              <a:gd name="connsiteX72" fmla="*/ 89535 w 3686283"/>
              <a:gd name="connsiteY72" fmla="*/ 2507823 h 4466486"/>
              <a:gd name="connsiteX73" fmla="*/ 87630 w 3686283"/>
              <a:gd name="connsiteY73" fmla="*/ 2477343 h 4466486"/>
              <a:gd name="connsiteX74" fmla="*/ 65723 w 3686283"/>
              <a:gd name="connsiteY74" fmla="*/ 2304941 h 4466486"/>
              <a:gd name="connsiteX75" fmla="*/ 82868 w 3686283"/>
              <a:gd name="connsiteY75" fmla="*/ 2251601 h 4466486"/>
              <a:gd name="connsiteX76" fmla="*/ 42863 w 3686283"/>
              <a:gd name="connsiteY76" fmla="*/ 2117298 h 4466486"/>
              <a:gd name="connsiteX77" fmla="*/ 0 w 3686283"/>
              <a:gd name="connsiteY77" fmla="*/ 2055386 h 4466486"/>
              <a:gd name="connsiteX78" fmla="*/ 0 w 3686283"/>
              <a:gd name="connsiteY78" fmla="*/ 1996331 h 4466486"/>
              <a:gd name="connsiteX79" fmla="*/ 120968 w 3686283"/>
              <a:gd name="connsiteY79" fmla="*/ 1869648 h 4466486"/>
              <a:gd name="connsiteX80" fmla="*/ 242888 w 3686283"/>
              <a:gd name="connsiteY80" fmla="*/ 1732488 h 4466486"/>
              <a:gd name="connsiteX81" fmla="*/ 277178 w 3686283"/>
              <a:gd name="connsiteY81" fmla="*/ 1493411 h 4466486"/>
              <a:gd name="connsiteX82" fmla="*/ 278130 w 3686283"/>
              <a:gd name="connsiteY82" fmla="*/ 1294338 h 4466486"/>
              <a:gd name="connsiteX83" fmla="*/ 330756 w 3686283"/>
              <a:gd name="connsiteY83" fmla="*/ 1017756 h 4466486"/>
              <a:gd name="connsiteX84" fmla="*/ 345094 w 3686283"/>
              <a:gd name="connsiteY84" fmla="*/ 980044 h 4466486"/>
              <a:gd name="connsiteX85" fmla="*/ 355181 w 3686283"/>
              <a:gd name="connsiteY85" fmla="*/ 982080 h 4466486"/>
              <a:gd name="connsiteX86" fmla="*/ 565561 w 3686283"/>
              <a:gd name="connsiteY86" fmla="*/ 771700 h 4466486"/>
              <a:gd name="connsiteX87" fmla="*/ 549028 w 3686283"/>
              <a:gd name="connsiteY87" fmla="*/ 689811 h 4466486"/>
              <a:gd name="connsiteX88" fmla="*/ 505749 w 3686283"/>
              <a:gd name="connsiteY88" fmla="*/ 625619 h 4466486"/>
              <a:gd name="connsiteX89" fmla="*/ 523161 w 3686283"/>
              <a:gd name="connsiteY89" fmla="*/ 631024 h 4466486"/>
              <a:gd name="connsiteX90" fmla="*/ 565560 w 3686283"/>
              <a:gd name="connsiteY90" fmla="*/ 635298 h 4466486"/>
              <a:gd name="connsiteX91" fmla="*/ 759407 w 3686283"/>
              <a:gd name="connsiteY91" fmla="*/ 506808 h 4466486"/>
              <a:gd name="connsiteX92" fmla="*/ 766522 w 3686283"/>
              <a:gd name="connsiteY92" fmla="*/ 483889 h 4466486"/>
              <a:gd name="connsiteX93" fmla="*/ 806340 w 3686283"/>
              <a:gd name="connsiteY93" fmla="*/ 496250 h 4466486"/>
              <a:gd name="connsiteX94" fmla="*/ 867114 w 3686283"/>
              <a:gd name="connsiteY94" fmla="*/ 502376 h 4466486"/>
              <a:gd name="connsiteX95" fmla="*/ 1168668 w 3686283"/>
              <a:gd name="connsiteY95" fmla="*/ 200822 h 4466486"/>
              <a:gd name="connsiteX96" fmla="*/ 1144970 w 3686283"/>
              <a:gd name="connsiteY96" fmla="*/ 83444 h 4466486"/>
              <a:gd name="connsiteX97" fmla="*/ 1123627 w 3686283"/>
              <a:gd name="connsiteY97" fmla="*/ 44121 h 4466486"/>
              <a:gd name="connsiteX98" fmla="*/ 1144905 w 3686283"/>
              <a:gd name="connsiteY98" fmla="*/ 31323 h 4466486"/>
              <a:gd name="connsiteX99" fmla="*/ 1165860 w 3686283"/>
              <a:gd name="connsiteY99" fmla="*/ 26561 h 4466486"/>
              <a:gd name="connsiteX100" fmla="*/ 1196340 w 3686283"/>
              <a:gd name="connsiteY100" fmla="*/ 32276 h 4466486"/>
              <a:gd name="connsiteX101" fmla="*/ 1301115 w 3686283"/>
              <a:gd name="connsiteY101" fmla="*/ 5606 h 4466486"/>
              <a:gd name="connsiteX102" fmla="*/ 1280160 w 3686283"/>
              <a:gd name="connsiteY102" fmla="*/ 28466 h 4466486"/>
              <a:gd name="connsiteX103" fmla="*/ 1403033 w 3686283"/>
              <a:gd name="connsiteY103" fmla="*/ 17036 h 4466486"/>
              <a:gd name="connsiteX104" fmla="*/ 1370648 w 3686283"/>
              <a:gd name="connsiteY104" fmla="*/ 37991 h 4466486"/>
              <a:gd name="connsiteX105" fmla="*/ 1378268 w 3686283"/>
              <a:gd name="connsiteY105" fmla="*/ 42753 h 4466486"/>
              <a:gd name="connsiteX106" fmla="*/ 1401128 w 3686283"/>
              <a:gd name="connsiteY106" fmla="*/ 48468 h 4466486"/>
              <a:gd name="connsiteX107" fmla="*/ 1682115 w 3686283"/>
              <a:gd name="connsiteY107" fmla="*/ 29418 h 4466486"/>
              <a:gd name="connsiteX108" fmla="*/ 1847850 w 3686283"/>
              <a:gd name="connsiteY108" fmla="*/ 10 h 446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86283" h="4466486">
                <a:moveTo>
                  <a:pt x="2600325" y="147528"/>
                </a:moveTo>
                <a:cubicBezTo>
                  <a:pt x="2647950" y="184676"/>
                  <a:pt x="2687955" y="226586"/>
                  <a:pt x="2730818" y="275163"/>
                </a:cubicBezTo>
                <a:cubicBezTo>
                  <a:pt x="2725103" y="205631"/>
                  <a:pt x="2662238" y="146576"/>
                  <a:pt x="2600325" y="147528"/>
                </a:cubicBezTo>
                <a:close/>
                <a:moveTo>
                  <a:pt x="1847850" y="10"/>
                </a:moveTo>
                <a:cubicBezTo>
                  <a:pt x="1903095" y="-347"/>
                  <a:pt x="1958340" y="8940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86227" y="1199088"/>
                  <a:pt x="303134" y="1106696"/>
                  <a:pt x="330756" y="1017756"/>
                </a:cubicBezTo>
                <a:lnTo>
                  <a:pt x="345094" y="980044"/>
                </a:lnTo>
                <a:lnTo>
                  <a:pt x="355181" y="982080"/>
                </a:lnTo>
                <a:cubicBezTo>
                  <a:pt x="471371" y="982080"/>
                  <a:pt x="565561" y="887890"/>
                  <a:pt x="565561" y="771700"/>
                </a:cubicBezTo>
                <a:cubicBezTo>
                  <a:pt x="565561" y="742653"/>
                  <a:pt x="559674" y="714980"/>
                  <a:pt x="549028" y="689811"/>
                </a:cubicBezTo>
                <a:lnTo>
                  <a:pt x="505749" y="625619"/>
                </a:lnTo>
                <a:lnTo>
                  <a:pt x="523161" y="631024"/>
                </a:lnTo>
                <a:cubicBezTo>
                  <a:pt x="536856" y="633826"/>
                  <a:pt x="551036" y="635298"/>
                  <a:pt x="565560" y="635298"/>
                </a:cubicBezTo>
                <a:cubicBezTo>
                  <a:pt x="652703" y="635298"/>
                  <a:pt x="727470" y="582316"/>
                  <a:pt x="759407" y="506808"/>
                </a:cubicBezTo>
                <a:lnTo>
                  <a:pt x="766522" y="483889"/>
                </a:lnTo>
                <a:lnTo>
                  <a:pt x="806340" y="496250"/>
                </a:lnTo>
                <a:cubicBezTo>
                  <a:pt x="825971" y="500267"/>
                  <a:pt x="846296" y="502376"/>
                  <a:pt x="867114" y="502376"/>
                </a:cubicBezTo>
                <a:cubicBezTo>
                  <a:pt x="1033658" y="502376"/>
                  <a:pt x="1168668" y="367366"/>
                  <a:pt x="1168668" y="200822"/>
                </a:cubicBezTo>
                <a:cubicBezTo>
                  <a:pt x="1168668" y="159186"/>
                  <a:pt x="1160230" y="119521"/>
                  <a:pt x="1144970" y="83444"/>
                </a:cubicBezTo>
                <a:lnTo>
                  <a:pt x="1123627" y="44121"/>
                </a:lnTo>
                <a:lnTo>
                  <a:pt x="1144905" y="31323"/>
                </a:ln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37360" y="10368"/>
                  <a:pt x="1792605" y="367"/>
                  <a:pt x="1847850" y="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xmlns="" id="{B879DBAE-11A7-4ACF-A087-F2FF2D75E9FC}"/>
              </a:ext>
            </a:extLst>
          </p:cNvPr>
          <p:cNvGrpSpPr/>
          <p:nvPr userDrawn="1"/>
        </p:nvGrpSpPr>
        <p:grpSpPr>
          <a:xfrm flipH="1">
            <a:off x="7552919" y="1082951"/>
            <a:ext cx="1359101" cy="1355808"/>
            <a:chOff x="2659596" y="1543234"/>
            <a:chExt cx="1135890" cy="1133138"/>
          </a:xfrm>
          <a:solidFill>
            <a:schemeClr val="accent2">
              <a:alpha val="40000"/>
            </a:schemeClr>
          </a:solidFill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xmlns="" id="{08F34E14-41EE-4570-9003-E4CDAAE3E84E}"/>
                </a:ext>
              </a:extLst>
            </p:cNvPr>
            <p:cNvSpPr/>
            <p:nvPr userDrawn="1"/>
          </p:nvSpPr>
          <p:spPr>
            <a:xfrm>
              <a:off x="2659596" y="1806964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xmlns="" id="{5D5066E1-C612-4E74-81DB-D558B0BFCAF1}"/>
                </a:ext>
              </a:extLst>
            </p:cNvPr>
            <p:cNvSpPr/>
            <p:nvPr userDrawn="1"/>
          </p:nvSpPr>
          <p:spPr>
            <a:xfrm>
              <a:off x="3115668" y="2324716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xmlns="" id="{3A9D439C-5778-4B53-B216-277C15AC7EBC}"/>
                </a:ext>
              </a:extLst>
            </p:cNvPr>
            <p:cNvSpPr/>
            <p:nvPr userDrawn="1"/>
          </p:nvSpPr>
          <p:spPr>
            <a:xfrm>
              <a:off x="2911624" y="2049884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xmlns="" id="{6AA97C1C-AAFE-425B-A3F2-D437C55366FE}"/>
                </a:ext>
              </a:extLst>
            </p:cNvPr>
            <p:cNvSpPr/>
            <p:nvPr userDrawn="1"/>
          </p:nvSpPr>
          <p:spPr>
            <a:xfrm>
              <a:off x="3319116" y="2042298"/>
              <a:ext cx="296416" cy="2964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DF9C29D3-0AAE-47C3-BF2F-995D60A22769}"/>
                </a:ext>
              </a:extLst>
            </p:cNvPr>
            <p:cNvSpPr/>
            <p:nvPr userDrawn="1"/>
          </p:nvSpPr>
          <p:spPr>
            <a:xfrm>
              <a:off x="3195562" y="1851902"/>
              <a:ext cx="204044" cy="2040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xmlns="" id="{5B3F67AE-299B-4078-896E-F7C4912FDF77}"/>
                </a:ext>
              </a:extLst>
            </p:cNvPr>
            <p:cNvSpPr/>
            <p:nvPr userDrawn="1"/>
          </p:nvSpPr>
          <p:spPr>
            <a:xfrm>
              <a:off x="3507798" y="1889875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xmlns="" id="{CC6A2D6A-AA30-48D4-B438-3CD2E1C62D10}"/>
                </a:ext>
              </a:extLst>
            </p:cNvPr>
            <p:cNvSpPr/>
            <p:nvPr userDrawn="1"/>
          </p:nvSpPr>
          <p:spPr>
            <a:xfrm>
              <a:off x="3330270" y="1543234"/>
              <a:ext cx="263730" cy="2637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xmlns="" id="{3FEFFB24-6C78-41E8-8E91-571FB4C879EE}"/>
                </a:ext>
              </a:extLst>
            </p:cNvPr>
            <p:cNvSpPr/>
            <p:nvPr userDrawn="1"/>
          </p:nvSpPr>
          <p:spPr>
            <a:xfrm>
              <a:off x="3517387" y="1545450"/>
              <a:ext cx="153226" cy="1532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xmlns="" id="{3FE70E65-3D74-4DE9-9926-27BA2FE61E45}"/>
                </a:ext>
              </a:extLst>
            </p:cNvPr>
            <p:cNvSpPr/>
            <p:nvPr userDrawn="1"/>
          </p:nvSpPr>
          <p:spPr>
            <a:xfrm>
              <a:off x="3731437" y="1843075"/>
              <a:ext cx="64049" cy="64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xmlns="" id="{D23BAE25-C589-4F0F-A671-6324036647AB}"/>
                </a:ext>
              </a:extLst>
            </p:cNvPr>
            <p:cNvSpPr/>
            <p:nvPr userDrawn="1"/>
          </p:nvSpPr>
          <p:spPr>
            <a:xfrm>
              <a:off x="2680891" y="1816108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1" y="0"/>
            <a:ext cx="12423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308208" y="0"/>
            <a:ext cx="0" cy="6858000"/>
          </a:xfrm>
          <a:prstGeom prst="line">
            <a:avLst/>
          </a:prstGeom>
          <a:ln w="63500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E360EA22-67A8-42B7-B644-8A449E16C0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05084" y="339509"/>
            <a:ext cx="688145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7" name="Trapezoid 24">
            <a:extLst>
              <a:ext uri="{FF2B5EF4-FFF2-40B4-BE49-F238E27FC236}">
                <a16:creationId xmlns:a16="http://schemas.microsoft.com/office/drawing/2014/main" xmlns="" id="{E339873D-CAAF-4E94-956E-BB6F5DFD9105}"/>
              </a:ext>
            </a:extLst>
          </p:cNvPr>
          <p:cNvSpPr>
            <a:spLocks noChangeAspect="1"/>
          </p:cNvSpPr>
          <p:nvPr userDrawn="1"/>
        </p:nvSpPr>
        <p:spPr>
          <a:xfrm rot="8369018">
            <a:off x="8701080" y="2510678"/>
            <a:ext cx="651757" cy="65796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xmlns="" id="{C87F3836-E21F-44AB-83F0-999DA3F367E3}"/>
              </a:ext>
            </a:extLst>
          </p:cNvPr>
          <p:cNvSpPr>
            <a:spLocks noChangeAspect="1"/>
          </p:cNvSpPr>
          <p:nvPr userDrawn="1"/>
        </p:nvSpPr>
        <p:spPr>
          <a:xfrm>
            <a:off x="9708408" y="2901039"/>
            <a:ext cx="675275" cy="59183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4B555ABA-AEB4-4F13-AAC1-EE4F76B7089E}"/>
              </a:ext>
            </a:extLst>
          </p:cNvPr>
          <p:cNvSpPr>
            <a:spLocks noChangeAspect="1"/>
          </p:cNvSpPr>
          <p:nvPr userDrawn="1"/>
        </p:nvSpPr>
        <p:spPr>
          <a:xfrm>
            <a:off x="10351614" y="2300788"/>
            <a:ext cx="489440" cy="489077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9F6F473-5CB6-426B-B9DE-611B4B6EE1DB}"/>
              </a:ext>
            </a:extLst>
          </p:cNvPr>
          <p:cNvSpPr/>
          <p:nvPr userDrawn="1"/>
        </p:nvSpPr>
        <p:spPr>
          <a:xfrm rot="5400000">
            <a:off x="10385291" y="3603707"/>
            <a:ext cx="455427" cy="456099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xmlns="" id="{1EA4BFBA-7B1D-4020-A243-8505AEA8FCD8}"/>
              </a:ext>
            </a:extLst>
          </p:cNvPr>
          <p:cNvSpPr/>
          <p:nvPr userDrawn="1"/>
        </p:nvSpPr>
        <p:spPr>
          <a:xfrm>
            <a:off x="9493570" y="1878930"/>
            <a:ext cx="474352" cy="640910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57DA700-D493-4724-A7E6-2C18A3598372}"/>
              </a:ext>
            </a:extLst>
          </p:cNvPr>
          <p:cNvGrpSpPr/>
          <p:nvPr userDrawn="1"/>
        </p:nvGrpSpPr>
        <p:grpSpPr>
          <a:xfrm flipH="1">
            <a:off x="592779" y="1333500"/>
            <a:ext cx="4034462" cy="4935026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59407" y="1640713"/>
            <a:ext cx="3631408" cy="3157745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239325-648E-4C47-A0FE-7713B34A5F6E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55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0AD03F6-15F2-4D54-8634-F2FD4B876D5D}"/>
              </a:ext>
            </a:extLst>
          </p:cNvPr>
          <p:cNvSpPr/>
          <p:nvPr userDrawn="1"/>
        </p:nvSpPr>
        <p:spPr>
          <a:xfrm>
            <a:off x="0" y="1894646"/>
            <a:ext cx="12191999" cy="3068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xmlns="" id="{FD1AC33C-0748-4865-932F-6D8BA4643A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97013" y="52057"/>
            <a:ext cx="6847888" cy="6753884"/>
          </a:xfrm>
          <a:custGeom>
            <a:avLst/>
            <a:gdLst>
              <a:gd name="connsiteX0" fmla="*/ 3704348 w 6847888"/>
              <a:gd name="connsiteY0" fmla="*/ 5 h 6753884"/>
              <a:gd name="connsiteX1" fmla="*/ 4005720 w 6847888"/>
              <a:gd name="connsiteY1" fmla="*/ 361947 h 6753884"/>
              <a:gd name="connsiteX2" fmla="*/ 3756101 w 6847888"/>
              <a:gd name="connsiteY2" fmla="*/ 1075954 h 6753884"/>
              <a:gd name="connsiteX3" fmla="*/ 3808606 w 6847888"/>
              <a:gd name="connsiteY3" fmla="*/ 1408969 h 6753884"/>
              <a:gd name="connsiteX4" fmla="*/ 4102330 w 6847888"/>
              <a:gd name="connsiteY4" fmla="*/ 1405443 h 6753884"/>
              <a:gd name="connsiteX5" fmla="*/ 4189935 w 6847888"/>
              <a:gd name="connsiteY5" fmla="*/ 955591 h 6753884"/>
              <a:gd name="connsiteX6" fmla="*/ 4386903 w 6847888"/>
              <a:gd name="connsiteY6" fmla="*/ 729816 h 6753884"/>
              <a:gd name="connsiteX7" fmla="*/ 4462508 w 6847888"/>
              <a:gd name="connsiteY7" fmla="*/ 1003700 h 6753884"/>
              <a:gd name="connsiteX8" fmla="*/ 4290141 w 6847888"/>
              <a:gd name="connsiteY8" fmla="*/ 1451300 h 6753884"/>
              <a:gd name="connsiteX9" fmla="*/ 4479906 w 6847888"/>
              <a:gd name="connsiteY9" fmla="*/ 1558119 h 6753884"/>
              <a:gd name="connsiteX10" fmla="*/ 4652418 w 6847888"/>
              <a:gd name="connsiteY10" fmla="*/ 1291849 h 6753884"/>
              <a:gd name="connsiteX11" fmla="*/ 4765676 w 6847888"/>
              <a:gd name="connsiteY11" fmla="*/ 714012 h 6753884"/>
              <a:gd name="connsiteX12" fmla="*/ 4799428 w 6847888"/>
              <a:gd name="connsiteY12" fmla="*/ 394967 h 6753884"/>
              <a:gd name="connsiteX13" fmla="*/ 5004194 w 6847888"/>
              <a:gd name="connsiteY13" fmla="*/ 127002 h 6753884"/>
              <a:gd name="connsiteX14" fmla="*/ 5239118 w 6847888"/>
              <a:gd name="connsiteY14" fmla="*/ 192050 h 6753884"/>
              <a:gd name="connsiteX15" fmla="*/ 5208812 w 6847888"/>
              <a:gd name="connsiteY15" fmla="*/ 577136 h 6753884"/>
              <a:gd name="connsiteX16" fmla="*/ 4785928 w 6847888"/>
              <a:gd name="connsiteY16" fmla="*/ 1648852 h 6753884"/>
              <a:gd name="connsiteX17" fmla="*/ 5084152 w 6847888"/>
              <a:gd name="connsiteY17" fmla="*/ 1573924 h 6753884"/>
              <a:gd name="connsiteX18" fmla="*/ 5454388 w 6847888"/>
              <a:gd name="connsiteY18" fmla="*/ 1220876 h 6753884"/>
              <a:gd name="connsiteX19" fmla="*/ 5820412 w 6847888"/>
              <a:gd name="connsiteY19" fmla="*/ 791621 h 6753884"/>
              <a:gd name="connsiteX20" fmla="*/ 6488554 w 6847888"/>
              <a:gd name="connsiteY20" fmla="*/ 699901 h 6753884"/>
              <a:gd name="connsiteX21" fmla="*/ 6192287 w 6847888"/>
              <a:gd name="connsiteY21" fmla="*/ 1353942 h 6753884"/>
              <a:gd name="connsiteX22" fmla="*/ 5480803 w 6847888"/>
              <a:gd name="connsiteY22" fmla="*/ 1591998 h 6753884"/>
              <a:gd name="connsiteX23" fmla="*/ 4996546 w 6847888"/>
              <a:gd name="connsiteY23" fmla="*/ 2136796 h 6753884"/>
              <a:gd name="connsiteX24" fmla="*/ 5316970 w 6847888"/>
              <a:gd name="connsiteY24" fmla="*/ 2261685 h 6753884"/>
              <a:gd name="connsiteX25" fmla="*/ 5832552 w 6847888"/>
              <a:gd name="connsiteY25" fmla="*/ 2059893 h 6753884"/>
              <a:gd name="connsiteX26" fmla="*/ 6198284 w 6847888"/>
              <a:gd name="connsiteY26" fmla="*/ 1721240 h 6753884"/>
              <a:gd name="connsiteX27" fmla="*/ 6511057 w 6847888"/>
              <a:gd name="connsiteY27" fmla="*/ 1787139 h 6753884"/>
              <a:gd name="connsiteX28" fmla="*/ 6338392 w 6847888"/>
              <a:gd name="connsiteY28" fmla="*/ 2109428 h 6753884"/>
              <a:gd name="connsiteX29" fmla="*/ 5894660 w 6847888"/>
              <a:gd name="connsiteY29" fmla="*/ 2187178 h 6753884"/>
              <a:gd name="connsiteX30" fmla="*/ 5350720 w 6847888"/>
              <a:gd name="connsiteY30" fmla="*/ 2509611 h 6753884"/>
              <a:gd name="connsiteX31" fmla="*/ 5337966 w 6847888"/>
              <a:gd name="connsiteY31" fmla="*/ 2841924 h 6753884"/>
              <a:gd name="connsiteX32" fmla="*/ 5722747 w 6847888"/>
              <a:gd name="connsiteY32" fmla="*/ 2939991 h 6753884"/>
              <a:gd name="connsiteX33" fmla="*/ 6365545 w 6847888"/>
              <a:gd name="connsiteY33" fmla="*/ 2659891 h 6753884"/>
              <a:gd name="connsiteX34" fmla="*/ 6772825 w 6847888"/>
              <a:gd name="connsiteY34" fmla="*/ 2757962 h 6753884"/>
              <a:gd name="connsiteX35" fmla="*/ 6450302 w 6847888"/>
              <a:gd name="connsiteY35" fmla="*/ 3041588 h 6753884"/>
              <a:gd name="connsiteX36" fmla="*/ 5794002 w 6847888"/>
              <a:gd name="connsiteY36" fmla="*/ 3061344 h 6753884"/>
              <a:gd name="connsiteX37" fmla="*/ 5566884 w 6847888"/>
              <a:gd name="connsiteY37" fmla="*/ 3295578 h 6753884"/>
              <a:gd name="connsiteX38" fmla="*/ 5924786 w 6847888"/>
              <a:gd name="connsiteY38" fmla="*/ 3470206 h 6753884"/>
              <a:gd name="connsiteX39" fmla="*/ 6646448 w 6847888"/>
              <a:gd name="connsiteY39" fmla="*/ 3568310 h 6753884"/>
              <a:gd name="connsiteX40" fmla="*/ 5957990 w 6847888"/>
              <a:gd name="connsiteY40" fmla="*/ 3543273 h 6753884"/>
              <a:gd name="connsiteX41" fmla="*/ 5679994 w 6847888"/>
              <a:gd name="connsiteY41" fmla="*/ 3559455 h 6753884"/>
              <a:gd name="connsiteX42" fmla="*/ 5639035 w 6847888"/>
              <a:gd name="connsiteY42" fmla="*/ 4035837 h 6753884"/>
              <a:gd name="connsiteX43" fmla="*/ 6838762 w 6847888"/>
              <a:gd name="connsiteY43" fmla="*/ 4397663 h 6753884"/>
              <a:gd name="connsiteX44" fmla="*/ 5833001 w 6847888"/>
              <a:gd name="connsiteY44" fmla="*/ 4238897 h 6753884"/>
              <a:gd name="connsiteX45" fmla="*/ 5215709 w 6847888"/>
              <a:gd name="connsiteY45" fmla="*/ 4274451 h 6753884"/>
              <a:gd name="connsiteX46" fmla="*/ 5136502 w 6847888"/>
              <a:gd name="connsiteY46" fmla="*/ 4515036 h 6753884"/>
              <a:gd name="connsiteX47" fmla="*/ 5480660 w 6847888"/>
              <a:gd name="connsiteY47" fmla="*/ 4848320 h 6753884"/>
              <a:gd name="connsiteX48" fmla="*/ 6101276 w 6847888"/>
              <a:gd name="connsiteY48" fmla="*/ 5412584 h 6753884"/>
              <a:gd name="connsiteX49" fmla="*/ 5335310 w 6847888"/>
              <a:gd name="connsiteY49" fmla="*/ 4941769 h 6753884"/>
              <a:gd name="connsiteX50" fmla="*/ 4887530 w 6847888"/>
              <a:gd name="connsiteY50" fmla="*/ 4918188 h 6753884"/>
              <a:gd name="connsiteX51" fmla="*/ 4721424 w 6847888"/>
              <a:gd name="connsiteY51" fmla="*/ 5309901 h 6753884"/>
              <a:gd name="connsiteX52" fmla="*/ 4794693 w 6847888"/>
              <a:gd name="connsiteY52" fmla="*/ 5776368 h 6753884"/>
              <a:gd name="connsiteX53" fmla="*/ 4843214 w 6847888"/>
              <a:gd name="connsiteY53" fmla="*/ 6753302 h 6753884"/>
              <a:gd name="connsiteX54" fmla="*/ 4621620 w 6847888"/>
              <a:gd name="connsiteY54" fmla="*/ 6003373 h 6753884"/>
              <a:gd name="connsiteX55" fmla="*/ 4542910 w 6847888"/>
              <a:gd name="connsiteY55" fmla="*/ 5278318 h 6753884"/>
              <a:gd name="connsiteX56" fmla="*/ 4284891 w 6847888"/>
              <a:gd name="connsiteY56" fmla="*/ 4931956 h 6753884"/>
              <a:gd name="connsiteX57" fmla="*/ 3901613 w 6847888"/>
              <a:gd name="connsiteY57" fmla="*/ 4940185 h 6753884"/>
              <a:gd name="connsiteX58" fmla="*/ 3718599 w 6847888"/>
              <a:gd name="connsiteY58" fmla="*/ 5262629 h 6753884"/>
              <a:gd name="connsiteX59" fmla="*/ 3768102 w 6847888"/>
              <a:gd name="connsiteY59" fmla="*/ 5681014 h 6753884"/>
              <a:gd name="connsiteX60" fmla="*/ 3541585 w 6847888"/>
              <a:gd name="connsiteY60" fmla="*/ 6112805 h 6753884"/>
              <a:gd name="connsiteX61" fmla="*/ 3390074 w 6847888"/>
              <a:gd name="connsiteY61" fmla="*/ 5647148 h 6753884"/>
              <a:gd name="connsiteX62" fmla="*/ 3530334 w 6847888"/>
              <a:gd name="connsiteY62" fmla="*/ 5252751 h 6753884"/>
              <a:gd name="connsiteX63" fmla="*/ 3438078 w 6847888"/>
              <a:gd name="connsiteY63" fmla="*/ 4904921 h 6753884"/>
              <a:gd name="connsiteX64" fmla="*/ 3123805 w 6847888"/>
              <a:gd name="connsiteY64" fmla="*/ 4837894 h 6753884"/>
              <a:gd name="connsiteX65" fmla="*/ 2747277 w 6847888"/>
              <a:gd name="connsiteY65" fmla="*/ 5184314 h 6753884"/>
              <a:gd name="connsiteX66" fmla="*/ 2508759 w 6847888"/>
              <a:gd name="connsiteY66" fmla="*/ 5867983 h 6753884"/>
              <a:gd name="connsiteX67" fmla="*/ 1877212 w 6847888"/>
              <a:gd name="connsiteY67" fmla="*/ 6254619 h 6753884"/>
              <a:gd name="connsiteX68" fmla="*/ 1793956 w 6847888"/>
              <a:gd name="connsiteY68" fmla="*/ 5594938 h 6753884"/>
              <a:gd name="connsiteX69" fmla="*/ 2825282 w 6847888"/>
              <a:gd name="connsiteY69" fmla="*/ 4769457 h 6753884"/>
              <a:gd name="connsiteX70" fmla="*/ 2843283 w 6847888"/>
              <a:gd name="connsiteY70" fmla="*/ 4338371 h 6753884"/>
              <a:gd name="connsiteX71" fmla="*/ 2509509 w 6847888"/>
              <a:gd name="connsiteY71" fmla="*/ 4184563 h 6753884"/>
              <a:gd name="connsiteX72" fmla="*/ 2145732 w 6847888"/>
              <a:gd name="connsiteY72" fmla="*/ 4312267 h 6753884"/>
              <a:gd name="connsiteX73" fmla="*/ 1745953 w 6847888"/>
              <a:gd name="connsiteY73" fmla="*/ 4757462 h 6753884"/>
              <a:gd name="connsiteX74" fmla="*/ 1410678 w 6847888"/>
              <a:gd name="connsiteY74" fmla="*/ 4810378 h 6753884"/>
              <a:gd name="connsiteX75" fmla="*/ 1519436 w 6847888"/>
              <a:gd name="connsiteY75" fmla="*/ 4450552 h 6753884"/>
              <a:gd name="connsiteX76" fmla="*/ 2177235 w 6847888"/>
              <a:gd name="connsiteY76" fmla="*/ 4061094 h 6753884"/>
              <a:gd name="connsiteX77" fmla="*/ 2236489 w 6847888"/>
              <a:gd name="connsiteY77" fmla="*/ 3792989 h 6753884"/>
              <a:gd name="connsiteX78" fmla="*/ 1943218 w 6847888"/>
              <a:gd name="connsiteY78" fmla="*/ 3725256 h 6753884"/>
              <a:gd name="connsiteX79" fmla="*/ 1646195 w 6847888"/>
              <a:gd name="connsiteY79" fmla="*/ 3769000 h 6753884"/>
              <a:gd name="connsiteX80" fmla="*/ 1475933 w 6847888"/>
              <a:gd name="connsiteY80" fmla="*/ 3821210 h 6753884"/>
              <a:gd name="connsiteX81" fmla="*/ 773301 w 6847888"/>
              <a:gd name="connsiteY81" fmla="*/ 4138496 h 6753884"/>
              <a:gd name="connsiteX82" fmla="*/ 10449 w 6847888"/>
              <a:gd name="connsiteY82" fmla="*/ 4282644 h 6753884"/>
              <a:gd name="connsiteX83" fmla="*/ 698113 w 6847888"/>
              <a:gd name="connsiteY83" fmla="*/ 3885768 h 6753884"/>
              <a:gd name="connsiteX84" fmla="*/ 1569689 w 6847888"/>
              <a:gd name="connsiteY84" fmla="*/ 3693508 h 6753884"/>
              <a:gd name="connsiteX85" fmla="*/ 1871212 w 6847888"/>
              <a:gd name="connsiteY85" fmla="*/ 3598260 h 6753884"/>
              <a:gd name="connsiteX86" fmla="*/ 2129231 w 6847888"/>
              <a:gd name="connsiteY86" fmla="*/ 3361198 h 6753884"/>
              <a:gd name="connsiteX87" fmla="*/ 1946218 w 6847888"/>
              <a:gd name="connsiteY87" fmla="*/ 3168586 h 6753884"/>
              <a:gd name="connsiteX88" fmla="*/ 1078525 w 6847888"/>
              <a:gd name="connsiteY88" fmla="*/ 3261717 h 6753884"/>
              <a:gd name="connsiteX89" fmla="*/ 355264 w 6847888"/>
              <a:gd name="connsiteY89" fmla="*/ 3077920 h 6753884"/>
              <a:gd name="connsiteX90" fmla="*/ 1270418 w 6847888"/>
              <a:gd name="connsiteY90" fmla="*/ 3019717 h 6753884"/>
              <a:gd name="connsiteX91" fmla="*/ 1876462 w 6847888"/>
              <a:gd name="connsiteY91" fmla="*/ 2963274 h 6753884"/>
              <a:gd name="connsiteX92" fmla="*/ 2046289 w 6847888"/>
              <a:gd name="connsiteY92" fmla="*/ 2552361 h 6753884"/>
              <a:gd name="connsiteX93" fmla="*/ 1608020 w 6847888"/>
              <a:gd name="connsiteY93" fmla="*/ 2243943 h 6753884"/>
              <a:gd name="connsiteX94" fmla="*/ 884360 w 6847888"/>
              <a:gd name="connsiteY94" fmla="*/ 1671796 h 6753884"/>
              <a:gd name="connsiteX95" fmla="*/ 1677807 w 6847888"/>
              <a:gd name="connsiteY95" fmla="*/ 2125859 h 6753884"/>
              <a:gd name="connsiteX96" fmla="*/ 2480999 w 6847888"/>
              <a:gd name="connsiteY96" fmla="*/ 2291025 h 6753884"/>
              <a:gd name="connsiteX97" fmla="*/ 2789337 w 6847888"/>
              <a:gd name="connsiteY97" fmla="*/ 1973660 h 6753884"/>
              <a:gd name="connsiteX98" fmla="*/ 2605228 w 6847888"/>
              <a:gd name="connsiteY98" fmla="*/ 1554212 h 6753884"/>
              <a:gd name="connsiteX99" fmla="*/ 1886011 w 6847888"/>
              <a:gd name="connsiteY99" fmla="*/ 841920 h 6753884"/>
              <a:gd name="connsiteX100" fmla="*/ 2701797 w 6847888"/>
              <a:gd name="connsiteY100" fmla="*/ 1488981 h 6753884"/>
              <a:gd name="connsiteX101" fmla="*/ 3003046 w 6847888"/>
              <a:gd name="connsiteY101" fmla="*/ 1694006 h 6753884"/>
              <a:gd name="connsiteX102" fmla="*/ 3172858 w 6847888"/>
              <a:gd name="connsiteY102" fmla="*/ 1616116 h 6753884"/>
              <a:gd name="connsiteX103" fmla="*/ 3170310 w 6847888"/>
              <a:gd name="connsiteY103" fmla="*/ 1323597 h 6753884"/>
              <a:gd name="connsiteX104" fmla="*/ 2928026 w 6847888"/>
              <a:gd name="connsiteY104" fmla="*/ 677624 h 6753884"/>
              <a:gd name="connsiteX105" fmla="*/ 3225507 w 6847888"/>
              <a:gd name="connsiteY105" fmla="*/ 1291714 h 6753884"/>
              <a:gd name="connsiteX106" fmla="*/ 3426679 w 6847888"/>
              <a:gd name="connsiteY106" fmla="*/ 1486720 h 6753884"/>
              <a:gd name="connsiteX107" fmla="*/ 3527334 w 6847888"/>
              <a:gd name="connsiteY107" fmla="*/ 1399091 h 6753884"/>
              <a:gd name="connsiteX108" fmla="*/ 3537085 w 6847888"/>
              <a:gd name="connsiteY108" fmla="*/ 1104881 h 6753884"/>
              <a:gd name="connsiteX109" fmla="*/ 3372073 w 6847888"/>
              <a:gd name="connsiteY109" fmla="*/ 293510 h 6753884"/>
              <a:gd name="connsiteX110" fmla="*/ 3704348 w 6847888"/>
              <a:gd name="connsiteY110" fmla="*/ 5 h 6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47888" h="6753884">
                <a:moveTo>
                  <a:pt x="3704348" y="5"/>
                </a:moveTo>
                <a:cubicBezTo>
                  <a:pt x="3810646" y="-809"/>
                  <a:pt x="4026723" y="117124"/>
                  <a:pt x="4005720" y="361947"/>
                </a:cubicBezTo>
                <a:cubicBezTo>
                  <a:pt x="3986743" y="580216"/>
                  <a:pt x="3787229" y="901450"/>
                  <a:pt x="3756101" y="1075954"/>
                </a:cubicBezTo>
                <a:cubicBezTo>
                  <a:pt x="3742751" y="1176844"/>
                  <a:pt x="3745600" y="1330654"/>
                  <a:pt x="3808606" y="1408969"/>
                </a:cubicBezTo>
                <a:cubicBezTo>
                  <a:pt x="3880610" y="1486578"/>
                  <a:pt x="4030324" y="1512685"/>
                  <a:pt x="4102330" y="1405443"/>
                </a:cubicBezTo>
                <a:cubicBezTo>
                  <a:pt x="4185586" y="1287617"/>
                  <a:pt x="4206888" y="1092324"/>
                  <a:pt x="4189935" y="955591"/>
                </a:cubicBezTo>
                <a:cubicBezTo>
                  <a:pt x="4179856" y="789440"/>
                  <a:pt x="4293168" y="715308"/>
                  <a:pt x="4386903" y="729816"/>
                </a:cubicBezTo>
                <a:cubicBezTo>
                  <a:pt x="4480638" y="744325"/>
                  <a:pt x="4529242" y="877503"/>
                  <a:pt x="4462508" y="1003700"/>
                </a:cubicBezTo>
                <a:cubicBezTo>
                  <a:pt x="4392324" y="1120160"/>
                  <a:pt x="4279766" y="1338885"/>
                  <a:pt x="4290141" y="1451300"/>
                </a:cubicBezTo>
                <a:cubicBezTo>
                  <a:pt x="4288366" y="1524678"/>
                  <a:pt x="4391924" y="1561977"/>
                  <a:pt x="4479906" y="1558119"/>
                </a:cubicBezTo>
                <a:cubicBezTo>
                  <a:pt x="4599916" y="1551769"/>
                  <a:pt x="4630666" y="1394858"/>
                  <a:pt x="4652418" y="1291849"/>
                </a:cubicBezTo>
                <a:cubicBezTo>
                  <a:pt x="4692172" y="1095709"/>
                  <a:pt x="4755176" y="909446"/>
                  <a:pt x="4765676" y="714012"/>
                </a:cubicBezTo>
                <a:cubicBezTo>
                  <a:pt x="4790178" y="564532"/>
                  <a:pt x="4759676" y="492802"/>
                  <a:pt x="4799428" y="394967"/>
                </a:cubicBezTo>
                <a:cubicBezTo>
                  <a:pt x="4841432" y="238337"/>
                  <a:pt x="4931439" y="146757"/>
                  <a:pt x="5004194" y="127002"/>
                </a:cubicBezTo>
                <a:cubicBezTo>
                  <a:pt x="5150010" y="75499"/>
                  <a:pt x="5211817" y="169191"/>
                  <a:pt x="5239118" y="192050"/>
                </a:cubicBezTo>
                <a:cubicBezTo>
                  <a:pt x="5299674" y="250846"/>
                  <a:pt x="5296994" y="393292"/>
                  <a:pt x="5208812" y="577136"/>
                </a:cubicBezTo>
                <a:cubicBezTo>
                  <a:pt x="5067800" y="821536"/>
                  <a:pt x="4525658" y="1443540"/>
                  <a:pt x="4785928" y="1648852"/>
                </a:cubicBezTo>
                <a:cubicBezTo>
                  <a:pt x="4920938" y="1725051"/>
                  <a:pt x="5009743" y="1637420"/>
                  <a:pt x="5084152" y="1573924"/>
                </a:cubicBezTo>
                <a:cubicBezTo>
                  <a:pt x="5127654" y="1540058"/>
                  <a:pt x="5352230" y="1344488"/>
                  <a:pt x="5454388" y="1220876"/>
                </a:cubicBezTo>
                <a:cubicBezTo>
                  <a:pt x="5595400" y="1069185"/>
                  <a:pt x="5664252" y="970828"/>
                  <a:pt x="5820412" y="791621"/>
                </a:cubicBezTo>
                <a:cubicBezTo>
                  <a:pt x="5968922" y="636402"/>
                  <a:pt x="6229786" y="490356"/>
                  <a:pt x="6488554" y="699901"/>
                </a:cubicBezTo>
                <a:cubicBezTo>
                  <a:pt x="6742073" y="1018099"/>
                  <a:pt x="6400803" y="1304555"/>
                  <a:pt x="6192287" y="1353942"/>
                </a:cubicBezTo>
                <a:cubicBezTo>
                  <a:pt x="5889261" y="1436635"/>
                  <a:pt x="5698873" y="1491549"/>
                  <a:pt x="5480803" y="1591998"/>
                </a:cubicBezTo>
                <a:cubicBezTo>
                  <a:pt x="5253910" y="1696510"/>
                  <a:pt x="4931590" y="1809017"/>
                  <a:pt x="4996546" y="2136796"/>
                </a:cubicBezTo>
                <a:cubicBezTo>
                  <a:pt x="5046203" y="2240795"/>
                  <a:pt x="5220216" y="2280734"/>
                  <a:pt x="5316970" y="2261685"/>
                </a:cubicBezTo>
                <a:cubicBezTo>
                  <a:pt x="5465506" y="2226691"/>
                  <a:pt x="5685666" y="2149966"/>
                  <a:pt x="5832552" y="2059893"/>
                </a:cubicBezTo>
                <a:cubicBezTo>
                  <a:pt x="5944310" y="1983412"/>
                  <a:pt x="6085200" y="1766699"/>
                  <a:pt x="6198284" y="1721240"/>
                </a:cubicBezTo>
                <a:cubicBezTo>
                  <a:pt x="6311367" y="1675781"/>
                  <a:pt x="6409799" y="1653087"/>
                  <a:pt x="6511057" y="1787139"/>
                </a:cubicBezTo>
                <a:cubicBezTo>
                  <a:pt x="6586814" y="1937277"/>
                  <a:pt x="6450153" y="2050727"/>
                  <a:pt x="6338392" y="2109428"/>
                </a:cubicBezTo>
                <a:cubicBezTo>
                  <a:pt x="6216682" y="2164201"/>
                  <a:pt x="6007516" y="2152934"/>
                  <a:pt x="5894660" y="2187178"/>
                </a:cubicBezTo>
                <a:cubicBezTo>
                  <a:pt x="5781804" y="2221422"/>
                  <a:pt x="5522488" y="2346487"/>
                  <a:pt x="5350720" y="2509611"/>
                </a:cubicBezTo>
                <a:cubicBezTo>
                  <a:pt x="5241060" y="2619816"/>
                  <a:pt x="5275712" y="2737504"/>
                  <a:pt x="5337966" y="2841924"/>
                </a:cubicBezTo>
                <a:cubicBezTo>
                  <a:pt x="5400220" y="2946343"/>
                  <a:pt x="5592838" y="2982464"/>
                  <a:pt x="5722747" y="2939991"/>
                </a:cubicBezTo>
                <a:cubicBezTo>
                  <a:pt x="5947168" y="2871978"/>
                  <a:pt x="6241035" y="2686984"/>
                  <a:pt x="6365545" y="2659891"/>
                </a:cubicBezTo>
                <a:cubicBezTo>
                  <a:pt x="6512556" y="2630965"/>
                  <a:pt x="6751074" y="2582282"/>
                  <a:pt x="6772825" y="2757962"/>
                </a:cubicBezTo>
                <a:cubicBezTo>
                  <a:pt x="6792326" y="2934346"/>
                  <a:pt x="6647566" y="3011956"/>
                  <a:pt x="6450302" y="3041588"/>
                </a:cubicBezTo>
                <a:cubicBezTo>
                  <a:pt x="6314542" y="3061344"/>
                  <a:pt x="6067777" y="3008996"/>
                  <a:pt x="5794002" y="3061344"/>
                </a:cubicBezTo>
                <a:cubicBezTo>
                  <a:pt x="5694092" y="3093797"/>
                  <a:pt x="5565984" y="3135708"/>
                  <a:pt x="5566884" y="3295578"/>
                </a:cubicBezTo>
                <a:cubicBezTo>
                  <a:pt x="5584136" y="3394602"/>
                  <a:pt x="5764046" y="3461148"/>
                  <a:pt x="5924786" y="3470206"/>
                </a:cubicBezTo>
                <a:cubicBezTo>
                  <a:pt x="6241250" y="3470455"/>
                  <a:pt x="6675030" y="3353870"/>
                  <a:pt x="6646448" y="3568310"/>
                </a:cubicBezTo>
                <a:cubicBezTo>
                  <a:pt x="6606736" y="3806610"/>
                  <a:pt x="6208178" y="3558109"/>
                  <a:pt x="5957990" y="3543273"/>
                </a:cubicBezTo>
                <a:cubicBezTo>
                  <a:pt x="5890802" y="3537398"/>
                  <a:pt x="5745062" y="3544992"/>
                  <a:pt x="5679994" y="3559455"/>
                </a:cubicBezTo>
                <a:cubicBezTo>
                  <a:pt x="5453044" y="3598970"/>
                  <a:pt x="5291757" y="3892894"/>
                  <a:pt x="5639035" y="4035837"/>
                </a:cubicBezTo>
                <a:cubicBezTo>
                  <a:pt x="5961740" y="4167682"/>
                  <a:pt x="6953080" y="3913801"/>
                  <a:pt x="6838762" y="4397663"/>
                </a:cubicBezTo>
                <a:cubicBezTo>
                  <a:pt x="6705978" y="4839592"/>
                  <a:pt x="6223310" y="4344608"/>
                  <a:pt x="5833001" y="4238897"/>
                </a:cubicBezTo>
                <a:cubicBezTo>
                  <a:pt x="5646234" y="4186402"/>
                  <a:pt x="5306312" y="4159727"/>
                  <a:pt x="5215709" y="4274451"/>
                </a:cubicBezTo>
                <a:cubicBezTo>
                  <a:pt x="5163956" y="4333010"/>
                  <a:pt x="5115501" y="4416966"/>
                  <a:pt x="5136502" y="4515036"/>
                </a:cubicBezTo>
                <a:cubicBezTo>
                  <a:pt x="5159005" y="4603405"/>
                  <a:pt x="5300256" y="4745093"/>
                  <a:pt x="5480660" y="4848320"/>
                </a:cubicBezTo>
                <a:cubicBezTo>
                  <a:pt x="5689832" y="4949866"/>
                  <a:pt x="6354463" y="5164998"/>
                  <a:pt x="6101276" y="5412584"/>
                </a:cubicBezTo>
                <a:cubicBezTo>
                  <a:pt x="5865496" y="5624531"/>
                  <a:pt x="5484828" y="5051110"/>
                  <a:pt x="5335310" y="4941769"/>
                </a:cubicBezTo>
                <a:cubicBezTo>
                  <a:pt x="5119438" y="4860879"/>
                  <a:pt x="4989844" y="4856833"/>
                  <a:pt x="4887530" y="4918188"/>
                </a:cubicBezTo>
                <a:cubicBezTo>
                  <a:pt x="4794522" y="5004970"/>
                  <a:pt x="4697526" y="5071784"/>
                  <a:pt x="4721424" y="5309901"/>
                </a:cubicBezTo>
                <a:cubicBezTo>
                  <a:pt x="4755926" y="5583650"/>
                  <a:pt x="4727188" y="5504030"/>
                  <a:pt x="4794693" y="5776368"/>
                </a:cubicBezTo>
                <a:cubicBezTo>
                  <a:pt x="4904951" y="6155243"/>
                  <a:pt x="5127484" y="6709559"/>
                  <a:pt x="4843214" y="6753302"/>
                </a:cubicBezTo>
                <a:cubicBezTo>
                  <a:pt x="4588196" y="6769530"/>
                  <a:pt x="4579617" y="6445041"/>
                  <a:pt x="4621620" y="6003373"/>
                </a:cubicBezTo>
                <a:cubicBezTo>
                  <a:pt x="4647170" y="5698890"/>
                  <a:pt x="4617916" y="5550657"/>
                  <a:pt x="4542910" y="5278318"/>
                </a:cubicBezTo>
                <a:cubicBezTo>
                  <a:pt x="4468702" y="5079954"/>
                  <a:pt x="4391774" y="4988312"/>
                  <a:pt x="4284891" y="4931956"/>
                </a:cubicBezTo>
                <a:cubicBezTo>
                  <a:pt x="4178008" y="4875601"/>
                  <a:pt x="4014121" y="4892209"/>
                  <a:pt x="3901613" y="4940185"/>
                </a:cubicBezTo>
                <a:cubicBezTo>
                  <a:pt x="3743350" y="5001568"/>
                  <a:pt x="3741100" y="5120815"/>
                  <a:pt x="3718599" y="5262629"/>
                </a:cubicBezTo>
                <a:cubicBezTo>
                  <a:pt x="3709598" y="5410793"/>
                  <a:pt x="3737350" y="5450302"/>
                  <a:pt x="3768102" y="5681014"/>
                </a:cubicBezTo>
                <a:cubicBezTo>
                  <a:pt x="3780853" y="5856693"/>
                  <a:pt x="3746350" y="6098694"/>
                  <a:pt x="3541585" y="6112805"/>
                </a:cubicBezTo>
                <a:cubicBezTo>
                  <a:pt x="3324820" y="6102222"/>
                  <a:pt x="3348072" y="5776967"/>
                  <a:pt x="3390074" y="5647148"/>
                </a:cubicBezTo>
                <a:cubicBezTo>
                  <a:pt x="3432077" y="5517329"/>
                  <a:pt x="3522084" y="5376221"/>
                  <a:pt x="3530334" y="5252751"/>
                </a:cubicBezTo>
                <a:cubicBezTo>
                  <a:pt x="3538585" y="5129281"/>
                  <a:pt x="3505583" y="4974063"/>
                  <a:pt x="3438078" y="4904921"/>
                </a:cubicBezTo>
                <a:cubicBezTo>
                  <a:pt x="3370573" y="4835777"/>
                  <a:pt x="3245314" y="4820961"/>
                  <a:pt x="3123805" y="4837894"/>
                </a:cubicBezTo>
                <a:cubicBezTo>
                  <a:pt x="2952042" y="4883754"/>
                  <a:pt x="2850034" y="5012867"/>
                  <a:pt x="2747277" y="5184314"/>
                </a:cubicBezTo>
                <a:cubicBezTo>
                  <a:pt x="2644519" y="5355760"/>
                  <a:pt x="2559763" y="5625982"/>
                  <a:pt x="2508759" y="5867983"/>
                </a:cubicBezTo>
                <a:cubicBezTo>
                  <a:pt x="2460755" y="6006268"/>
                  <a:pt x="2223738" y="6403487"/>
                  <a:pt x="1877212" y="6254619"/>
                </a:cubicBezTo>
                <a:cubicBezTo>
                  <a:pt x="1636444" y="6171364"/>
                  <a:pt x="1607193" y="5793900"/>
                  <a:pt x="1793956" y="5594938"/>
                </a:cubicBezTo>
                <a:cubicBezTo>
                  <a:pt x="2088728" y="5283090"/>
                  <a:pt x="2592015" y="5170203"/>
                  <a:pt x="2825282" y="4769457"/>
                </a:cubicBezTo>
                <a:cubicBezTo>
                  <a:pt x="2918289" y="4595893"/>
                  <a:pt x="2895788" y="4435736"/>
                  <a:pt x="2843283" y="4338371"/>
                </a:cubicBezTo>
                <a:cubicBezTo>
                  <a:pt x="2790780" y="4241007"/>
                  <a:pt x="2641519" y="4190208"/>
                  <a:pt x="2509509" y="4184563"/>
                </a:cubicBezTo>
                <a:cubicBezTo>
                  <a:pt x="2358748" y="4181741"/>
                  <a:pt x="2273241" y="4217018"/>
                  <a:pt x="2145732" y="4312267"/>
                </a:cubicBezTo>
                <a:cubicBezTo>
                  <a:pt x="2018222" y="4407514"/>
                  <a:pt x="1852461" y="4674914"/>
                  <a:pt x="1745953" y="4757462"/>
                </a:cubicBezTo>
                <a:cubicBezTo>
                  <a:pt x="1658196" y="4843537"/>
                  <a:pt x="1498434" y="4878110"/>
                  <a:pt x="1410678" y="4810378"/>
                </a:cubicBezTo>
                <a:cubicBezTo>
                  <a:pt x="1280168" y="4721480"/>
                  <a:pt x="1403177" y="4498529"/>
                  <a:pt x="1519436" y="4450552"/>
                </a:cubicBezTo>
                <a:cubicBezTo>
                  <a:pt x="1787955" y="4347544"/>
                  <a:pt x="2057226" y="4170453"/>
                  <a:pt x="2177235" y="4061094"/>
                </a:cubicBezTo>
                <a:cubicBezTo>
                  <a:pt x="2297244" y="3951736"/>
                  <a:pt x="2282993" y="3869892"/>
                  <a:pt x="2236489" y="3792989"/>
                </a:cubicBezTo>
                <a:cubicBezTo>
                  <a:pt x="2154732" y="3718907"/>
                  <a:pt x="2105229" y="3718202"/>
                  <a:pt x="1943218" y="3725256"/>
                </a:cubicBezTo>
                <a:cubicBezTo>
                  <a:pt x="1769954" y="3730901"/>
                  <a:pt x="1718201" y="3759123"/>
                  <a:pt x="1646195" y="3769000"/>
                </a:cubicBezTo>
                <a:cubicBezTo>
                  <a:pt x="1589191" y="3786639"/>
                  <a:pt x="1621415" y="3759627"/>
                  <a:pt x="1475933" y="3821210"/>
                </a:cubicBezTo>
                <a:cubicBezTo>
                  <a:pt x="1330451" y="3882794"/>
                  <a:pt x="996953" y="4018334"/>
                  <a:pt x="773301" y="4138496"/>
                </a:cubicBezTo>
                <a:cubicBezTo>
                  <a:pt x="529052" y="4269722"/>
                  <a:pt x="137210" y="4545329"/>
                  <a:pt x="10449" y="4282644"/>
                </a:cubicBezTo>
                <a:cubicBezTo>
                  <a:pt x="-71518" y="4012081"/>
                  <a:pt x="344836" y="3944329"/>
                  <a:pt x="698113" y="3885768"/>
                </a:cubicBezTo>
                <a:cubicBezTo>
                  <a:pt x="971883" y="3849080"/>
                  <a:pt x="1374172" y="3741426"/>
                  <a:pt x="1569689" y="3693508"/>
                </a:cubicBezTo>
                <a:cubicBezTo>
                  <a:pt x="1765206" y="3645589"/>
                  <a:pt x="1770704" y="3640592"/>
                  <a:pt x="1871212" y="3598260"/>
                </a:cubicBezTo>
                <a:cubicBezTo>
                  <a:pt x="1961969" y="3542522"/>
                  <a:pt x="2122480" y="3500189"/>
                  <a:pt x="2129231" y="3361198"/>
                </a:cubicBezTo>
                <a:cubicBezTo>
                  <a:pt x="2131481" y="3239845"/>
                  <a:pt x="2060976" y="3207391"/>
                  <a:pt x="1946218" y="3168586"/>
                </a:cubicBezTo>
                <a:cubicBezTo>
                  <a:pt x="1771100" y="3152007"/>
                  <a:pt x="1388950" y="3204399"/>
                  <a:pt x="1078525" y="3261717"/>
                </a:cubicBezTo>
                <a:cubicBezTo>
                  <a:pt x="768100" y="3319035"/>
                  <a:pt x="334262" y="3420107"/>
                  <a:pt x="355264" y="3077920"/>
                </a:cubicBezTo>
                <a:cubicBezTo>
                  <a:pt x="419768" y="2677879"/>
                  <a:pt x="878138" y="2975268"/>
                  <a:pt x="1270418" y="3019717"/>
                </a:cubicBezTo>
                <a:cubicBezTo>
                  <a:pt x="1492434" y="3054994"/>
                  <a:pt x="1726451" y="3053583"/>
                  <a:pt x="1876462" y="2963274"/>
                </a:cubicBezTo>
                <a:cubicBezTo>
                  <a:pt x="1971719" y="2866615"/>
                  <a:pt x="2091030" y="2672250"/>
                  <a:pt x="2046289" y="2552361"/>
                </a:cubicBezTo>
                <a:cubicBezTo>
                  <a:pt x="2001549" y="2432472"/>
                  <a:pt x="1608041" y="2243980"/>
                  <a:pt x="1608020" y="2243943"/>
                </a:cubicBezTo>
                <a:cubicBezTo>
                  <a:pt x="1296260" y="2073846"/>
                  <a:pt x="701803" y="1907011"/>
                  <a:pt x="884360" y="1671796"/>
                </a:cubicBezTo>
                <a:cubicBezTo>
                  <a:pt x="1089824" y="1412656"/>
                  <a:pt x="1481682" y="1994995"/>
                  <a:pt x="1677807" y="2125859"/>
                </a:cubicBezTo>
                <a:cubicBezTo>
                  <a:pt x="2056079" y="2339783"/>
                  <a:pt x="2295745" y="2316391"/>
                  <a:pt x="2480999" y="2291025"/>
                </a:cubicBezTo>
                <a:cubicBezTo>
                  <a:pt x="2666255" y="2265659"/>
                  <a:pt x="2767530" y="2105153"/>
                  <a:pt x="2789337" y="1973660"/>
                </a:cubicBezTo>
                <a:cubicBezTo>
                  <a:pt x="2809717" y="1860696"/>
                  <a:pt x="2713780" y="1633569"/>
                  <a:pt x="2605228" y="1554212"/>
                </a:cubicBezTo>
                <a:cubicBezTo>
                  <a:pt x="2304269" y="1292718"/>
                  <a:pt x="1625026" y="1082788"/>
                  <a:pt x="1886011" y="841920"/>
                </a:cubicBezTo>
                <a:cubicBezTo>
                  <a:pt x="2137837" y="626183"/>
                  <a:pt x="2414335" y="1222589"/>
                  <a:pt x="2701797" y="1488981"/>
                </a:cubicBezTo>
                <a:cubicBezTo>
                  <a:pt x="2883834" y="1636745"/>
                  <a:pt x="2924536" y="1672817"/>
                  <a:pt x="3003046" y="1694006"/>
                </a:cubicBezTo>
                <a:cubicBezTo>
                  <a:pt x="3081556" y="1715196"/>
                  <a:pt x="3144981" y="1677851"/>
                  <a:pt x="3172858" y="1616116"/>
                </a:cubicBezTo>
                <a:cubicBezTo>
                  <a:pt x="3200735" y="1554382"/>
                  <a:pt x="3211115" y="1480012"/>
                  <a:pt x="3170310" y="1323597"/>
                </a:cubicBezTo>
                <a:cubicBezTo>
                  <a:pt x="3129505" y="1167182"/>
                  <a:pt x="2599438" y="804735"/>
                  <a:pt x="2928026" y="677624"/>
                </a:cubicBezTo>
                <a:cubicBezTo>
                  <a:pt x="3190782" y="552811"/>
                  <a:pt x="3103292" y="1038951"/>
                  <a:pt x="3225507" y="1291714"/>
                </a:cubicBezTo>
                <a:cubicBezTo>
                  <a:pt x="3297966" y="1401632"/>
                  <a:pt x="3343420" y="1480087"/>
                  <a:pt x="3426679" y="1486720"/>
                </a:cubicBezTo>
                <a:cubicBezTo>
                  <a:pt x="3501136" y="1491635"/>
                  <a:pt x="3501457" y="1464354"/>
                  <a:pt x="3527334" y="1399091"/>
                </a:cubicBezTo>
                <a:cubicBezTo>
                  <a:pt x="3548336" y="1340531"/>
                  <a:pt x="3548336" y="1183196"/>
                  <a:pt x="3537085" y="1104881"/>
                </a:cubicBezTo>
                <a:cubicBezTo>
                  <a:pt x="3511208" y="920618"/>
                  <a:pt x="3344196" y="477655"/>
                  <a:pt x="3372073" y="293510"/>
                </a:cubicBezTo>
                <a:cubicBezTo>
                  <a:pt x="3412576" y="117124"/>
                  <a:pt x="3498677" y="1580"/>
                  <a:pt x="3704348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01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58" r:id="rId3"/>
    <p:sldLayoutId id="2147483664" r:id="rId4"/>
    <p:sldLayoutId id="2147483677" r:id="rId5"/>
    <p:sldLayoutId id="2147483662" r:id="rId6"/>
    <p:sldLayoutId id="2147483669" r:id="rId7"/>
    <p:sldLayoutId id="2147483670" r:id="rId8"/>
    <p:sldLayoutId id="214748367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CDE746-30CD-4796-A845-49CBF53C0F04}"/>
              </a:ext>
            </a:extLst>
          </p:cNvPr>
          <p:cNvSpPr txBox="1"/>
          <p:nvPr/>
        </p:nvSpPr>
        <p:spPr>
          <a:xfrm>
            <a:off x="0" y="463081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latin typeface="+mj-lt"/>
              </a:rPr>
              <a:t>Project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B07A84D-F9BD-470E-84BA-33E70DF89AAB}"/>
              </a:ext>
            </a:extLst>
          </p:cNvPr>
          <p:cNvSpPr txBox="1"/>
          <p:nvPr/>
        </p:nvSpPr>
        <p:spPr>
          <a:xfrm>
            <a:off x="74" y="554331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cs typeface="Arial" pitchFamily="34" charset="0"/>
              </a:rPr>
              <a:t>Characterization techniques applied to the thesis: Evaluation of triborheological systems with medical applications</a:t>
            </a:r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xmlns="" id="{B40F7DB7-911C-4028-ABAA-F1943A162193}"/>
              </a:ext>
            </a:extLst>
          </p:cNvPr>
          <p:cNvSpPr txBox="1"/>
          <p:nvPr/>
        </p:nvSpPr>
        <p:spPr>
          <a:xfrm>
            <a:off x="0" y="6568035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cs typeface="Arial" pitchFamily="34" charset="0"/>
              </a:rPr>
              <a:t>Laura Catalina Duque Ossa – A01747663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78E005C5-3166-4F6C-8119-95D6CC67062D}"/>
              </a:ext>
            </a:extLst>
          </p:cNvPr>
          <p:cNvSpPr/>
          <p:nvPr/>
        </p:nvSpPr>
        <p:spPr>
          <a:xfrm>
            <a:off x="1042987" y="1099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8A74EB9-3EFC-4116-8B6A-ECF3B65ABDE0}"/>
              </a:ext>
            </a:extLst>
          </p:cNvPr>
          <p:cNvSpPr/>
          <p:nvPr/>
        </p:nvSpPr>
        <p:spPr>
          <a:xfrm>
            <a:off x="3005137" y="1099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FB469DDB-FAE1-4B5C-B2D0-F7C955A5E097}"/>
              </a:ext>
            </a:extLst>
          </p:cNvPr>
          <p:cNvSpPr/>
          <p:nvPr/>
        </p:nvSpPr>
        <p:spPr>
          <a:xfrm>
            <a:off x="5109209" y="-12931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5FE5DA8-B071-42E6-A07A-3AFC51445404}"/>
              </a:ext>
            </a:extLst>
          </p:cNvPr>
          <p:cNvSpPr/>
          <p:nvPr/>
        </p:nvSpPr>
        <p:spPr>
          <a:xfrm>
            <a:off x="7014210" y="4360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DF84143-8B2F-4B60-AB0E-B788FA24E7AC}"/>
              </a:ext>
            </a:extLst>
          </p:cNvPr>
          <p:cNvSpPr/>
          <p:nvPr/>
        </p:nvSpPr>
        <p:spPr>
          <a:xfrm>
            <a:off x="9052560" y="13412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xmlns="" id="{124DBFA2-1022-4220-B9F8-083443A8B1FE}"/>
              </a:ext>
            </a:extLst>
          </p:cNvPr>
          <p:cNvSpPr>
            <a:spLocks noChangeAspect="1"/>
          </p:cNvSpPr>
          <p:nvPr/>
        </p:nvSpPr>
        <p:spPr>
          <a:xfrm rot="1433562" flipH="1">
            <a:off x="3242108" y="364211"/>
            <a:ext cx="2023610" cy="172966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ame 1">
            <a:extLst>
              <a:ext uri="{FF2B5EF4-FFF2-40B4-BE49-F238E27FC236}">
                <a16:creationId xmlns:a16="http://schemas.microsoft.com/office/drawing/2014/main" xmlns="" id="{FFEFAC47-3DE3-4AF3-9DDB-1D00FD4AE213}"/>
              </a:ext>
            </a:extLst>
          </p:cNvPr>
          <p:cNvSpPr/>
          <p:nvPr/>
        </p:nvSpPr>
        <p:spPr>
          <a:xfrm>
            <a:off x="1092005" y="-2532"/>
            <a:ext cx="1692072" cy="2374556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27" b="63243" l="20155" r="79715">
                        <a14:foregroundMark x1="45406" y1="20750" x2="45406" y2="20750"/>
                        <a14:foregroundMark x1="46030" y1="28250" x2="46030" y2="28250"/>
                        <a14:foregroundMark x1="55040" y1="37750" x2="55040" y2="37750"/>
                        <a14:foregroundMark x1="59411" y1="32833" x2="59411" y2="32833"/>
                        <a14:foregroundMark x1="46387" y1="40833" x2="46387" y2="4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25" r="28518" b="29730"/>
          <a:stretch/>
        </p:blipFill>
        <p:spPr>
          <a:xfrm>
            <a:off x="5748950" y="0"/>
            <a:ext cx="1339913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9F9F9F"/>
              </a:clrFrom>
              <a:clrTo>
                <a:srgbClr val="9F9F9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99" y="664028"/>
            <a:ext cx="1942399" cy="1392053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192740" y="176173"/>
            <a:ext cx="2016685" cy="2105744"/>
            <a:chOff x="7331489" y="425513"/>
            <a:chExt cx="2016685" cy="210574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472" b="90000" l="10000" r="90000">
                          <a14:foregroundMark x1="49889" y1="8472" x2="49889" y2="84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3876">
              <a:off x="7331489" y="425513"/>
              <a:ext cx="1790719" cy="1432575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472" b="90000" l="10000" r="90000">
                          <a14:foregroundMark x1="49889" y1="8472" x2="49889" y2="84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3876">
              <a:off x="7596704" y="1535704"/>
              <a:ext cx="732653" cy="586122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472" b="90000" l="10000" r="90000">
                          <a14:foregroundMark x1="49889" y1="8472" x2="49889" y2="84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3876">
              <a:off x="8485665" y="1202485"/>
              <a:ext cx="862509" cy="690007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472" b="90000" l="10000" r="90000">
                          <a14:foregroundMark x1="49889" y1="8472" x2="49889" y2="84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3876">
              <a:off x="8052698" y="1626152"/>
              <a:ext cx="1131382" cy="905105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94" y="5997248"/>
            <a:ext cx="1874066" cy="49650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90797" y="1901843"/>
            <a:ext cx="2317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endParaRPr lang="es-CO" sz="20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3567408" y="1945123"/>
            <a:ext cx="2317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979083" y="1936742"/>
            <a:ext cx="2317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061955" y="1916431"/>
            <a:ext cx="2317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9252585" y="1997086"/>
            <a:ext cx="2317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s-CO" sz="20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EC80E2-E86F-4B75-9B0A-9BAA44EAD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63805" y="848364"/>
            <a:ext cx="6881455" cy="724247"/>
          </a:xfrm>
        </p:spPr>
        <p:txBody>
          <a:bodyPr/>
          <a:lstStyle/>
          <a:p>
            <a:pPr algn="l"/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rgbClr val="0070C0"/>
                </a:solidFill>
              </a:rPr>
              <a:t>Summary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7140" y="2189094"/>
            <a:ext cx="5459792" cy="6082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8788" y="2297165"/>
            <a:ext cx="47553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cs typeface="Arial" pitchFamily="34" charset="0"/>
              </a:rPr>
              <a:t>Characterization techniques in medical applications</a:t>
            </a:r>
            <a:endParaRPr lang="ko-KR" altLang="en-US" sz="1400" b="1" dirty="0">
              <a:solidFill>
                <a:schemeClr val="accent4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5498" y="3203187"/>
            <a:ext cx="5459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Challenges of joint replacement processes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Study of synthetic articular cartilage and lubricant with nano-additives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s-CO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Wear, composition, porosity and performance</a:t>
            </a:r>
          </a:p>
          <a:p>
            <a:pPr algn="just"/>
            <a:endParaRPr lang="es-C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CO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</a:p>
          <a:p>
            <a:pPr algn="just"/>
            <a:endParaRPr lang="es-C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s-CO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Mechanical properties that gide the applications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-8237"/>
            <a:ext cx="1921529" cy="6857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62" name="Grupo 61"/>
          <p:cNvGrpSpPr/>
          <p:nvPr/>
        </p:nvGrpSpPr>
        <p:grpSpPr>
          <a:xfrm>
            <a:off x="7339189" y="0"/>
            <a:ext cx="4852811" cy="6857999"/>
            <a:chOff x="7339189" y="0"/>
            <a:chExt cx="4852811" cy="6857999"/>
          </a:xfrm>
        </p:grpSpPr>
        <p:sp>
          <p:nvSpPr>
            <p:cNvPr id="8" name="Rectángulo 7"/>
            <p:cNvSpPr/>
            <p:nvPr/>
          </p:nvSpPr>
          <p:spPr>
            <a:xfrm>
              <a:off x="7381321" y="0"/>
              <a:ext cx="4810679" cy="6857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8213763" y="2320147"/>
              <a:ext cx="2652459" cy="266526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9008198" y="1865769"/>
              <a:ext cx="1059255" cy="965906"/>
              <a:chOff x="8066638" y="1530815"/>
              <a:chExt cx="1059255" cy="965906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8066638" y="1530815"/>
                <a:ext cx="1059255" cy="96590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1" name="Terminador 10"/>
              <p:cNvSpPr/>
              <p:nvPr/>
            </p:nvSpPr>
            <p:spPr>
              <a:xfrm>
                <a:off x="8397089" y="1684701"/>
                <a:ext cx="398352" cy="117695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Terminador 12"/>
              <p:cNvSpPr/>
              <p:nvPr/>
            </p:nvSpPr>
            <p:spPr>
              <a:xfrm rot="2064977" flipV="1">
                <a:off x="8759567" y="1933422"/>
                <a:ext cx="309618" cy="45719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4" name="Terminador 13"/>
              <p:cNvSpPr/>
              <p:nvPr/>
            </p:nvSpPr>
            <p:spPr>
              <a:xfrm rot="2064977" flipV="1">
                <a:off x="8242279" y="2293939"/>
                <a:ext cx="309618" cy="45719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" name="Terminador 14"/>
              <p:cNvSpPr/>
              <p:nvPr/>
            </p:nvSpPr>
            <p:spPr>
              <a:xfrm rot="19436501" flipV="1">
                <a:off x="8159282" y="1925334"/>
                <a:ext cx="309618" cy="45719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" name="Terminador 15"/>
              <p:cNvSpPr/>
              <p:nvPr/>
            </p:nvSpPr>
            <p:spPr>
              <a:xfrm rot="19544773">
                <a:off x="8392366" y="2023183"/>
                <a:ext cx="398352" cy="117695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" name="Terminador 16"/>
              <p:cNvSpPr/>
              <p:nvPr/>
            </p:nvSpPr>
            <p:spPr>
              <a:xfrm>
                <a:off x="8226551" y="2065699"/>
                <a:ext cx="136357" cy="56583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8" name="Terminador 17"/>
              <p:cNvSpPr/>
              <p:nvPr/>
            </p:nvSpPr>
            <p:spPr>
              <a:xfrm>
                <a:off x="8434829" y="1918239"/>
                <a:ext cx="136357" cy="56583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9" name="Terminador 18"/>
              <p:cNvSpPr/>
              <p:nvPr/>
            </p:nvSpPr>
            <p:spPr>
              <a:xfrm>
                <a:off x="8188278" y="1765025"/>
                <a:ext cx="136357" cy="56583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0" name="Terminador 19"/>
              <p:cNvSpPr/>
              <p:nvPr/>
            </p:nvSpPr>
            <p:spPr>
              <a:xfrm>
                <a:off x="8867895" y="1745813"/>
                <a:ext cx="136357" cy="56583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1" name="Terminador 20"/>
              <p:cNvSpPr/>
              <p:nvPr/>
            </p:nvSpPr>
            <p:spPr>
              <a:xfrm rot="16200000" flipV="1">
                <a:off x="8559666" y="2254431"/>
                <a:ext cx="309618" cy="45719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2" name="Terminador 21"/>
              <p:cNvSpPr/>
              <p:nvPr/>
            </p:nvSpPr>
            <p:spPr>
              <a:xfrm rot="18871008">
                <a:off x="8783067" y="2158663"/>
                <a:ext cx="206942" cy="45719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3" name="Terminador 22"/>
              <p:cNvSpPr/>
              <p:nvPr/>
            </p:nvSpPr>
            <p:spPr>
              <a:xfrm rot="18871008">
                <a:off x="8490901" y="2246597"/>
                <a:ext cx="206942" cy="45719"/>
              </a:xfrm>
              <a:prstGeom prst="flowChartTerminator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10390330" y="3145222"/>
              <a:ext cx="1059255" cy="965906"/>
              <a:chOff x="8226551" y="3711454"/>
              <a:chExt cx="1059255" cy="965906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8226551" y="3711454"/>
                <a:ext cx="1059255" cy="9659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7" name="Forma libre 26"/>
              <p:cNvSpPr/>
              <p:nvPr/>
            </p:nvSpPr>
            <p:spPr>
              <a:xfrm>
                <a:off x="8546906" y="3782626"/>
                <a:ext cx="272624" cy="244910"/>
              </a:xfrm>
              <a:custGeom>
                <a:avLst/>
                <a:gdLst>
                  <a:gd name="connsiteX0" fmla="*/ 208229 w 761511"/>
                  <a:gd name="connsiteY0" fmla="*/ 27160 h 751437"/>
                  <a:gd name="connsiteX1" fmla="*/ 190123 w 761511"/>
                  <a:gd name="connsiteY1" fmla="*/ 108641 h 751437"/>
                  <a:gd name="connsiteX2" fmla="*/ 181069 w 761511"/>
                  <a:gd name="connsiteY2" fmla="*/ 135802 h 751437"/>
                  <a:gd name="connsiteX3" fmla="*/ 190123 w 761511"/>
                  <a:gd name="connsiteY3" fmla="*/ 226336 h 751437"/>
                  <a:gd name="connsiteX4" fmla="*/ 208229 w 761511"/>
                  <a:gd name="connsiteY4" fmla="*/ 271604 h 751437"/>
                  <a:gd name="connsiteX5" fmla="*/ 217283 w 761511"/>
                  <a:gd name="connsiteY5" fmla="*/ 316871 h 751437"/>
                  <a:gd name="connsiteX6" fmla="*/ 226336 w 761511"/>
                  <a:gd name="connsiteY6" fmla="*/ 344031 h 751437"/>
                  <a:gd name="connsiteX7" fmla="*/ 217283 w 761511"/>
                  <a:gd name="connsiteY7" fmla="*/ 425513 h 751437"/>
                  <a:gd name="connsiteX8" fmla="*/ 190123 w 761511"/>
                  <a:gd name="connsiteY8" fmla="*/ 443620 h 751437"/>
                  <a:gd name="connsiteX9" fmla="*/ 172016 w 761511"/>
                  <a:gd name="connsiteY9" fmla="*/ 470780 h 751437"/>
                  <a:gd name="connsiteX10" fmla="*/ 144855 w 761511"/>
                  <a:gd name="connsiteY10" fmla="*/ 488887 h 751437"/>
                  <a:gd name="connsiteX11" fmla="*/ 90534 w 761511"/>
                  <a:gd name="connsiteY11" fmla="*/ 543208 h 751437"/>
                  <a:gd name="connsiteX12" fmla="*/ 63374 w 761511"/>
                  <a:gd name="connsiteY12" fmla="*/ 561315 h 751437"/>
                  <a:gd name="connsiteX13" fmla="*/ 0 w 761511"/>
                  <a:gd name="connsiteY13" fmla="*/ 597528 h 751437"/>
                  <a:gd name="connsiteX14" fmla="*/ 9053 w 761511"/>
                  <a:gd name="connsiteY14" fmla="*/ 624689 h 751437"/>
                  <a:gd name="connsiteX15" fmla="*/ 63374 w 761511"/>
                  <a:gd name="connsiteY15" fmla="*/ 669956 h 751437"/>
                  <a:gd name="connsiteX16" fmla="*/ 90534 w 761511"/>
                  <a:gd name="connsiteY16" fmla="*/ 697117 h 751437"/>
                  <a:gd name="connsiteX17" fmla="*/ 117695 w 761511"/>
                  <a:gd name="connsiteY17" fmla="*/ 706170 h 751437"/>
                  <a:gd name="connsiteX18" fmla="*/ 153909 w 761511"/>
                  <a:gd name="connsiteY18" fmla="*/ 724277 h 751437"/>
                  <a:gd name="connsiteX19" fmla="*/ 181069 w 761511"/>
                  <a:gd name="connsiteY19" fmla="*/ 742384 h 751437"/>
                  <a:gd name="connsiteX20" fmla="*/ 217283 w 761511"/>
                  <a:gd name="connsiteY20" fmla="*/ 751437 h 751437"/>
                  <a:gd name="connsiteX21" fmla="*/ 307818 w 761511"/>
                  <a:gd name="connsiteY21" fmla="*/ 742384 h 751437"/>
                  <a:gd name="connsiteX22" fmla="*/ 334978 w 761511"/>
                  <a:gd name="connsiteY22" fmla="*/ 715223 h 751437"/>
                  <a:gd name="connsiteX23" fmla="*/ 371192 w 761511"/>
                  <a:gd name="connsiteY23" fmla="*/ 697117 h 751437"/>
                  <a:gd name="connsiteX24" fmla="*/ 434566 w 761511"/>
                  <a:gd name="connsiteY24" fmla="*/ 688063 h 751437"/>
                  <a:gd name="connsiteX25" fmla="*/ 479833 w 761511"/>
                  <a:gd name="connsiteY25" fmla="*/ 679010 h 751437"/>
                  <a:gd name="connsiteX26" fmla="*/ 506994 w 761511"/>
                  <a:gd name="connsiteY26" fmla="*/ 669956 h 751437"/>
                  <a:gd name="connsiteX27" fmla="*/ 534154 w 761511"/>
                  <a:gd name="connsiteY27" fmla="*/ 651849 h 751437"/>
                  <a:gd name="connsiteX28" fmla="*/ 497940 w 761511"/>
                  <a:gd name="connsiteY28" fmla="*/ 624689 h 751437"/>
                  <a:gd name="connsiteX29" fmla="*/ 470780 w 761511"/>
                  <a:gd name="connsiteY29" fmla="*/ 606582 h 751437"/>
                  <a:gd name="connsiteX30" fmla="*/ 407406 w 761511"/>
                  <a:gd name="connsiteY30" fmla="*/ 552261 h 751437"/>
                  <a:gd name="connsiteX31" fmla="*/ 389299 w 761511"/>
                  <a:gd name="connsiteY31" fmla="*/ 525101 h 751437"/>
                  <a:gd name="connsiteX32" fmla="*/ 398352 w 761511"/>
                  <a:gd name="connsiteY32" fmla="*/ 497940 h 751437"/>
                  <a:gd name="connsiteX33" fmla="*/ 470780 w 761511"/>
                  <a:gd name="connsiteY33" fmla="*/ 479833 h 751437"/>
                  <a:gd name="connsiteX34" fmla="*/ 633742 w 761511"/>
                  <a:gd name="connsiteY34" fmla="*/ 461726 h 751437"/>
                  <a:gd name="connsiteX35" fmla="*/ 660903 w 761511"/>
                  <a:gd name="connsiteY35" fmla="*/ 452673 h 751437"/>
                  <a:gd name="connsiteX36" fmla="*/ 697117 w 761511"/>
                  <a:gd name="connsiteY36" fmla="*/ 443620 h 751437"/>
                  <a:gd name="connsiteX37" fmla="*/ 751437 w 761511"/>
                  <a:gd name="connsiteY37" fmla="*/ 407406 h 751437"/>
                  <a:gd name="connsiteX38" fmla="*/ 760491 w 761511"/>
                  <a:gd name="connsiteY38" fmla="*/ 380245 h 751437"/>
                  <a:gd name="connsiteX39" fmla="*/ 588475 w 761511"/>
                  <a:gd name="connsiteY39" fmla="*/ 344031 h 751437"/>
                  <a:gd name="connsiteX40" fmla="*/ 525101 w 761511"/>
                  <a:gd name="connsiteY40" fmla="*/ 334978 h 751437"/>
                  <a:gd name="connsiteX41" fmla="*/ 470780 w 761511"/>
                  <a:gd name="connsiteY41" fmla="*/ 325924 h 751437"/>
                  <a:gd name="connsiteX42" fmla="*/ 452673 w 761511"/>
                  <a:gd name="connsiteY42" fmla="*/ 298764 h 751437"/>
                  <a:gd name="connsiteX43" fmla="*/ 461726 w 761511"/>
                  <a:gd name="connsiteY43" fmla="*/ 235390 h 751437"/>
                  <a:gd name="connsiteX44" fmla="*/ 497940 w 761511"/>
                  <a:gd name="connsiteY44" fmla="*/ 199176 h 751437"/>
                  <a:gd name="connsiteX45" fmla="*/ 525101 w 761511"/>
                  <a:gd name="connsiteY45" fmla="*/ 162962 h 751437"/>
                  <a:gd name="connsiteX46" fmla="*/ 534154 w 761511"/>
                  <a:gd name="connsiteY46" fmla="*/ 135802 h 751437"/>
                  <a:gd name="connsiteX47" fmla="*/ 543208 w 761511"/>
                  <a:gd name="connsiteY47" fmla="*/ 54321 h 751437"/>
                  <a:gd name="connsiteX48" fmla="*/ 488887 w 761511"/>
                  <a:gd name="connsiteY48" fmla="*/ 18107 h 751437"/>
                  <a:gd name="connsiteX49" fmla="*/ 416459 w 761511"/>
                  <a:gd name="connsiteY49" fmla="*/ 0 h 751437"/>
                  <a:gd name="connsiteX50" fmla="*/ 253497 w 761511"/>
                  <a:gd name="connsiteY50" fmla="*/ 9053 h 751437"/>
                  <a:gd name="connsiteX51" fmla="*/ 208229 w 761511"/>
                  <a:gd name="connsiteY51" fmla="*/ 27160 h 75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61511" h="751437">
                    <a:moveTo>
                      <a:pt x="208229" y="27160"/>
                    </a:moveTo>
                    <a:cubicBezTo>
                      <a:pt x="197667" y="43758"/>
                      <a:pt x="198645" y="78813"/>
                      <a:pt x="190123" y="108641"/>
                    </a:cubicBezTo>
                    <a:cubicBezTo>
                      <a:pt x="187501" y="117817"/>
                      <a:pt x="184087" y="126748"/>
                      <a:pt x="181069" y="135802"/>
                    </a:cubicBezTo>
                    <a:cubicBezTo>
                      <a:pt x="184087" y="165980"/>
                      <a:pt x="184175" y="196596"/>
                      <a:pt x="190123" y="226336"/>
                    </a:cubicBezTo>
                    <a:cubicBezTo>
                      <a:pt x="193310" y="242272"/>
                      <a:pt x="203559" y="256038"/>
                      <a:pt x="208229" y="271604"/>
                    </a:cubicBezTo>
                    <a:cubicBezTo>
                      <a:pt x="212651" y="286343"/>
                      <a:pt x="213551" y="301943"/>
                      <a:pt x="217283" y="316871"/>
                    </a:cubicBezTo>
                    <a:cubicBezTo>
                      <a:pt x="219598" y="326129"/>
                      <a:pt x="223318" y="334978"/>
                      <a:pt x="226336" y="344031"/>
                    </a:cubicBezTo>
                    <a:cubicBezTo>
                      <a:pt x="223318" y="371192"/>
                      <a:pt x="226622" y="399830"/>
                      <a:pt x="217283" y="425513"/>
                    </a:cubicBezTo>
                    <a:cubicBezTo>
                      <a:pt x="213565" y="435739"/>
                      <a:pt x="197817" y="435926"/>
                      <a:pt x="190123" y="443620"/>
                    </a:cubicBezTo>
                    <a:cubicBezTo>
                      <a:pt x="182429" y="451314"/>
                      <a:pt x="179710" y="463086"/>
                      <a:pt x="172016" y="470780"/>
                    </a:cubicBezTo>
                    <a:cubicBezTo>
                      <a:pt x="164322" y="478474"/>
                      <a:pt x="152988" y="481658"/>
                      <a:pt x="144855" y="488887"/>
                    </a:cubicBezTo>
                    <a:cubicBezTo>
                      <a:pt x="125716" y="505899"/>
                      <a:pt x="111840" y="529004"/>
                      <a:pt x="90534" y="543208"/>
                    </a:cubicBezTo>
                    <a:cubicBezTo>
                      <a:pt x="81481" y="549244"/>
                      <a:pt x="72821" y="555917"/>
                      <a:pt x="63374" y="561315"/>
                    </a:cubicBezTo>
                    <a:cubicBezTo>
                      <a:pt x="-17044" y="607269"/>
                      <a:pt x="66181" y="553409"/>
                      <a:pt x="0" y="597528"/>
                    </a:cubicBezTo>
                    <a:cubicBezTo>
                      <a:pt x="3018" y="606582"/>
                      <a:pt x="3759" y="616748"/>
                      <a:pt x="9053" y="624689"/>
                    </a:cubicBezTo>
                    <a:cubicBezTo>
                      <a:pt x="28889" y="654443"/>
                      <a:pt x="38324" y="649081"/>
                      <a:pt x="63374" y="669956"/>
                    </a:cubicBezTo>
                    <a:cubicBezTo>
                      <a:pt x="73210" y="678153"/>
                      <a:pt x="79881" y="690015"/>
                      <a:pt x="90534" y="697117"/>
                    </a:cubicBezTo>
                    <a:cubicBezTo>
                      <a:pt x="98475" y="702411"/>
                      <a:pt x="108923" y="702411"/>
                      <a:pt x="117695" y="706170"/>
                    </a:cubicBezTo>
                    <a:cubicBezTo>
                      <a:pt x="130100" y="711486"/>
                      <a:pt x="142191" y="717581"/>
                      <a:pt x="153909" y="724277"/>
                    </a:cubicBezTo>
                    <a:cubicBezTo>
                      <a:pt x="163356" y="729675"/>
                      <a:pt x="171068" y="738098"/>
                      <a:pt x="181069" y="742384"/>
                    </a:cubicBezTo>
                    <a:cubicBezTo>
                      <a:pt x="192506" y="747285"/>
                      <a:pt x="205212" y="748419"/>
                      <a:pt x="217283" y="751437"/>
                    </a:cubicBezTo>
                    <a:cubicBezTo>
                      <a:pt x="247461" y="748419"/>
                      <a:pt x="278830" y="751303"/>
                      <a:pt x="307818" y="742384"/>
                    </a:cubicBezTo>
                    <a:cubicBezTo>
                      <a:pt x="320055" y="738619"/>
                      <a:pt x="324559" y="722665"/>
                      <a:pt x="334978" y="715223"/>
                    </a:cubicBezTo>
                    <a:cubicBezTo>
                      <a:pt x="345960" y="707379"/>
                      <a:pt x="358172" y="700668"/>
                      <a:pt x="371192" y="697117"/>
                    </a:cubicBezTo>
                    <a:cubicBezTo>
                      <a:pt x="391779" y="691502"/>
                      <a:pt x="413517" y="691571"/>
                      <a:pt x="434566" y="688063"/>
                    </a:cubicBezTo>
                    <a:cubicBezTo>
                      <a:pt x="449744" y="685533"/>
                      <a:pt x="464905" y="682742"/>
                      <a:pt x="479833" y="679010"/>
                    </a:cubicBezTo>
                    <a:cubicBezTo>
                      <a:pt x="489091" y="676695"/>
                      <a:pt x="498458" y="674224"/>
                      <a:pt x="506994" y="669956"/>
                    </a:cubicBezTo>
                    <a:cubicBezTo>
                      <a:pt x="516726" y="665090"/>
                      <a:pt x="525101" y="657885"/>
                      <a:pt x="534154" y="651849"/>
                    </a:cubicBezTo>
                    <a:cubicBezTo>
                      <a:pt x="522083" y="642796"/>
                      <a:pt x="510218" y="633459"/>
                      <a:pt x="497940" y="624689"/>
                    </a:cubicBezTo>
                    <a:cubicBezTo>
                      <a:pt x="489086" y="618365"/>
                      <a:pt x="479634" y="612906"/>
                      <a:pt x="470780" y="606582"/>
                    </a:cubicBezTo>
                    <a:cubicBezTo>
                      <a:pt x="446092" y="588948"/>
                      <a:pt x="426763" y="575490"/>
                      <a:pt x="407406" y="552261"/>
                    </a:cubicBezTo>
                    <a:cubicBezTo>
                      <a:pt x="400440" y="543902"/>
                      <a:pt x="395335" y="534154"/>
                      <a:pt x="389299" y="525101"/>
                    </a:cubicBezTo>
                    <a:cubicBezTo>
                      <a:pt x="392317" y="516047"/>
                      <a:pt x="390010" y="502575"/>
                      <a:pt x="398352" y="497940"/>
                    </a:cubicBezTo>
                    <a:cubicBezTo>
                      <a:pt x="420106" y="485854"/>
                      <a:pt x="446018" y="482309"/>
                      <a:pt x="470780" y="479833"/>
                    </a:cubicBezTo>
                    <a:cubicBezTo>
                      <a:pt x="585525" y="468359"/>
                      <a:pt x="531220" y="474542"/>
                      <a:pt x="633742" y="461726"/>
                    </a:cubicBezTo>
                    <a:cubicBezTo>
                      <a:pt x="642796" y="458708"/>
                      <a:pt x="651727" y="455295"/>
                      <a:pt x="660903" y="452673"/>
                    </a:cubicBezTo>
                    <a:cubicBezTo>
                      <a:pt x="672867" y="449255"/>
                      <a:pt x="685988" y="449185"/>
                      <a:pt x="697117" y="443620"/>
                    </a:cubicBezTo>
                    <a:cubicBezTo>
                      <a:pt x="716581" y="433888"/>
                      <a:pt x="751437" y="407406"/>
                      <a:pt x="751437" y="407406"/>
                    </a:cubicBezTo>
                    <a:cubicBezTo>
                      <a:pt x="754455" y="398352"/>
                      <a:pt x="764759" y="388781"/>
                      <a:pt x="760491" y="380245"/>
                    </a:cubicBezTo>
                    <a:cubicBezTo>
                      <a:pt x="734864" y="328990"/>
                      <a:pt x="598375" y="344691"/>
                      <a:pt x="588475" y="344031"/>
                    </a:cubicBezTo>
                    <a:lnTo>
                      <a:pt x="525101" y="334978"/>
                    </a:lnTo>
                    <a:cubicBezTo>
                      <a:pt x="506958" y="332187"/>
                      <a:pt x="487199" y="334133"/>
                      <a:pt x="470780" y="325924"/>
                    </a:cubicBezTo>
                    <a:cubicBezTo>
                      <a:pt x="461048" y="321058"/>
                      <a:pt x="458709" y="307817"/>
                      <a:pt x="452673" y="298764"/>
                    </a:cubicBezTo>
                    <a:cubicBezTo>
                      <a:pt x="455691" y="277639"/>
                      <a:pt x="452896" y="254816"/>
                      <a:pt x="461726" y="235390"/>
                    </a:cubicBezTo>
                    <a:cubicBezTo>
                      <a:pt x="468790" y="219849"/>
                      <a:pt x="486698" y="212024"/>
                      <a:pt x="497940" y="199176"/>
                    </a:cubicBezTo>
                    <a:cubicBezTo>
                      <a:pt x="507876" y="187820"/>
                      <a:pt x="516047" y="175033"/>
                      <a:pt x="525101" y="162962"/>
                    </a:cubicBezTo>
                    <a:cubicBezTo>
                      <a:pt x="528119" y="153909"/>
                      <a:pt x="529886" y="144338"/>
                      <a:pt x="534154" y="135802"/>
                    </a:cubicBezTo>
                    <a:cubicBezTo>
                      <a:pt x="553444" y="97221"/>
                      <a:pt x="569231" y="112873"/>
                      <a:pt x="543208" y="54321"/>
                    </a:cubicBezTo>
                    <a:cubicBezTo>
                      <a:pt x="532352" y="29895"/>
                      <a:pt x="511012" y="24141"/>
                      <a:pt x="488887" y="18107"/>
                    </a:cubicBezTo>
                    <a:cubicBezTo>
                      <a:pt x="464878" y="11559"/>
                      <a:pt x="416459" y="0"/>
                      <a:pt x="416459" y="0"/>
                    </a:cubicBezTo>
                    <a:cubicBezTo>
                      <a:pt x="362138" y="3018"/>
                      <a:pt x="307656" y="3895"/>
                      <a:pt x="253497" y="9053"/>
                    </a:cubicBezTo>
                    <a:cubicBezTo>
                      <a:pt x="223473" y="11912"/>
                      <a:pt x="218791" y="10562"/>
                      <a:pt x="208229" y="2716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1" name="Forma libre 30"/>
              <p:cNvSpPr/>
              <p:nvPr/>
            </p:nvSpPr>
            <p:spPr>
              <a:xfrm>
                <a:off x="8886374" y="3920150"/>
                <a:ext cx="298041" cy="118668"/>
              </a:xfrm>
              <a:custGeom>
                <a:avLst/>
                <a:gdLst>
                  <a:gd name="connsiteX0" fmla="*/ 414069 w 595138"/>
                  <a:gd name="connsiteY0" fmla="*/ 108641 h 417215"/>
                  <a:gd name="connsiteX1" fmla="*/ 6663 w 595138"/>
                  <a:gd name="connsiteY1" fmla="*/ 108641 h 417215"/>
                  <a:gd name="connsiteX2" fmla="*/ 106251 w 595138"/>
                  <a:gd name="connsiteY2" fmla="*/ 117695 h 417215"/>
                  <a:gd name="connsiteX3" fmla="*/ 169625 w 595138"/>
                  <a:gd name="connsiteY3" fmla="*/ 126748 h 417215"/>
                  <a:gd name="connsiteX4" fmla="*/ 196785 w 595138"/>
                  <a:gd name="connsiteY4" fmla="*/ 135802 h 417215"/>
                  <a:gd name="connsiteX5" fmla="*/ 223946 w 595138"/>
                  <a:gd name="connsiteY5" fmla="*/ 190122 h 417215"/>
                  <a:gd name="connsiteX6" fmla="*/ 232999 w 595138"/>
                  <a:gd name="connsiteY6" fmla="*/ 316871 h 417215"/>
                  <a:gd name="connsiteX7" fmla="*/ 260160 w 595138"/>
                  <a:gd name="connsiteY7" fmla="*/ 289711 h 417215"/>
                  <a:gd name="connsiteX8" fmla="*/ 314480 w 595138"/>
                  <a:gd name="connsiteY8" fmla="*/ 271604 h 417215"/>
                  <a:gd name="connsiteX9" fmla="*/ 341641 w 595138"/>
                  <a:gd name="connsiteY9" fmla="*/ 262550 h 417215"/>
                  <a:gd name="connsiteX10" fmla="*/ 350694 w 595138"/>
                  <a:gd name="connsiteY10" fmla="*/ 289711 h 417215"/>
                  <a:gd name="connsiteX11" fmla="*/ 359748 w 595138"/>
                  <a:gd name="connsiteY11" fmla="*/ 416459 h 417215"/>
                  <a:gd name="connsiteX12" fmla="*/ 450282 w 595138"/>
                  <a:gd name="connsiteY12" fmla="*/ 398352 h 417215"/>
                  <a:gd name="connsiteX13" fmla="*/ 468389 w 595138"/>
                  <a:gd name="connsiteY13" fmla="*/ 371192 h 417215"/>
                  <a:gd name="connsiteX14" fmla="*/ 486496 w 595138"/>
                  <a:gd name="connsiteY14" fmla="*/ 307817 h 417215"/>
                  <a:gd name="connsiteX15" fmla="*/ 495550 w 595138"/>
                  <a:gd name="connsiteY15" fmla="*/ 262550 h 417215"/>
                  <a:gd name="connsiteX16" fmla="*/ 513657 w 595138"/>
                  <a:gd name="connsiteY16" fmla="*/ 235390 h 417215"/>
                  <a:gd name="connsiteX17" fmla="*/ 522710 w 595138"/>
                  <a:gd name="connsiteY17" fmla="*/ 190122 h 417215"/>
                  <a:gd name="connsiteX18" fmla="*/ 549871 w 595138"/>
                  <a:gd name="connsiteY18" fmla="*/ 162962 h 417215"/>
                  <a:gd name="connsiteX19" fmla="*/ 595138 w 595138"/>
                  <a:gd name="connsiteY19" fmla="*/ 81481 h 417215"/>
                  <a:gd name="connsiteX20" fmla="*/ 567977 w 595138"/>
                  <a:gd name="connsiteY20" fmla="*/ 72427 h 417215"/>
                  <a:gd name="connsiteX21" fmla="*/ 468389 w 595138"/>
                  <a:gd name="connsiteY21" fmla="*/ 63374 h 417215"/>
                  <a:gd name="connsiteX22" fmla="*/ 459336 w 595138"/>
                  <a:gd name="connsiteY22" fmla="*/ 18107 h 417215"/>
                  <a:gd name="connsiteX23" fmla="*/ 405015 w 595138"/>
                  <a:gd name="connsiteY23" fmla="*/ 0 h 417215"/>
                  <a:gd name="connsiteX24" fmla="*/ 359748 w 595138"/>
                  <a:gd name="connsiteY24" fmla="*/ 36213 h 417215"/>
                  <a:gd name="connsiteX25" fmla="*/ 386908 w 595138"/>
                  <a:gd name="connsiteY25" fmla="*/ 54320 h 417215"/>
                  <a:gd name="connsiteX26" fmla="*/ 414069 w 595138"/>
                  <a:gd name="connsiteY26" fmla="*/ 108641 h 41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5138" h="417215">
                    <a:moveTo>
                      <a:pt x="414069" y="108641"/>
                    </a:moveTo>
                    <a:cubicBezTo>
                      <a:pt x="350695" y="117694"/>
                      <a:pt x="191003" y="89237"/>
                      <a:pt x="6663" y="108641"/>
                    </a:cubicBezTo>
                    <a:cubicBezTo>
                      <a:pt x="-26487" y="112130"/>
                      <a:pt x="73122" y="114014"/>
                      <a:pt x="106251" y="117695"/>
                    </a:cubicBezTo>
                    <a:cubicBezTo>
                      <a:pt x="127460" y="120052"/>
                      <a:pt x="148500" y="123730"/>
                      <a:pt x="169625" y="126748"/>
                    </a:cubicBezTo>
                    <a:cubicBezTo>
                      <a:pt x="178678" y="129766"/>
                      <a:pt x="189333" y="129840"/>
                      <a:pt x="196785" y="135802"/>
                    </a:cubicBezTo>
                    <a:cubicBezTo>
                      <a:pt x="212740" y="148566"/>
                      <a:pt x="217982" y="172230"/>
                      <a:pt x="223946" y="190122"/>
                    </a:cubicBezTo>
                    <a:cubicBezTo>
                      <a:pt x="226964" y="232372"/>
                      <a:pt x="218524" y="277064"/>
                      <a:pt x="232999" y="316871"/>
                    </a:cubicBezTo>
                    <a:cubicBezTo>
                      <a:pt x="237375" y="328904"/>
                      <a:pt x="248968" y="295929"/>
                      <a:pt x="260160" y="289711"/>
                    </a:cubicBezTo>
                    <a:cubicBezTo>
                      <a:pt x="276844" y="280442"/>
                      <a:pt x="296373" y="277640"/>
                      <a:pt x="314480" y="271604"/>
                    </a:cubicBezTo>
                    <a:lnTo>
                      <a:pt x="341641" y="262550"/>
                    </a:lnTo>
                    <a:cubicBezTo>
                      <a:pt x="344659" y="271604"/>
                      <a:pt x="349579" y="280233"/>
                      <a:pt x="350694" y="289711"/>
                    </a:cubicBezTo>
                    <a:cubicBezTo>
                      <a:pt x="355643" y="331778"/>
                      <a:pt x="339666" y="379165"/>
                      <a:pt x="359748" y="416459"/>
                    </a:cubicBezTo>
                    <a:cubicBezTo>
                      <a:pt x="362383" y="421352"/>
                      <a:pt x="439614" y="401019"/>
                      <a:pt x="450282" y="398352"/>
                    </a:cubicBezTo>
                    <a:cubicBezTo>
                      <a:pt x="456318" y="389299"/>
                      <a:pt x="463523" y="380924"/>
                      <a:pt x="468389" y="371192"/>
                    </a:cubicBezTo>
                    <a:cubicBezTo>
                      <a:pt x="474440" y="359090"/>
                      <a:pt x="484174" y="318264"/>
                      <a:pt x="486496" y="307817"/>
                    </a:cubicBezTo>
                    <a:cubicBezTo>
                      <a:pt x="489834" y="292796"/>
                      <a:pt x="490147" y="276958"/>
                      <a:pt x="495550" y="262550"/>
                    </a:cubicBezTo>
                    <a:cubicBezTo>
                      <a:pt x="499371" y="252362"/>
                      <a:pt x="507621" y="244443"/>
                      <a:pt x="513657" y="235390"/>
                    </a:cubicBezTo>
                    <a:cubicBezTo>
                      <a:pt x="516675" y="220301"/>
                      <a:pt x="515828" y="203886"/>
                      <a:pt x="522710" y="190122"/>
                    </a:cubicBezTo>
                    <a:cubicBezTo>
                      <a:pt x="528436" y="178670"/>
                      <a:pt x="542010" y="173069"/>
                      <a:pt x="549871" y="162962"/>
                    </a:cubicBezTo>
                    <a:cubicBezTo>
                      <a:pt x="586188" y="116269"/>
                      <a:pt x="581478" y="122459"/>
                      <a:pt x="595138" y="81481"/>
                    </a:cubicBezTo>
                    <a:cubicBezTo>
                      <a:pt x="586084" y="78463"/>
                      <a:pt x="577425" y="73777"/>
                      <a:pt x="567977" y="72427"/>
                    </a:cubicBezTo>
                    <a:cubicBezTo>
                      <a:pt x="534979" y="67713"/>
                      <a:pt x="498203" y="78281"/>
                      <a:pt x="468389" y="63374"/>
                    </a:cubicBezTo>
                    <a:cubicBezTo>
                      <a:pt x="454626" y="56492"/>
                      <a:pt x="470217" y="28988"/>
                      <a:pt x="459336" y="18107"/>
                    </a:cubicBezTo>
                    <a:cubicBezTo>
                      <a:pt x="445840" y="4611"/>
                      <a:pt x="405015" y="0"/>
                      <a:pt x="405015" y="0"/>
                    </a:cubicBezTo>
                    <a:cubicBezTo>
                      <a:pt x="393412" y="2901"/>
                      <a:pt x="346760" y="3742"/>
                      <a:pt x="359748" y="36213"/>
                    </a:cubicBezTo>
                    <a:cubicBezTo>
                      <a:pt x="363789" y="46316"/>
                      <a:pt x="377855" y="48284"/>
                      <a:pt x="386908" y="54320"/>
                    </a:cubicBezTo>
                    <a:cubicBezTo>
                      <a:pt x="405969" y="111504"/>
                      <a:pt x="477443" y="99588"/>
                      <a:pt x="414069" y="10864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Forma libre 27"/>
              <p:cNvSpPr/>
              <p:nvPr/>
            </p:nvSpPr>
            <p:spPr>
              <a:xfrm>
                <a:off x="8663449" y="4318644"/>
                <a:ext cx="272624" cy="244910"/>
              </a:xfrm>
              <a:custGeom>
                <a:avLst/>
                <a:gdLst>
                  <a:gd name="connsiteX0" fmla="*/ 208229 w 761511"/>
                  <a:gd name="connsiteY0" fmla="*/ 27160 h 751437"/>
                  <a:gd name="connsiteX1" fmla="*/ 190123 w 761511"/>
                  <a:gd name="connsiteY1" fmla="*/ 108641 h 751437"/>
                  <a:gd name="connsiteX2" fmla="*/ 181069 w 761511"/>
                  <a:gd name="connsiteY2" fmla="*/ 135802 h 751437"/>
                  <a:gd name="connsiteX3" fmla="*/ 190123 w 761511"/>
                  <a:gd name="connsiteY3" fmla="*/ 226336 h 751437"/>
                  <a:gd name="connsiteX4" fmla="*/ 208229 w 761511"/>
                  <a:gd name="connsiteY4" fmla="*/ 271604 h 751437"/>
                  <a:gd name="connsiteX5" fmla="*/ 217283 w 761511"/>
                  <a:gd name="connsiteY5" fmla="*/ 316871 h 751437"/>
                  <a:gd name="connsiteX6" fmla="*/ 226336 w 761511"/>
                  <a:gd name="connsiteY6" fmla="*/ 344031 h 751437"/>
                  <a:gd name="connsiteX7" fmla="*/ 217283 w 761511"/>
                  <a:gd name="connsiteY7" fmla="*/ 425513 h 751437"/>
                  <a:gd name="connsiteX8" fmla="*/ 190123 w 761511"/>
                  <a:gd name="connsiteY8" fmla="*/ 443620 h 751437"/>
                  <a:gd name="connsiteX9" fmla="*/ 172016 w 761511"/>
                  <a:gd name="connsiteY9" fmla="*/ 470780 h 751437"/>
                  <a:gd name="connsiteX10" fmla="*/ 144855 w 761511"/>
                  <a:gd name="connsiteY10" fmla="*/ 488887 h 751437"/>
                  <a:gd name="connsiteX11" fmla="*/ 90534 w 761511"/>
                  <a:gd name="connsiteY11" fmla="*/ 543208 h 751437"/>
                  <a:gd name="connsiteX12" fmla="*/ 63374 w 761511"/>
                  <a:gd name="connsiteY12" fmla="*/ 561315 h 751437"/>
                  <a:gd name="connsiteX13" fmla="*/ 0 w 761511"/>
                  <a:gd name="connsiteY13" fmla="*/ 597528 h 751437"/>
                  <a:gd name="connsiteX14" fmla="*/ 9053 w 761511"/>
                  <a:gd name="connsiteY14" fmla="*/ 624689 h 751437"/>
                  <a:gd name="connsiteX15" fmla="*/ 63374 w 761511"/>
                  <a:gd name="connsiteY15" fmla="*/ 669956 h 751437"/>
                  <a:gd name="connsiteX16" fmla="*/ 90534 w 761511"/>
                  <a:gd name="connsiteY16" fmla="*/ 697117 h 751437"/>
                  <a:gd name="connsiteX17" fmla="*/ 117695 w 761511"/>
                  <a:gd name="connsiteY17" fmla="*/ 706170 h 751437"/>
                  <a:gd name="connsiteX18" fmla="*/ 153909 w 761511"/>
                  <a:gd name="connsiteY18" fmla="*/ 724277 h 751437"/>
                  <a:gd name="connsiteX19" fmla="*/ 181069 w 761511"/>
                  <a:gd name="connsiteY19" fmla="*/ 742384 h 751437"/>
                  <a:gd name="connsiteX20" fmla="*/ 217283 w 761511"/>
                  <a:gd name="connsiteY20" fmla="*/ 751437 h 751437"/>
                  <a:gd name="connsiteX21" fmla="*/ 307818 w 761511"/>
                  <a:gd name="connsiteY21" fmla="*/ 742384 h 751437"/>
                  <a:gd name="connsiteX22" fmla="*/ 334978 w 761511"/>
                  <a:gd name="connsiteY22" fmla="*/ 715223 h 751437"/>
                  <a:gd name="connsiteX23" fmla="*/ 371192 w 761511"/>
                  <a:gd name="connsiteY23" fmla="*/ 697117 h 751437"/>
                  <a:gd name="connsiteX24" fmla="*/ 434566 w 761511"/>
                  <a:gd name="connsiteY24" fmla="*/ 688063 h 751437"/>
                  <a:gd name="connsiteX25" fmla="*/ 479833 w 761511"/>
                  <a:gd name="connsiteY25" fmla="*/ 679010 h 751437"/>
                  <a:gd name="connsiteX26" fmla="*/ 506994 w 761511"/>
                  <a:gd name="connsiteY26" fmla="*/ 669956 h 751437"/>
                  <a:gd name="connsiteX27" fmla="*/ 534154 w 761511"/>
                  <a:gd name="connsiteY27" fmla="*/ 651849 h 751437"/>
                  <a:gd name="connsiteX28" fmla="*/ 497940 w 761511"/>
                  <a:gd name="connsiteY28" fmla="*/ 624689 h 751437"/>
                  <a:gd name="connsiteX29" fmla="*/ 470780 w 761511"/>
                  <a:gd name="connsiteY29" fmla="*/ 606582 h 751437"/>
                  <a:gd name="connsiteX30" fmla="*/ 407406 w 761511"/>
                  <a:gd name="connsiteY30" fmla="*/ 552261 h 751437"/>
                  <a:gd name="connsiteX31" fmla="*/ 389299 w 761511"/>
                  <a:gd name="connsiteY31" fmla="*/ 525101 h 751437"/>
                  <a:gd name="connsiteX32" fmla="*/ 398352 w 761511"/>
                  <a:gd name="connsiteY32" fmla="*/ 497940 h 751437"/>
                  <a:gd name="connsiteX33" fmla="*/ 470780 w 761511"/>
                  <a:gd name="connsiteY33" fmla="*/ 479833 h 751437"/>
                  <a:gd name="connsiteX34" fmla="*/ 633742 w 761511"/>
                  <a:gd name="connsiteY34" fmla="*/ 461726 h 751437"/>
                  <a:gd name="connsiteX35" fmla="*/ 660903 w 761511"/>
                  <a:gd name="connsiteY35" fmla="*/ 452673 h 751437"/>
                  <a:gd name="connsiteX36" fmla="*/ 697117 w 761511"/>
                  <a:gd name="connsiteY36" fmla="*/ 443620 h 751437"/>
                  <a:gd name="connsiteX37" fmla="*/ 751437 w 761511"/>
                  <a:gd name="connsiteY37" fmla="*/ 407406 h 751437"/>
                  <a:gd name="connsiteX38" fmla="*/ 760491 w 761511"/>
                  <a:gd name="connsiteY38" fmla="*/ 380245 h 751437"/>
                  <a:gd name="connsiteX39" fmla="*/ 588475 w 761511"/>
                  <a:gd name="connsiteY39" fmla="*/ 344031 h 751437"/>
                  <a:gd name="connsiteX40" fmla="*/ 525101 w 761511"/>
                  <a:gd name="connsiteY40" fmla="*/ 334978 h 751437"/>
                  <a:gd name="connsiteX41" fmla="*/ 470780 w 761511"/>
                  <a:gd name="connsiteY41" fmla="*/ 325924 h 751437"/>
                  <a:gd name="connsiteX42" fmla="*/ 452673 w 761511"/>
                  <a:gd name="connsiteY42" fmla="*/ 298764 h 751437"/>
                  <a:gd name="connsiteX43" fmla="*/ 461726 w 761511"/>
                  <a:gd name="connsiteY43" fmla="*/ 235390 h 751437"/>
                  <a:gd name="connsiteX44" fmla="*/ 497940 w 761511"/>
                  <a:gd name="connsiteY44" fmla="*/ 199176 h 751437"/>
                  <a:gd name="connsiteX45" fmla="*/ 525101 w 761511"/>
                  <a:gd name="connsiteY45" fmla="*/ 162962 h 751437"/>
                  <a:gd name="connsiteX46" fmla="*/ 534154 w 761511"/>
                  <a:gd name="connsiteY46" fmla="*/ 135802 h 751437"/>
                  <a:gd name="connsiteX47" fmla="*/ 543208 w 761511"/>
                  <a:gd name="connsiteY47" fmla="*/ 54321 h 751437"/>
                  <a:gd name="connsiteX48" fmla="*/ 488887 w 761511"/>
                  <a:gd name="connsiteY48" fmla="*/ 18107 h 751437"/>
                  <a:gd name="connsiteX49" fmla="*/ 416459 w 761511"/>
                  <a:gd name="connsiteY49" fmla="*/ 0 h 751437"/>
                  <a:gd name="connsiteX50" fmla="*/ 253497 w 761511"/>
                  <a:gd name="connsiteY50" fmla="*/ 9053 h 751437"/>
                  <a:gd name="connsiteX51" fmla="*/ 208229 w 761511"/>
                  <a:gd name="connsiteY51" fmla="*/ 27160 h 751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61511" h="751437">
                    <a:moveTo>
                      <a:pt x="208229" y="27160"/>
                    </a:moveTo>
                    <a:cubicBezTo>
                      <a:pt x="197667" y="43758"/>
                      <a:pt x="198645" y="78813"/>
                      <a:pt x="190123" y="108641"/>
                    </a:cubicBezTo>
                    <a:cubicBezTo>
                      <a:pt x="187501" y="117817"/>
                      <a:pt x="184087" y="126748"/>
                      <a:pt x="181069" y="135802"/>
                    </a:cubicBezTo>
                    <a:cubicBezTo>
                      <a:pt x="184087" y="165980"/>
                      <a:pt x="184175" y="196596"/>
                      <a:pt x="190123" y="226336"/>
                    </a:cubicBezTo>
                    <a:cubicBezTo>
                      <a:pt x="193310" y="242272"/>
                      <a:pt x="203559" y="256038"/>
                      <a:pt x="208229" y="271604"/>
                    </a:cubicBezTo>
                    <a:cubicBezTo>
                      <a:pt x="212651" y="286343"/>
                      <a:pt x="213551" y="301943"/>
                      <a:pt x="217283" y="316871"/>
                    </a:cubicBezTo>
                    <a:cubicBezTo>
                      <a:pt x="219598" y="326129"/>
                      <a:pt x="223318" y="334978"/>
                      <a:pt x="226336" y="344031"/>
                    </a:cubicBezTo>
                    <a:cubicBezTo>
                      <a:pt x="223318" y="371192"/>
                      <a:pt x="226622" y="399830"/>
                      <a:pt x="217283" y="425513"/>
                    </a:cubicBezTo>
                    <a:cubicBezTo>
                      <a:pt x="213565" y="435739"/>
                      <a:pt x="197817" y="435926"/>
                      <a:pt x="190123" y="443620"/>
                    </a:cubicBezTo>
                    <a:cubicBezTo>
                      <a:pt x="182429" y="451314"/>
                      <a:pt x="179710" y="463086"/>
                      <a:pt x="172016" y="470780"/>
                    </a:cubicBezTo>
                    <a:cubicBezTo>
                      <a:pt x="164322" y="478474"/>
                      <a:pt x="152988" y="481658"/>
                      <a:pt x="144855" y="488887"/>
                    </a:cubicBezTo>
                    <a:cubicBezTo>
                      <a:pt x="125716" y="505899"/>
                      <a:pt x="111840" y="529004"/>
                      <a:pt x="90534" y="543208"/>
                    </a:cubicBezTo>
                    <a:cubicBezTo>
                      <a:pt x="81481" y="549244"/>
                      <a:pt x="72821" y="555917"/>
                      <a:pt x="63374" y="561315"/>
                    </a:cubicBezTo>
                    <a:cubicBezTo>
                      <a:pt x="-17044" y="607269"/>
                      <a:pt x="66181" y="553409"/>
                      <a:pt x="0" y="597528"/>
                    </a:cubicBezTo>
                    <a:cubicBezTo>
                      <a:pt x="3018" y="606582"/>
                      <a:pt x="3759" y="616748"/>
                      <a:pt x="9053" y="624689"/>
                    </a:cubicBezTo>
                    <a:cubicBezTo>
                      <a:pt x="28889" y="654443"/>
                      <a:pt x="38324" y="649081"/>
                      <a:pt x="63374" y="669956"/>
                    </a:cubicBezTo>
                    <a:cubicBezTo>
                      <a:pt x="73210" y="678153"/>
                      <a:pt x="79881" y="690015"/>
                      <a:pt x="90534" y="697117"/>
                    </a:cubicBezTo>
                    <a:cubicBezTo>
                      <a:pt x="98475" y="702411"/>
                      <a:pt x="108923" y="702411"/>
                      <a:pt x="117695" y="706170"/>
                    </a:cubicBezTo>
                    <a:cubicBezTo>
                      <a:pt x="130100" y="711486"/>
                      <a:pt x="142191" y="717581"/>
                      <a:pt x="153909" y="724277"/>
                    </a:cubicBezTo>
                    <a:cubicBezTo>
                      <a:pt x="163356" y="729675"/>
                      <a:pt x="171068" y="738098"/>
                      <a:pt x="181069" y="742384"/>
                    </a:cubicBezTo>
                    <a:cubicBezTo>
                      <a:pt x="192506" y="747285"/>
                      <a:pt x="205212" y="748419"/>
                      <a:pt x="217283" y="751437"/>
                    </a:cubicBezTo>
                    <a:cubicBezTo>
                      <a:pt x="247461" y="748419"/>
                      <a:pt x="278830" y="751303"/>
                      <a:pt x="307818" y="742384"/>
                    </a:cubicBezTo>
                    <a:cubicBezTo>
                      <a:pt x="320055" y="738619"/>
                      <a:pt x="324559" y="722665"/>
                      <a:pt x="334978" y="715223"/>
                    </a:cubicBezTo>
                    <a:cubicBezTo>
                      <a:pt x="345960" y="707379"/>
                      <a:pt x="358172" y="700668"/>
                      <a:pt x="371192" y="697117"/>
                    </a:cubicBezTo>
                    <a:cubicBezTo>
                      <a:pt x="391779" y="691502"/>
                      <a:pt x="413517" y="691571"/>
                      <a:pt x="434566" y="688063"/>
                    </a:cubicBezTo>
                    <a:cubicBezTo>
                      <a:pt x="449744" y="685533"/>
                      <a:pt x="464905" y="682742"/>
                      <a:pt x="479833" y="679010"/>
                    </a:cubicBezTo>
                    <a:cubicBezTo>
                      <a:pt x="489091" y="676695"/>
                      <a:pt x="498458" y="674224"/>
                      <a:pt x="506994" y="669956"/>
                    </a:cubicBezTo>
                    <a:cubicBezTo>
                      <a:pt x="516726" y="665090"/>
                      <a:pt x="525101" y="657885"/>
                      <a:pt x="534154" y="651849"/>
                    </a:cubicBezTo>
                    <a:cubicBezTo>
                      <a:pt x="522083" y="642796"/>
                      <a:pt x="510218" y="633459"/>
                      <a:pt x="497940" y="624689"/>
                    </a:cubicBezTo>
                    <a:cubicBezTo>
                      <a:pt x="489086" y="618365"/>
                      <a:pt x="479634" y="612906"/>
                      <a:pt x="470780" y="606582"/>
                    </a:cubicBezTo>
                    <a:cubicBezTo>
                      <a:pt x="446092" y="588948"/>
                      <a:pt x="426763" y="575490"/>
                      <a:pt x="407406" y="552261"/>
                    </a:cubicBezTo>
                    <a:cubicBezTo>
                      <a:pt x="400440" y="543902"/>
                      <a:pt x="395335" y="534154"/>
                      <a:pt x="389299" y="525101"/>
                    </a:cubicBezTo>
                    <a:cubicBezTo>
                      <a:pt x="392317" y="516047"/>
                      <a:pt x="390010" y="502575"/>
                      <a:pt x="398352" y="497940"/>
                    </a:cubicBezTo>
                    <a:cubicBezTo>
                      <a:pt x="420106" y="485854"/>
                      <a:pt x="446018" y="482309"/>
                      <a:pt x="470780" y="479833"/>
                    </a:cubicBezTo>
                    <a:cubicBezTo>
                      <a:pt x="585525" y="468359"/>
                      <a:pt x="531220" y="474542"/>
                      <a:pt x="633742" y="461726"/>
                    </a:cubicBezTo>
                    <a:cubicBezTo>
                      <a:pt x="642796" y="458708"/>
                      <a:pt x="651727" y="455295"/>
                      <a:pt x="660903" y="452673"/>
                    </a:cubicBezTo>
                    <a:cubicBezTo>
                      <a:pt x="672867" y="449255"/>
                      <a:pt x="685988" y="449185"/>
                      <a:pt x="697117" y="443620"/>
                    </a:cubicBezTo>
                    <a:cubicBezTo>
                      <a:pt x="716581" y="433888"/>
                      <a:pt x="751437" y="407406"/>
                      <a:pt x="751437" y="407406"/>
                    </a:cubicBezTo>
                    <a:cubicBezTo>
                      <a:pt x="754455" y="398352"/>
                      <a:pt x="764759" y="388781"/>
                      <a:pt x="760491" y="380245"/>
                    </a:cubicBezTo>
                    <a:cubicBezTo>
                      <a:pt x="734864" y="328990"/>
                      <a:pt x="598375" y="344691"/>
                      <a:pt x="588475" y="344031"/>
                    </a:cubicBezTo>
                    <a:lnTo>
                      <a:pt x="525101" y="334978"/>
                    </a:lnTo>
                    <a:cubicBezTo>
                      <a:pt x="506958" y="332187"/>
                      <a:pt x="487199" y="334133"/>
                      <a:pt x="470780" y="325924"/>
                    </a:cubicBezTo>
                    <a:cubicBezTo>
                      <a:pt x="461048" y="321058"/>
                      <a:pt x="458709" y="307817"/>
                      <a:pt x="452673" y="298764"/>
                    </a:cubicBezTo>
                    <a:cubicBezTo>
                      <a:pt x="455691" y="277639"/>
                      <a:pt x="452896" y="254816"/>
                      <a:pt x="461726" y="235390"/>
                    </a:cubicBezTo>
                    <a:cubicBezTo>
                      <a:pt x="468790" y="219849"/>
                      <a:pt x="486698" y="212024"/>
                      <a:pt x="497940" y="199176"/>
                    </a:cubicBezTo>
                    <a:cubicBezTo>
                      <a:pt x="507876" y="187820"/>
                      <a:pt x="516047" y="175033"/>
                      <a:pt x="525101" y="162962"/>
                    </a:cubicBezTo>
                    <a:cubicBezTo>
                      <a:pt x="528119" y="153909"/>
                      <a:pt x="529886" y="144338"/>
                      <a:pt x="534154" y="135802"/>
                    </a:cubicBezTo>
                    <a:cubicBezTo>
                      <a:pt x="553444" y="97221"/>
                      <a:pt x="569231" y="112873"/>
                      <a:pt x="543208" y="54321"/>
                    </a:cubicBezTo>
                    <a:cubicBezTo>
                      <a:pt x="532352" y="29895"/>
                      <a:pt x="511012" y="24141"/>
                      <a:pt x="488887" y="18107"/>
                    </a:cubicBezTo>
                    <a:cubicBezTo>
                      <a:pt x="464878" y="11559"/>
                      <a:pt x="416459" y="0"/>
                      <a:pt x="416459" y="0"/>
                    </a:cubicBezTo>
                    <a:cubicBezTo>
                      <a:pt x="362138" y="3018"/>
                      <a:pt x="307656" y="3895"/>
                      <a:pt x="253497" y="9053"/>
                    </a:cubicBezTo>
                    <a:cubicBezTo>
                      <a:pt x="223473" y="11912"/>
                      <a:pt x="218791" y="10562"/>
                      <a:pt x="208229" y="2716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0" name="Forma libre 29"/>
              <p:cNvSpPr/>
              <p:nvPr/>
            </p:nvSpPr>
            <p:spPr>
              <a:xfrm>
                <a:off x="8330862" y="4204838"/>
                <a:ext cx="332587" cy="200399"/>
              </a:xfrm>
              <a:custGeom>
                <a:avLst/>
                <a:gdLst>
                  <a:gd name="connsiteX0" fmla="*/ 414069 w 595138"/>
                  <a:gd name="connsiteY0" fmla="*/ 108641 h 417215"/>
                  <a:gd name="connsiteX1" fmla="*/ 6663 w 595138"/>
                  <a:gd name="connsiteY1" fmla="*/ 108641 h 417215"/>
                  <a:gd name="connsiteX2" fmla="*/ 106251 w 595138"/>
                  <a:gd name="connsiteY2" fmla="*/ 117695 h 417215"/>
                  <a:gd name="connsiteX3" fmla="*/ 169625 w 595138"/>
                  <a:gd name="connsiteY3" fmla="*/ 126748 h 417215"/>
                  <a:gd name="connsiteX4" fmla="*/ 196785 w 595138"/>
                  <a:gd name="connsiteY4" fmla="*/ 135802 h 417215"/>
                  <a:gd name="connsiteX5" fmla="*/ 223946 w 595138"/>
                  <a:gd name="connsiteY5" fmla="*/ 190122 h 417215"/>
                  <a:gd name="connsiteX6" fmla="*/ 232999 w 595138"/>
                  <a:gd name="connsiteY6" fmla="*/ 316871 h 417215"/>
                  <a:gd name="connsiteX7" fmla="*/ 260160 w 595138"/>
                  <a:gd name="connsiteY7" fmla="*/ 289711 h 417215"/>
                  <a:gd name="connsiteX8" fmla="*/ 314480 w 595138"/>
                  <a:gd name="connsiteY8" fmla="*/ 271604 h 417215"/>
                  <a:gd name="connsiteX9" fmla="*/ 341641 w 595138"/>
                  <a:gd name="connsiteY9" fmla="*/ 262550 h 417215"/>
                  <a:gd name="connsiteX10" fmla="*/ 350694 w 595138"/>
                  <a:gd name="connsiteY10" fmla="*/ 289711 h 417215"/>
                  <a:gd name="connsiteX11" fmla="*/ 359748 w 595138"/>
                  <a:gd name="connsiteY11" fmla="*/ 416459 h 417215"/>
                  <a:gd name="connsiteX12" fmla="*/ 450282 w 595138"/>
                  <a:gd name="connsiteY12" fmla="*/ 398352 h 417215"/>
                  <a:gd name="connsiteX13" fmla="*/ 468389 w 595138"/>
                  <a:gd name="connsiteY13" fmla="*/ 371192 h 417215"/>
                  <a:gd name="connsiteX14" fmla="*/ 486496 w 595138"/>
                  <a:gd name="connsiteY14" fmla="*/ 307817 h 417215"/>
                  <a:gd name="connsiteX15" fmla="*/ 495550 w 595138"/>
                  <a:gd name="connsiteY15" fmla="*/ 262550 h 417215"/>
                  <a:gd name="connsiteX16" fmla="*/ 513657 w 595138"/>
                  <a:gd name="connsiteY16" fmla="*/ 235390 h 417215"/>
                  <a:gd name="connsiteX17" fmla="*/ 522710 w 595138"/>
                  <a:gd name="connsiteY17" fmla="*/ 190122 h 417215"/>
                  <a:gd name="connsiteX18" fmla="*/ 549871 w 595138"/>
                  <a:gd name="connsiteY18" fmla="*/ 162962 h 417215"/>
                  <a:gd name="connsiteX19" fmla="*/ 595138 w 595138"/>
                  <a:gd name="connsiteY19" fmla="*/ 81481 h 417215"/>
                  <a:gd name="connsiteX20" fmla="*/ 567977 w 595138"/>
                  <a:gd name="connsiteY20" fmla="*/ 72427 h 417215"/>
                  <a:gd name="connsiteX21" fmla="*/ 468389 w 595138"/>
                  <a:gd name="connsiteY21" fmla="*/ 63374 h 417215"/>
                  <a:gd name="connsiteX22" fmla="*/ 459336 w 595138"/>
                  <a:gd name="connsiteY22" fmla="*/ 18107 h 417215"/>
                  <a:gd name="connsiteX23" fmla="*/ 405015 w 595138"/>
                  <a:gd name="connsiteY23" fmla="*/ 0 h 417215"/>
                  <a:gd name="connsiteX24" fmla="*/ 359748 w 595138"/>
                  <a:gd name="connsiteY24" fmla="*/ 36213 h 417215"/>
                  <a:gd name="connsiteX25" fmla="*/ 386908 w 595138"/>
                  <a:gd name="connsiteY25" fmla="*/ 54320 h 417215"/>
                  <a:gd name="connsiteX26" fmla="*/ 414069 w 595138"/>
                  <a:gd name="connsiteY26" fmla="*/ 108641 h 41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5138" h="417215">
                    <a:moveTo>
                      <a:pt x="414069" y="108641"/>
                    </a:moveTo>
                    <a:cubicBezTo>
                      <a:pt x="350695" y="117694"/>
                      <a:pt x="191003" y="89237"/>
                      <a:pt x="6663" y="108641"/>
                    </a:cubicBezTo>
                    <a:cubicBezTo>
                      <a:pt x="-26487" y="112130"/>
                      <a:pt x="73122" y="114014"/>
                      <a:pt x="106251" y="117695"/>
                    </a:cubicBezTo>
                    <a:cubicBezTo>
                      <a:pt x="127460" y="120052"/>
                      <a:pt x="148500" y="123730"/>
                      <a:pt x="169625" y="126748"/>
                    </a:cubicBezTo>
                    <a:cubicBezTo>
                      <a:pt x="178678" y="129766"/>
                      <a:pt x="189333" y="129840"/>
                      <a:pt x="196785" y="135802"/>
                    </a:cubicBezTo>
                    <a:cubicBezTo>
                      <a:pt x="212740" y="148566"/>
                      <a:pt x="217982" y="172230"/>
                      <a:pt x="223946" y="190122"/>
                    </a:cubicBezTo>
                    <a:cubicBezTo>
                      <a:pt x="226964" y="232372"/>
                      <a:pt x="218524" y="277064"/>
                      <a:pt x="232999" y="316871"/>
                    </a:cubicBezTo>
                    <a:cubicBezTo>
                      <a:pt x="237375" y="328904"/>
                      <a:pt x="248968" y="295929"/>
                      <a:pt x="260160" y="289711"/>
                    </a:cubicBezTo>
                    <a:cubicBezTo>
                      <a:pt x="276844" y="280442"/>
                      <a:pt x="296373" y="277640"/>
                      <a:pt x="314480" y="271604"/>
                    </a:cubicBezTo>
                    <a:lnTo>
                      <a:pt x="341641" y="262550"/>
                    </a:lnTo>
                    <a:cubicBezTo>
                      <a:pt x="344659" y="271604"/>
                      <a:pt x="349579" y="280233"/>
                      <a:pt x="350694" y="289711"/>
                    </a:cubicBezTo>
                    <a:cubicBezTo>
                      <a:pt x="355643" y="331778"/>
                      <a:pt x="339666" y="379165"/>
                      <a:pt x="359748" y="416459"/>
                    </a:cubicBezTo>
                    <a:cubicBezTo>
                      <a:pt x="362383" y="421352"/>
                      <a:pt x="439614" y="401019"/>
                      <a:pt x="450282" y="398352"/>
                    </a:cubicBezTo>
                    <a:cubicBezTo>
                      <a:pt x="456318" y="389299"/>
                      <a:pt x="463523" y="380924"/>
                      <a:pt x="468389" y="371192"/>
                    </a:cubicBezTo>
                    <a:cubicBezTo>
                      <a:pt x="474440" y="359090"/>
                      <a:pt x="484174" y="318264"/>
                      <a:pt x="486496" y="307817"/>
                    </a:cubicBezTo>
                    <a:cubicBezTo>
                      <a:pt x="489834" y="292796"/>
                      <a:pt x="490147" y="276958"/>
                      <a:pt x="495550" y="262550"/>
                    </a:cubicBezTo>
                    <a:cubicBezTo>
                      <a:pt x="499371" y="252362"/>
                      <a:pt x="507621" y="244443"/>
                      <a:pt x="513657" y="235390"/>
                    </a:cubicBezTo>
                    <a:cubicBezTo>
                      <a:pt x="516675" y="220301"/>
                      <a:pt x="515828" y="203886"/>
                      <a:pt x="522710" y="190122"/>
                    </a:cubicBezTo>
                    <a:cubicBezTo>
                      <a:pt x="528436" y="178670"/>
                      <a:pt x="542010" y="173069"/>
                      <a:pt x="549871" y="162962"/>
                    </a:cubicBezTo>
                    <a:cubicBezTo>
                      <a:pt x="586188" y="116269"/>
                      <a:pt x="581478" y="122459"/>
                      <a:pt x="595138" y="81481"/>
                    </a:cubicBezTo>
                    <a:cubicBezTo>
                      <a:pt x="586084" y="78463"/>
                      <a:pt x="577425" y="73777"/>
                      <a:pt x="567977" y="72427"/>
                    </a:cubicBezTo>
                    <a:cubicBezTo>
                      <a:pt x="534979" y="67713"/>
                      <a:pt x="498203" y="78281"/>
                      <a:pt x="468389" y="63374"/>
                    </a:cubicBezTo>
                    <a:cubicBezTo>
                      <a:pt x="454626" y="56492"/>
                      <a:pt x="470217" y="28988"/>
                      <a:pt x="459336" y="18107"/>
                    </a:cubicBezTo>
                    <a:cubicBezTo>
                      <a:pt x="445840" y="4611"/>
                      <a:pt x="405015" y="0"/>
                      <a:pt x="405015" y="0"/>
                    </a:cubicBezTo>
                    <a:cubicBezTo>
                      <a:pt x="393412" y="2901"/>
                      <a:pt x="346760" y="3742"/>
                      <a:pt x="359748" y="36213"/>
                    </a:cubicBezTo>
                    <a:cubicBezTo>
                      <a:pt x="363789" y="46316"/>
                      <a:pt x="377855" y="48284"/>
                      <a:pt x="386908" y="54320"/>
                    </a:cubicBezTo>
                    <a:cubicBezTo>
                      <a:pt x="405969" y="111504"/>
                      <a:pt x="477443" y="99588"/>
                      <a:pt x="414069" y="10864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8817775" y="4162050"/>
                <a:ext cx="298041" cy="118668"/>
              </a:xfrm>
              <a:custGeom>
                <a:avLst/>
                <a:gdLst>
                  <a:gd name="connsiteX0" fmla="*/ 414069 w 595138"/>
                  <a:gd name="connsiteY0" fmla="*/ 108641 h 417215"/>
                  <a:gd name="connsiteX1" fmla="*/ 6663 w 595138"/>
                  <a:gd name="connsiteY1" fmla="*/ 108641 h 417215"/>
                  <a:gd name="connsiteX2" fmla="*/ 106251 w 595138"/>
                  <a:gd name="connsiteY2" fmla="*/ 117695 h 417215"/>
                  <a:gd name="connsiteX3" fmla="*/ 169625 w 595138"/>
                  <a:gd name="connsiteY3" fmla="*/ 126748 h 417215"/>
                  <a:gd name="connsiteX4" fmla="*/ 196785 w 595138"/>
                  <a:gd name="connsiteY4" fmla="*/ 135802 h 417215"/>
                  <a:gd name="connsiteX5" fmla="*/ 223946 w 595138"/>
                  <a:gd name="connsiteY5" fmla="*/ 190122 h 417215"/>
                  <a:gd name="connsiteX6" fmla="*/ 232999 w 595138"/>
                  <a:gd name="connsiteY6" fmla="*/ 316871 h 417215"/>
                  <a:gd name="connsiteX7" fmla="*/ 260160 w 595138"/>
                  <a:gd name="connsiteY7" fmla="*/ 289711 h 417215"/>
                  <a:gd name="connsiteX8" fmla="*/ 314480 w 595138"/>
                  <a:gd name="connsiteY8" fmla="*/ 271604 h 417215"/>
                  <a:gd name="connsiteX9" fmla="*/ 341641 w 595138"/>
                  <a:gd name="connsiteY9" fmla="*/ 262550 h 417215"/>
                  <a:gd name="connsiteX10" fmla="*/ 350694 w 595138"/>
                  <a:gd name="connsiteY10" fmla="*/ 289711 h 417215"/>
                  <a:gd name="connsiteX11" fmla="*/ 359748 w 595138"/>
                  <a:gd name="connsiteY11" fmla="*/ 416459 h 417215"/>
                  <a:gd name="connsiteX12" fmla="*/ 450282 w 595138"/>
                  <a:gd name="connsiteY12" fmla="*/ 398352 h 417215"/>
                  <a:gd name="connsiteX13" fmla="*/ 468389 w 595138"/>
                  <a:gd name="connsiteY13" fmla="*/ 371192 h 417215"/>
                  <a:gd name="connsiteX14" fmla="*/ 486496 w 595138"/>
                  <a:gd name="connsiteY14" fmla="*/ 307817 h 417215"/>
                  <a:gd name="connsiteX15" fmla="*/ 495550 w 595138"/>
                  <a:gd name="connsiteY15" fmla="*/ 262550 h 417215"/>
                  <a:gd name="connsiteX16" fmla="*/ 513657 w 595138"/>
                  <a:gd name="connsiteY16" fmla="*/ 235390 h 417215"/>
                  <a:gd name="connsiteX17" fmla="*/ 522710 w 595138"/>
                  <a:gd name="connsiteY17" fmla="*/ 190122 h 417215"/>
                  <a:gd name="connsiteX18" fmla="*/ 549871 w 595138"/>
                  <a:gd name="connsiteY18" fmla="*/ 162962 h 417215"/>
                  <a:gd name="connsiteX19" fmla="*/ 595138 w 595138"/>
                  <a:gd name="connsiteY19" fmla="*/ 81481 h 417215"/>
                  <a:gd name="connsiteX20" fmla="*/ 567977 w 595138"/>
                  <a:gd name="connsiteY20" fmla="*/ 72427 h 417215"/>
                  <a:gd name="connsiteX21" fmla="*/ 468389 w 595138"/>
                  <a:gd name="connsiteY21" fmla="*/ 63374 h 417215"/>
                  <a:gd name="connsiteX22" fmla="*/ 459336 w 595138"/>
                  <a:gd name="connsiteY22" fmla="*/ 18107 h 417215"/>
                  <a:gd name="connsiteX23" fmla="*/ 405015 w 595138"/>
                  <a:gd name="connsiteY23" fmla="*/ 0 h 417215"/>
                  <a:gd name="connsiteX24" fmla="*/ 359748 w 595138"/>
                  <a:gd name="connsiteY24" fmla="*/ 36213 h 417215"/>
                  <a:gd name="connsiteX25" fmla="*/ 386908 w 595138"/>
                  <a:gd name="connsiteY25" fmla="*/ 54320 h 417215"/>
                  <a:gd name="connsiteX26" fmla="*/ 414069 w 595138"/>
                  <a:gd name="connsiteY26" fmla="*/ 108641 h 41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5138" h="417215">
                    <a:moveTo>
                      <a:pt x="414069" y="108641"/>
                    </a:moveTo>
                    <a:cubicBezTo>
                      <a:pt x="350695" y="117694"/>
                      <a:pt x="191003" y="89237"/>
                      <a:pt x="6663" y="108641"/>
                    </a:cubicBezTo>
                    <a:cubicBezTo>
                      <a:pt x="-26487" y="112130"/>
                      <a:pt x="73122" y="114014"/>
                      <a:pt x="106251" y="117695"/>
                    </a:cubicBezTo>
                    <a:cubicBezTo>
                      <a:pt x="127460" y="120052"/>
                      <a:pt x="148500" y="123730"/>
                      <a:pt x="169625" y="126748"/>
                    </a:cubicBezTo>
                    <a:cubicBezTo>
                      <a:pt x="178678" y="129766"/>
                      <a:pt x="189333" y="129840"/>
                      <a:pt x="196785" y="135802"/>
                    </a:cubicBezTo>
                    <a:cubicBezTo>
                      <a:pt x="212740" y="148566"/>
                      <a:pt x="217982" y="172230"/>
                      <a:pt x="223946" y="190122"/>
                    </a:cubicBezTo>
                    <a:cubicBezTo>
                      <a:pt x="226964" y="232372"/>
                      <a:pt x="218524" y="277064"/>
                      <a:pt x="232999" y="316871"/>
                    </a:cubicBezTo>
                    <a:cubicBezTo>
                      <a:pt x="237375" y="328904"/>
                      <a:pt x="248968" y="295929"/>
                      <a:pt x="260160" y="289711"/>
                    </a:cubicBezTo>
                    <a:cubicBezTo>
                      <a:pt x="276844" y="280442"/>
                      <a:pt x="296373" y="277640"/>
                      <a:pt x="314480" y="271604"/>
                    </a:cubicBezTo>
                    <a:lnTo>
                      <a:pt x="341641" y="262550"/>
                    </a:lnTo>
                    <a:cubicBezTo>
                      <a:pt x="344659" y="271604"/>
                      <a:pt x="349579" y="280233"/>
                      <a:pt x="350694" y="289711"/>
                    </a:cubicBezTo>
                    <a:cubicBezTo>
                      <a:pt x="355643" y="331778"/>
                      <a:pt x="339666" y="379165"/>
                      <a:pt x="359748" y="416459"/>
                    </a:cubicBezTo>
                    <a:cubicBezTo>
                      <a:pt x="362383" y="421352"/>
                      <a:pt x="439614" y="401019"/>
                      <a:pt x="450282" y="398352"/>
                    </a:cubicBezTo>
                    <a:cubicBezTo>
                      <a:pt x="456318" y="389299"/>
                      <a:pt x="463523" y="380924"/>
                      <a:pt x="468389" y="371192"/>
                    </a:cubicBezTo>
                    <a:cubicBezTo>
                      <a:pt x="474440" y="359090"/>
                      <a:pt x="484174" y="318264"/>
                      <a:pt x="486496" y="307817"/>
                    </a:cubicBezTo>
                    <a:cubicBezTo>
                      <a:pt x="489834" y="292796"/>
                      <a:pt x="490147" y="276958"/>
                      <a:pt x="495550" y="262550"/>
                    </a:cubicBezTo>
                    <a:cubicBezTo>
                      <a:pt x="499371" y="252362"/>
                      <a:pt x="507621" y="244443"/>
                      <a:pt x="513657" y="235390"/>
                    </a:cubicBezTo>
                    <a:cubicBezTo>
                      <a:pt x="516675" y="220301"/>
                      <a:pt x="515828" y="203886"/>
                      <a:pt x="522710" y="190122"/>
                    </a:cubicBezTo>
                    <a:cubicBezTo>
                      <a:pt x="528436" y="178670"/>
                      <a:pt x="542010" y="173069"/>
                      <a:pt x="549871" y="162962"/>
                    </a:cubicBezTo>
                    <a:cubicBezTo>
                      <a:pt x="586188" y="116269"/>
                      <a:pt x="581478" y="122459"/>
                      <a:pt x="595138" y="81481"/>
                    </a:cubicBezTo>
                    <a:cubicBezTo>
                      <a:pt x="586084" y="78463"/>
                      <a:pt x="577425" y="73777"/>
                      <a:pt x="567977" y="72427"/>
                    </a:cubicBezTo>
                    <a:cubicBezTo>
                      <a:pt x="534979" y="67713"/>
                      <a:pt x="498203" y="78281"/>
                      <a:pt x="468389" y="63374"/>
                    </a:cubicBezTo>
                    <a:cubicBezTo>
                      <a:pt x="454626" y="56492"/>
                      <a:pt x="470217" y="28988"/>
                      <a:pt x="459336" y="18107"/>
                    </a:cubicBezTo>
                    <a:cubicBezTo>
                      <a:pt x="445840" y="4611"/>
                      <a:pt x="405015" y="0"/>
                      <a:pt x="405015" y="0"/>
                    </a:cubicBezTo>
                    <a:cubicBezTo>
                      <a:pt x="393412" y="2901"/>
                      <a:pt x="346760" y="3742"/>
                      <a:pt x="359748" y="36213"/>
                    </a:cubicBezTo>
                    <a:cubicBezTo>
                      <a:pt x="363789" y="46316"/>
                      <a:pt x="377855" y="48284"/>
                      <a:pt x="386908" y="54320"/>
                    </a:cubicBezTo>
                    <a:cubicBezTo>
                      <a:pt x="405969" y="111504"/>
                      <a:pt x="477443" y="99588"/>
                      <a:pt x="414069" y="10864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9009142" y="4547003"/>
              <a:ext cx="1059255" cy="965906"/>
              <a:chOff x="8983118" y="4782391"/>
              <a:chExt cx="1059255" cy="965906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8983118" y="4782391"/>
                <a:ext cx="1059255" cy="9659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36" name="Conector recto 35"/>
              <p:cNvCxnSpPr>
                <a:stCxn id="34" idx="0"/>
                <a:endCxn id="34" idx="4"/>
              </p:cNvCxnSpPr>
              <p:nvPr/>
            </p:nvCxnSpPr>
            <p:spPr>
              <a:xfrm>
                <a:off x="9512746" y="4782391"/>
                <a:ext cx="0" cy="9659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>
                <a:stCxn id="34" idx="2"/>
              </p:cNvCxnSpPr>
              <p:nvPr/>
            </p:nvCxnSpPr>
            <p:spPr>
              <a:xfrm>
                <a:off x="8983118" y="5265344"/>
                <a:ext cx="10592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orma libre 38"/>
              <p:cNvSpPr/>
              <p:nvPr/>
            </p:nvSpPr>
            <p:spPr>
              <a:xfrm>
                <a:off x="9524246" y="4970346"/>
                <a:ext cx="421351" cy="289717"/>
              </a:xfrm>
              <a:custGeom>
                <a:avLst/>
                <a:gdLst>
                  <a:gd name="connsiteX0" fmla="*/ 0 w 421351"/>
                  <a:gd name="connsiteY0" fmla="*/ 289717 h 289717"/>
                  <a:gd name="connsiteX1" fmla="*/ 389299 w 421351"/>
                  <a:gd name="connsiteY1" fmla="*/ 6 h 289717"/>
                  <a:gd name="connsiteX2" fmla="*/ 398352 w 421351"/>
                  <a:gd name="connsiteY2" fmla="*/ 280664 h 289717"/>
                  <a:gd name="connsiteX3" fmla="*/ 398352 w 421351"/>
                  <a:gd name="connsiteY3" fmla="*/ 280664 h 289717"/>
                  <a:gd name="connsiteX4" fmla="*/ 398352 w 421351"/>
                  <a:gd name="connsiteY4" fmla="*/ 280664 h 28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351" h="289717">
                    <a:moveTo>
                      <a:pt x="0" y="289717"/>
                    </a:moveTo>
                    <a:cubicBezTo>
                      <a:pt x="161453" y="145616"/>
                      <a:pt x="322907" y="1515"/>
                      <a:pt x="389299" y="6"/>
                    </a:cubicBezTo>
                    <a:cubicBezTo>
                      <a:pt x="455691" y="-1503"/>
                      <a:pt x="398352" y="280664"/>
                      <a:pt x="398352" y="280664"/>
                    </a:cubicBezTo>
                    <a:lnTo>
                      <a:pt x="398352" y="280664"/>
                    </a:lnTo>
                    <a:lnTo>
                      <a:pt x="398352" y="28066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9086846" y="5269117"/>
                <a:ext cx="428346" cy="280657"/>
              </a:xfrm>
              <a:custGeom>
                <a:avLst/>
                <a:gdLst>
                  <a:gd name="connsiteX0" fmla="*/ 428346 w 428346"/>
                  <a:gd name="connsiteY0" fmla="*/ 0 h 280657"/>
                  <a:gd name="connsiteX1" fmla="*/ 292544 w 428346"/>
                  <a:gd name="connsiteY1" fmla="*/ 280657 h 280657"/>
                  <a:gd name="connsiteX2" fmla="*/ 292544 w 428346"/>
                  <a:gd name="connsiteY2" fmla="*/ 280657 h 280657"/>
                  <a:gd name="connsiteX3" fmla="*/ 29994 w 428346"/>
                  <a:gd name="connsiteY3" fmla="*/ 244443 h 280657"/>
                  <a:gd name="connsiteX4" fmla="*/ 2833 w 428346"/>
                  <a:gd name="connsiteY4" fmla="*/ 181069 h 28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346" h="280657">
                    <a:moveTo>
                      <a:pt x="428346" y="0"/>
                    </a:moveTo>
                    <a:lnTo>
                      <a:pt x="292544" y="280657"/>
                    </a:lnTo>
                    <a:lnTo>
                      <a:pt x="292544" y="280657"/>
                    </a:lnTo>
                    <a:cubicBezTo>
                      <a:pt x="248786" y="274621"/>
                      <a:pt x="78279" y="261041"/>
                      <a:pt x="29994" y="244443"/>
                    </a:cubicBezTo>
                    <a:cubicBezTo>
                      <a:pt x="-18291" y="227845"/>
                      <a:pt x="7360" y="206721"/>
                      <a:pt x="2833" y="18106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1" name="Forma libre 40"/>
              <p:cNvSpPr/>
              <p:nvPr/>
            </p:nvSpPr>
            <p:spPr>
              <a:xfrm>
                <a:off x="9492755" y="5122746"/>
                <a:ext cx="288542" cy="146371"/>
              </a:xfrm>
              <a:custGeom>
                <a:avLst/>
                <a:gdLst>
                  <a:gd name="connsiteX0" fmla="*/ 0 w 421351"/>
                  <a:gd name="connsiteY0" fmla="*/ 289717 h 289717"/>
                  <a:gd name="connsiteX1" fmla="*/ 389299 w 421351"/>
                  <a:gd name="connsiteY1" fmla="*/ 6 h 289717"/>
                  <a:gd name="connsiteX2" fmla="*/ 398352 w 421351"/>
                  <a:gd name="connsiteY2" fmla="*/ 280664 h 289717"/>
                  <a:gd name="connsiteX3" fmla="*/ 398352 w 421351"/>
                  <a:gd name="connsiteY3" fmla="*/ 280664 h 289717"/>
                  <a:gd name="connsiteX4" fmla="*/ 398352 w 421351"/>
                  <a:gd name="connsiteY4" fmla="*/ 280664 h 28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351" h="289717">
                    <a:moveTo>
                      <a:pt x="0" y="289717"/>
                    </a:moveTo>
                    <a:cubicBezTo>
                      <a:pt x="161453" y="145616"/>
                      <a:pt x="322907" y="1515"/>
                      <a:pt x="389299" y="6"/>
                    </a:cubicBezTo>
                    <a:cubicBezTo>
                      <a:pt x="455691" y="-1503"/>
                      <a:pt x="398352" y="280664"/>
                      <a:pt x="398352" y="280664"/>
                    </a:cubicBezTo>
                    <a:lnTo>
                      <a:pt x="398352" y="280664"/>
                    </a:lnTo>
                    <a:lnTo>
                      <a:pt x="398352" y="280664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9179432" y="5267614"/>
                <a:ext cx="334537" cy="140329"/>
              </a:xfrm>
              <a:custGeom>
                <a:avLst/>
                <a:gdLst>
                  <a:gd name="connsiteX0" fmla="*/ 428346 w 428346"/>
                  <a:gd name="connsiteY0" fmla="*/ 0 h 280657"/>
                  <a:gd name="connsiteX1" fmla="*/ 292544 w 428346"/>
                  <a:gd name="connsiteY1" fmla="*/ 280657 h 280657"/>
                  <a:gd name="connsiteX2" fmla="*/ 292544 w 428346"/>
                  <a:gd name="connsiteY2" fmla="*/ 280657 h 280657"/>
                  <a:gd name="connsiteX3" fmla="*/ 29994 w 428346"/>
                  <a:gd name="connsiteY3" fmla="*/ 244443 h 280657"/>
                  <a:gd name="connsiteX4" fmla="*/ 2833 w 428346"/>
                  <a:gd name="connsiteY4" fmla="*/ 181069 h 28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346" h="280657">
                    <a:moveTo>
                      <a:pt x="428346" y="0"/>
                    </a:moveTo>
                    <a:lnTo>
                      <a:pt x="292544" y="280657"/>
                    </a:lnTo>
                    <a:lnTo>
                      <a:pt x="292544" y="280657"/>
                    </a:lnTo>
                    <a:cubicBezTo>
                      <a:pt x="248786" y="274621"/>
                      <a:pt x="78279" y="261041"/>
                      <a:pt x="29994" y="244443"/>
                    </a:cubicBezTo>
                    <a:cubicBezTo>
                      <a:pt x="-18291" y="227845"/>
                      <a:pt x="7360" y="206721"/>
                      <a:pt x="2833" y="181069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50" name="Elipse 49"/>
            <p:cNvSpPr/>
            <p:nvPr/>
          </p:nvSpPr>
          <p:spPr>
            <a:xfrm>
              <a:off x="7687402" y="3145222"/>
              <a:ext cx="1059255" cy="96590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23000">
                  <a:schemeClr val="bg2">
                    <a:lumMod val="50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8972394" y="1441779"/>
              <a:ext cx="113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Morphology</a:t>
              </a:r>
              <a:endPara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9057180" y="5665309"/>
              <a:ext cx="113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Properties</a:t>
              </a:r>
              <a:endPara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11"/>
            <p:cNvSpPr txBox="1"/>
            <p:nvPr/>
          </p:nvSpPr>
          <p:spPr>
            <a:xfrm>
              <a:off x="10981554" y="4319824"/>
              <a:ext cx="1135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Elemental</a:t>
              </a:r>
            </a:p>
            <a:p>
              <a:r>
                <a:rPr lang="en-US" altLang="ko-KR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Composition</a:t>
              </a:r>
              <a:endPara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11"/>
            <p:cNvSpPr txBox="1"/>
            <p:nvPr/>
          </p:nvSpPr>
          <p:spPr>
            <a:xfrm>
              <a:off x="7339189" y="4302599"/>
              <a:ext cx="113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Application</a:t>
              </a:r>
              <a:endPara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48" t="8370" r="1683" b="11418"/>
            <a:stretch/>
          </p:blipFill>
          <p:spPr>
            <a:xfrm>
              <a:off x="10509199" y="530644"/>
              <a:ext cx="1493429" cy="139286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58" name="Conector recto 57"/>
            <p:cNvCxnSpPr>
              <a:endCxn id="56" idx="1"/>
            </p:cNvCxnSpPr>
            <p:nvPr/>
          </p:nvCxnSpPr>
          <p:spPr>
            <a:xfrm flipV="1">
              <a:off x="9760945" y="734624"/>
              <a:ext cx="966962" cy="13744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>
              <a:stCxn id="13" idx="1"/>
              <a:endCxn id="56" idx="4"/>
            </p:cNvCxnSpPr>
            <p:nvPr/>
          </p:nvCxnSpPr>
          <p:spPr>
            <a:xfrm flipV="1">
              <a:off x="9728226" y="1923505"/>
              <a:ext cx="1527688" cy="280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73">
            <a:extLst>
              <a:ext uri="{FF2B5EF4-FFF2-40B4-BE49-F238E27FC236}">
                <a16:creationId xmlns:a16="http://schemas.microsoft.com/office/drawing/2014/main" xmlns="" id="{3F70F5AF-AD20-4095-9C53-0A16D399B0FF}"/>
              </a:ext>
            </a:extLst>
          </p:cNvPr>
          <p:cNvSpPr/>
          <p:nvPr/>
        </p:nvSpPr>
        <p:spPr>
          <a:xfrm>
            <a:off x="2337001" y="5464760"/>
            <a:ext cx="430886" cy="430886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64" name="Rectangle 82">
            <a:extLst>
              <a:ext uri="{FF2B5EF4-FFF2-40B4-BE49-F238E27FC236}">
                <a16:creationId xmlns:a16="http://schemas.microsoft.com/office/drawing/2014/main" xmlns="" id="{4ED822AE-70DF-4F10-9F2A-DD221C813126}"/>
              </a:ext>
            </a:extLst>
          </p:cNvPr>
          <p:cNvSpPr/>
          <p:nvPr/>
        </p:nvSpPr>
        <p:spPr>
          <a:xfrm>
            <a:off x="2337001" y="4747898"/>
            <a:ext cx="430886" cy="430886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00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5745CF0-BC98-4B16-B5F0-3B9E3ACE6378}"/>
              </a:ext>
            </a:extLst>
          </p:cNvPr>
          <p:cNvGrpSpPr/>
          <p:nvPr/>
        </p:nvGrpSpPr>
        <p:grpSpPr>
          <a:xfrm rot="5400000">
            <a:off x="5367774" y="-248289"/>
            <a:ext cx="3832209" cy="7679636"/>
            <a:chOff x="588974" y="2600731"/>
            <a:chExt cx="3832209" cy="42572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05ED20E2-8DD1-4AE3-BF98-D6748B028B47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208D496-C22A-48E8-BD8C-2199B55F679A}"/>
                </a:ext>
              </a:extLst>
            </p:cNvPr>
            <p:cNvSpPr/>
            <p:nvPr/>
          </p:nvSpPr>
          <p:spPr>
            <a:xfrm>
              <a:off x="2146533" y="2600731"/>
              <a:ext cx="717093" cy="42572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D64DF1D9-7FF4-4CFD-9A16-314845FF7691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6AB03861-7086-4809-8C05-77DD6A6D398D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xmlns="" id="{8B2CC955-92E1-4E02-8D3D-DB0AAD00957E}"/>
                </a:ext>
              </a:extLst>
            </p:cNvPr>
            <p:cNvSpPr/>
            <p:nvPr/>
          </p:nvSpPr>
          <p:spPr>
            <a:xfrm>
              <a:off x="1367754" y="2600732"/>
              <a:ext cx="717093" cy="42572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xmlns="" id="{D64DF1D9-7FF4-4CFD-9A16-314845FF7691}"/>
                </a:ext>
              </a:extLst>
            </p:cNvPr>
            <p:cNvSpPr/>
            <p:nvPr/>
          </p:nvSpPr>
          <p:spPr>
            <a:xfrm>
              <a:off x="2925312" y="2600732"/>
              <a:ext cx="717093" cy="42572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C783C5-7232-4123-9517-2E43C3950F1A}"/>
              </a:ext>
            </a:extLst>
          </p:cNvPr>
          <p:cNvSpPr txBox="1"/>
          <p:nvPr/>
        </p:nvSpPr>
        <p:spPr>
          <a:xfrm>
            <a:off x="4278900" y="3068171"/>
            <a:ext cx="5705061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2821FBB-FDC9-405B-8F1F-259D08170CEB}"/>
              </a:ext>
            </a:extLst>
          </p:cNvPr>
          <p:cNvSpPr txBox="1"/>
          <p:nvPr/>
        </p:nvSpPr>
        <p:spPr>
          <a:xfrm>
            <a:off x="4278831" y="4135217"/>
            <a:ext cx="570506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Q/A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4F56648-4035-4695-A0F2-E1C9C9FF160F}"/>
              </a:ext>
            </a:extLst>
          </p:cNvPr>
          <p:cNvSpPr txBox="1"/>
          <p:nvPr/>
        </p:nvSpPr>
        <p:spPr>
          <a:xfrm>
            <a:off x="4278831" y="2616679"/>
            <a:ext cx="570506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Characterization of materials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81859" y="993581"/>
            <a:ext cx="383853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72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</a:p>
          <a:p>
            <a:r>
              <a:rPr lang="es-CO" sz="72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  <a:p>
            <a:r>
              <a:rPr lang="es-CO" sz="72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</a:p>
          <a:p>
            <a:r>
              <a:rPr lang="es-CO" sz="72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  <a:p>
            <a:r>
              <a:rPr lang="es-CO" sz="7200" dirty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xmlns="" id="{95CDE746-30CD-4796-A845-49CBF53C0F04}"/>
              </a:ext>
            </a:extLst>
          </p:cNvPr>
          <p:cNvSpPr txBox="1"/>
          <p:nvPr/>
        </p:nvSpPr>
        <p:spPr>
          <a:xfrm>
            <a:off x="1950236" y="1824579"/>
            <a:ext cx="149382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 smtClean="0">
                <a:latin typeface="+mj-lt"/>
              </a:rPr>
              <a:t>P</a:t>
            </a:r>
          </a:p>
          <a:p>
            <a:pPr algn="ctr"/>
            <a:r>
              <a:rPr lang="en-US" altLang="ko-KR" sz="3600" dirty="0" smtClean="0">
                <a:latin typeface="+mj-lt"/>
                <a:cs typeface="Arial" pitchFamily="34" charset="0"/>
              </a:rPr>
              <a:t>r</a:t>
            </a:r>
          </a:p>
          <a:p>
            <a:pPr algn="ctr"/>
            <a:r>
              <a:rPr lang="en-US" altLang="ko-KR" sz="3600" dirty="0" smtClean="0">
                <a:latin typeface="+mj-lt"/>
                <a:cs typeface="Arial" pitchFamily="34" charset="0"/>
              </a:rPr>
              <a:t>o</a:t>
            </a:r>
          </a:p>
          <a:p>
            <a:pPr algn="ctr"/>
            <a:r>
              <a:rPr lang="en-US" altLang="ko-KR" sz="3600" dirty="0" smtClean="0">
                <a:latin typeface="+mj-lt"/>
                <a:cs typeface="Arial" pitchFamily="34" charset="0"/>
              </a:rPr>
              <a:t>j</a:t>
            </a:r>
          </a:p>
          <a:p>
            <a:pPr algn="ctr"/>
            <a:r>
              <a:rPr lang="en-US" altLang="ko-KR" sz="3600" dirty="0" smtClean="0">
                <a:latin typeface="+mj-lt"/>
                <a:cs typeface="Arial" pitchFamily="34" charset="0"/>
              </a:rPr>
              <a:t>e</a:t>
            </a:r>
          </a:p>
          <a:p>
            <a:pPr algn="ctr"/>
            <a:r>
              <a:rPr lang="en-US" altLang="ko-KR" sz="3600" dirty="0" smtClean="0">
                <a:latin typeface="+mj-lt"/>
                <a:cs typeface="Arial" pitchFamily="34" charset="0"/>
              </a:rPr>
              <a:t>c</a:t>
            </a:r>
          </a:p>
          <a:p>
            <a:pPr algn="ctr"/>
            <a:r>
              <a:rPr lang="en-US" altLang="ko-KR" sz="3600" dirty="0">
                <a:latin typeface="+mj-lt"/>
                <a:cs typeface="Arial" pitchFamily="34" charset="0"/>
              </a:rPr>
              <a:t>t</a:t>
            </a:r>
            <a:endParaRPr lang="en-US" altLang="ko-KR" sz="36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172AF1-47AA-4C49-B9BF-4BA25F755221}"/>
              </a:ext>
            </a:extLst>
          </p:cNvPr>
          <p:cNvSpPr txBox="1"/>
          <p:nvPr/>
        </p:nvSpPr>
        <p:spPr>
          <a:xfrm>
            <a:off x="5135509" y="444426"/>
            <a:ext cx="61472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F2E31D2-E7E6-40B6-A90D-51783A6465D2}"/>
              </a:ext>
            </a:extLst>
          </p:cNvPr>
          <p:cNvGrpSpPr/>
          <p:nvPr/>
        </p:nvGrpSpPr>
        <p:grpSpPr>
          <a:xfrm>
            <a:off x="5898745" y="1706617"/>
            <a:ext cx="5383988" cy="1099644"/>
            <a:chOff x="1848112" y="1575921"/>
            <a:chExt cx="5383988" cy="10996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9D3A47B-0449-448D-8D4C-C3FFE9EC1FA9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General description of the thesis and the importance of characterization techniques to evaluate results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0E1C3D5-A12E-4B60-9180-93D9426808EA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6A3F4CA-B474-4F91-A083-1880EAE4BC5C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35A7BC5-56DA-4379-8F7E-944C34FDDA2E}"/>
              </a:ext>
            </a:extLst>
          </p:cNvPr>
          <p:cNvGrpSpPr/>
          <p:nvPr/>
        </p:nvGrpSpPr>
        <p:grpSpPr>
          <a:xfrm>
            <a:off x="5898745" y="2841595"/>
            <a:ext cx="5771172" cy="1099644"/>
            <a:chOff x="1848112" y="1575921"/>
            <a:chExt cx="5771172" cy="10996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BD33463-D745-49B6-A93D-6475B79CCFC6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Explanation of 6 techniques that allows to evaluate different characteristics inside the research.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9156532-60D2-4954-AF57-BC474DCC2BFB}"/>
                </a:ext>
              </a:extLst>
            </p:cNvPr>
            <p:cNvSpPr txBox="1"/>
            <p:nvPr/>
          </p:nvSpPr>
          <p:spPr>
            <a:xfrm>
              <a:off x="2705935" y="1789403"/>
              <a:ext cx="4913349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Characterization Techniques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0B64655-4A03-436C-9085-4D16DB13AB2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C90E96-C1AF-48EB-B7DC-BE80A4458A57}"/>
              </a:ext>
            </a:extLst>
          </p:cNvPr>
          <p:cNvGrpSpPr/>
          <p:nvPr/>
        </p:nvGrpSpPr>
        <p:grpSpPr>
          <a:xfrm>
            <a:off x="5898745" y="3976573"/>
            <a:ext cx="5383988" cy="914978"/>
            <a:chOff x="1848112" y="1575921"/>
            <a:chExt cx="5383988" cy="91497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2E352B5-305B-4017-A3DF-F7E904A359BF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Positive effect of the techniques on the research.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F81888F-2768-49D4-BC73-A60FEEE580A3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Summary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DF19A01-7B79-4997-9076-9F84A328337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389DB5E4-CDCE-43D6-93F7-292BDE658B2E}"/>
              </a:ext>
            </a:extLst>
          </p:cNvPr>
          <p:cNvGrpSpPr/>
          <p:nvPr/>
        </p:nvGrpSpPr>
        <p:grpSpPr>
          <a:xfrm>
            <a:off x="5898745" y="5111550"/>
            <a:ext cx="5383988" cy="914978"/>
            <a:chOff x="1848112" y="1575921"/>
            <a:chExt cx="5383988" cy="91497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A9B9AC5-D38F-4FFF-95E6-2A00CF865742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Questions and answers from professors and students.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00E9E52-4AEB-4DE6-9EDC-6EEFAF9061A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Q/A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2C2B4F85-80A1-4571-86C2-2D5BB0018D0F}"/>
              </a:ext>
            </a:extLst>
          </p:cNvPr>
          <p:cNvGrpSpPr/>
          <p:nvPr/>
        </p:nvGrpSpPr>
        <p:grpSpPr>
          <a:xfrm>
            <a:off x="588974" y="2600732"/>
            <a:ext cx="3832209" cy="4257267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CuadroTexto 46"/>
          <p:cNvSpPr txBox="1"/>
          <p:nvPr/>
        </p:nvSpPr>
        <p:spPr>
          <a:xfrm>
            <a:off x="588974" y="75401"/>
            <a:ext cx="383853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FINAL</a:t>
            </a:r>
            <a:endParaRPr lang="es-CO" sz="10000" dirty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xmlns="" id="{95CDE746-30CD-4796-A845-49CBF53C0F04}"/>
              </a:ext>
            </a:extLst>
          </p:cNvPr>
          <p:cNvSpPr txBox="1"/>
          <p:nvPr/>
        </p:nvSpPr>
        <p:spPr>
          <a:xfrm>
            <a:off x="-3856776" y="146169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latin typeface="+mj-lt"/>
              </a:rPr>
              <a:t>Project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75B3B4F-4D8D-4921-B57A-C3AB214A2370}"/>
              </a:ext>
            </a:extLst>
          </p:cNvPr>
          <p:cNvSpPr/>
          <p:nvPr/>
        </p:nvSpPr>
        <p:spPr>
          <a:xfrm>
            <a:off x="3631411" y="3846720"/>
            <a:ext cx="1828800" cy="557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AEF46E3-D7CC-4697-920F-9330864A8466}"/>
              </a:ext>
            </a:extLst>
          </p:cNvPr>
          <p:cNvSpPr/>
          <p:nvPr/>
        </p:nvSpPr>
        <p:spPr>
          <a:xfrm>
            <a:off x="3631411" y="3923972"/>
            <a:ext cx="1828800" cy="557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533A9C9A-BD34-48C5-85A7-DDEDF37A1020}"/>
              </a:ext>
            </a:extLst>
          </p:cNvPr>
          <p:cNvSpPr/>
          <p:nvPr/>
        </p:nvSpPr>
        <p:spPr>
          <a:xfrm>
            <a:off x="3631411" y="4001224"/>
            <a:ext cx="1828800" cy="55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C9DF842-10F6-446D-829E-5F50FCF00ABF}"/>
              </a:ext>
            </a:extLst>
          </p:cNvPr>
          <p:cNvSpPr/>
          <p:nvPr/>
        </p:nvSpPr>
        <p:spPr>
          <a:xfrm>
            <a:off x="3631411" y="4078476"/>
            <a:ext cx="1828800" cy="557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67F2B6B-7E8A-419F-8BFF-DFC358030831}"/>
              </a:ext>
            </a:extLst>
          </p:cNvPr>
          <p:cNvSpPr/>
          <p:nvPr/>
        </p:nvSpPr>
        <p:spPr>
          <a:xfrm>
            <a:off x="3631411" y="4155727"/>
            <a:ext cx="1828800" cy="557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89062672-1DC5-4942-B639-1F7C9595A4B7}"/>
              </a:ext>
            </a:extLst>
          </p:cNvPr>
          <p:cNvGrpSpPr/>
          <p:nvPr/>
        </p:nvGrpSpPr>
        <p:grpSpPr>
          <a:xfrm>
            <a:off x="7362990" y="5515165"/>
            <a:ext cx="4062015" cy="738664"/>
            <a:chOff x="3017859" y="4283314"/>
            <a:chExt cx="2579765" cy="7386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7D70BD1-9E21-428D-976C-87611D5D222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Porosity, surface distribution, wear tracks and performance.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46E9041-A398-4B8E-B761-15B2A6EA59E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Importance of characterization techniques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CC5BFD-FE78-4E8D-B54C-C5A612BBE18C}"/>
              </a:ext>
            </a:extLst>
          </p:cNvPr>
          <p:cNvGrpSpPr/>
          <p:nvPr/>
        </p:nvGrpSpPr>
        <p:grpSpPr>
          <a:xfrm>
            <a:off x="7362990" y="1806580"/>
            <a:ext cx="4062015" cy="553999"/>
            <a:chOff x="3017859" y="4283314"/>
            <a:chExt cx="2579765" cy="55399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F42A0BC-C751-4EAF-AE00-292CE6F4D2B2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Synovial Joints of the human body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FE8DBF9-0919-4E3C-9826-8F14F1050E7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Mechanical system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03BDE32-CCA7-4812-A91A-BFCF3429C773}"/>
              </a:ext>
            </a:extLst>
          </p:cNvPr>
          <p:cNvGrpSpPr/>
          <p:nvPr/>
        </p:nvGrpSpPr>
        <p:grpSpPr>
          <a:xfrm>
            <a:off x="7362990" y="2733727"/>
            <a:ext cx="4062015" cy="553999"/>
            <a:chOff x="3017859" y="4283314"/>
            <a:chExt cx="2579765" cy="5539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FA4C827-67C9-4C2C-8D07-218493B7890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Degenerative condition of synovial joints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157C370-21A0-4F27-8E77-484D07E6BA3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Osteoarthritis (OA)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66E511C-9172-499B-9745-95969D297280}"/>
              </a:ext>
            </a:extLst>
          </p:cNvPr>
          <p:cNvGrpSpPr/>
          <p:nvPr/>
        </p:nvGrpSpPr>
        <p:grpSpPr>
          <a:xfrm>
            <a:off x="7362990" y="3660873"/>
            <a:ext cx="4062015" cy="553999"/>
            <a:chOff x="3017859" y="4283314"/>
            <a:chExt cx="2579765" cy="55399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56E437C-8175-4AC4-A8F6-38D6057358B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Polymeric hydrogels (polyvinyl alcohol - PVA)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951F62A-0194-4261-AB4A-71D2C7BA10E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Cartilage Replacement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A69E1AB8-8647-4EDD-8849-325A080183BD}"/>
              </a:ext>
            </a:extLst>
          </p:cNvPr>
          <p:cNvGrpSpPr/>
          <p:nvPr/>
        </p:nvGrpSpPr>
        <p:grpSpPr>
          <a:xfrm>
            <a:off x="7362990" y="4588018"/>
            <a:ext cx="4062015" cy="738664"/>
            <a:chOff x="3017859" y="4283314"/>
            <a:chExt cx="2579765" cy="73866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0B73249-F024-4C7A-A84F-5CA7AE3DC4D3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Fluids with additives (Hyaluronic acid - HA with mesoporous silica nanoparticles – SiMNP’s)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A14C578-722C-4B11-B208-05ED2227D85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Lubricants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2724E8A-BE22-4B25-873F-6D263A468429}"/>
              </a:ext>
            </a:extLst>
          </p:cNvPr>
          <p:cNvSpPr/>
          <p:nvPr/>
        </p:nvSpPr>
        <p:spPr>
          <a:xfrm>
            <a:off x="6647073" y="4654474"/>
            <a:ext cx="594864" cy="5948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79C97A36-9185-493E-B3B4-006172BFA0E5}"/>
              </a:ext>
            </a:extLst>
          </p:cNvPr>
          <p:cNvSpPr/>
          <p:nvPr/>
        </p:nvSpPr>
        <p:spPr>
          <a:xfrm>
            <a:off x="6647073" y="3731621"/>
            <a:ext cx="594864" cy="594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4BB2475-F19C-4A94-B9F9-F5E05BDAC628}"/>
              </a:ext>
            </a:extLst>
          </p:cNvPr>
          <p:cNvSpPr/>
          <p:nvPr/>
        </p:nvSpPr>
        <p:spPr>
          <a:xfrm>
            <a:off x="6647073" y="2808769"/>
            <a:ext cx="594864" cy="5948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09207FBA-6D7C-4FEE-B36A-A2605CEB3442}"/>
              </a:ext>
            </a:extLst>
          </p:cNvPr>
          <p:cNvSpPr/>
          <p:nvPr/>
        </p:nvSpPr>
        <p:spPr>
          <a:xfrm>
            <a:off x="6647073" y="5577329"/>
            <a:ext cx="594864" cy="5948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060D86D-36CC-476F-BD75-ED5A6E37709A}"/>
              </a:ext>
            </a:extLst>
          </p:cNvPr>
          <p:cNvSpPr/>
          <p:nvPr/>
        </p:nvSpPr>
        <p:spPr>
          <a:xfrm>
            <a:off x="6647073" y="1885916"/>
            <a:ext cx="594864" cy="5948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xmlns="" id="{F0675B6B-A8AD-4BE4-B06D-F5AFC5AFDCC2}"/>
              </a:ext>
            </a:extLst>
          </p:cNvPr>
          <p:cNvSpPr/>
          <p:nvPr/>
        </p:nvSpPr>
        <p:spPr>
          <a:xfrm>
            <a:off x="5444163" y="1885919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Freeform 48">
            <a:extLst>
              <a:ext uri="{FF2B5EF4-FFF2-40B4-BE49-F238E27FC236}">
                <a16:creationId xmlns:a16="http://schemas.microsoft.com/office/drawing/2014/main" xmlns="" id="{5FCE667E-8558-4BAE-8A54-D79D3B8F34D3}"/>
              </a:ext>
            </a:extLst>
          </p:cNvPr>
          <p:cNvSpPr/>
          <p:nvPr/>
        </p:nvSpPr>
        <p:spPr>
          <a:xfrm>
            <a:off x="5444260" y="2808769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0" name="Freeform 49">
            <a:extLst>
              <a:ext uri="{FF2B5EF4-FFF2-40B4-BE49-F238E27FC236}">
                <a16:creationId xmlns:a16="http://schemas.microsoft.com/office/drawing/2014/main" xmlns="" id="{CAC74E0F-BD76-4CBF-BB73-652150B9AA15}"/>
              </a:ext>
            </a:extLst>
          </p:cNvPr>
          <p:cNvSpPr/>
          <p:nvPr/>
        </p:nvSpPr>
        <p:spPr>
          <a:xfrm>
            <a:off x="5444202" y="3731499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1" name="Freeform 50">
            <a:extLst>
              <a:ext uri="{FF2B5EF4-FFF2-40B4-BE49-F238E27FC236}">
                <a16:creationId xmlns:a16="http://schemas.microsoft.com/office/drawing/2014/main" xmlns="" id="{95DC04B6-2814-4A2B-B72F-A2C38214BF18}"/>
              </a:ext>
            </a:extLst>
          </p:cNvPr>
          <p:cNvSpPr/>
          <p:nvPr/>
        </p:nvSpPr>
        <p:spPr>
          <a:xfrm flipV="1">
            <a:off x="5446346" y="4154874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2" name="Freeform 51">
            <a:extLst>
              <a:ext uri="{FF2B5EF4-FFF2-40B4-BE49-F238E27FC236}">
                <a16:creationId xmlns:a16="http://schemas.microsoft.com/office/drawing/2014/main" xmlns="" id="{8EC5DD87-EF4C-45DE-91A8-787755A30CC3}"/>
              </a:ext>
            </a:extLst>
          </p:cNvPr>
          <p:cNvSpPr/>
          <p:nvPr/>
        </p:nvSpPr>
        <p:spPr>
          <a:xfrm flipV="1">
            <a:off x="5444260" y="4078476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8FDD663-3858-4E15-8733-CE6E65C1AC33}"/>
              </a:ext>
            </a:extLst>
          </p:cNvPr>
          <p:cNvSpPr txBox="1"/>
          <p:nvPr/>
        </p:nvSpPr>
        <p:spPr>
          <a:xfrm>
            <a:off x="6692825" y="304495"/>
            <a:ext cx="53935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latin typeface="+mj-lt"/>
                <a:cs typeface="Arial" pitchFamily="34" charset="0"/>
              </a:rPr>
              <a:t>INTRODUCCTION</a:t>
            </a:r>
            <a:endParaRPr lang="en-US" altLang="ko-KR" sz="4400" b="1" dirty="0">
              <a:latin typeface="+mj-lt"/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245DDD0-7FBB-4BAA-9B24-5C988ABBF1A9}"/>
              </a:ext>
            </a:extLst>
          </p:cNvPr>
          <p:cNvSpPr txBox="1"/>
          <p:nvPr/>
        </p:nvSpPr>
        <p:spPr>
          <a:xfrm>
            <a:off x="6692825" y="993605"/>
            <a:ext cx="46859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cs typeface="Arial" pitchFamily="34" charset="0"/>
              </a:rPr>
              <a:t>Thesis Description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5" y="1032099"/>
            <a:ext cx="4842662" cy="48426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2" y="1029901"/>
            <a:ext cx="4971107" cy="49711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70" y="691528"/>
            <a:ext cx="5192397" cy="51923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" y="2370366"/>
            <a:ext cx="5564488" cy="2295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1" y="579875"/>
            <a:ext cx="5304050" cy="5304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8" y="799242"/>
            <a:ext cx="5372395" cy="53723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5" y="1056746"/>
            <a:ext cx="4934893" cy="49348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5" y="846499"/>
            <a:ext cx="4900479" cy="51138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0" y="2674371"/>
            <a:ext cx="4987122" cy="25958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6" y="1492872"/>
            <a:ext cx="5119507" cy="40626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6" y="1461556"/>
            <a:ext cx="5094022" cy="4042415"/>
          </a:xfrm>
          <a:prstGeom prst="rect">
            <a:avLst/>
          </a:prstGeom>
        </p:spPr>
      </p:pic>
      <p:sp>
        <p:nvSpPr>
          <p:cNvPr id="88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6722437" y="2008130"/>
            <a:ext cx="384587" cy="370889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6786408" y="3818465"/>
            <a:ext cx="369675" cy="448009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6675151" y="5591414"/>
            <a:ext cx="461828" cy="4454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3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6724831" y="4730435"/>
            <a:ext cx="439347" cy="43994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6844946" y="2855107"/>
            <a:ext cx="161036" cy="502188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F77B549-EA5F-4D11-91F1-45BCB511AC5C}"/>
              </a:ext>
            </a:extLst>
          </p:cNvPr>
          <p:cNvSpPr/>
          <p:nvPr/>
        </p:nvSpPr>
        <p:spPr>
          <a:xfrm>
            <a:off x="0" y="410933"/>
            <a:ext cx="5536551" cy="1429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3F70F5AF-AD20-4095-9C53-0A16D399B0FF}"/>
              </a:ext>
            </a:extLst>
          </p:cNvPr>
          <p:cNvSpPr/>
          <p:nvPr/>
        </p:nvSpPr>
        <p:spPr>
          <a:xfrm>
            <a:off x="7401199" y="4407583"/>
            <a:ext cx="430886" cy="430886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20A6A1C-6090-495A-843E-A86E19862AFD}"/>
              </a:ext>
            </a:extLst>
          </p:cNvPr>
          <p:cNvSpPr/>
          <p:nvPr/>
        </p:nvSpPr>
        <p:spPr>
          <a:xfrm>
            <a:off x="7401199" y="5124445"/>
            <a:ext cx="430886" cy="430886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E583451-92E6-44EE-B017-FFFD76B5D2F7}"/>
              </a:ext>
            </a:extLst>
          </p:cNvPr>
          <p:cNvSpPr/>
          <p:nvPr/>
        </p:nvSpPr>
        <p:spPr>
          <a:xfrm>
            <a:off x="7401199" y="5841307"/>
            <a:ext cx="430886" cy="430886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4ED822AE-70DF-4F10-9F2A-DD221C813126}"/>
              </a:ext>
            </a:extLst>
          </p:cNvPr>
          <p:cNvSpPr/>
          <p:nvPr/>
        </p:nvSpPr>
        <p:spPr>
          <a:xfrm>
            <a:off x="7401199" y="3690721"/>
            <a:ext cx="430886" cy="430886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8EE24C3-9E23-4EAC-A6DF-502FD248B6EB}"/>
              </a:ext>
            </a:extLst>
          </p:cNvPr>
          <p:cNvSpPr txBox="1"/>
          <p:nvPr/>
        </p:nvSpPr>
        <p:spPr>
          <a:xfrm>
            <a:off x="248708" y="631725"/>
            <a:ext cx="4606546" cy="10259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Scanning electron microscopy (SEM)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E6FE36A-81B0-4503-AF51-CC2707E8161B}"/>
              </a:ext>
            </a:extLst>
          </p:cNvPr>
          <p:cNvSpPr txBox="1"/>
          <p:nvPr/>
        </p:nvSpPr>
        <p:spPr>
          <a:xfrm>
            <a:off x="8048218" y="3767665"/>
            <a:ext cx="35877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Porosity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34A935A-1F66-404F-8AA6-B2036F43ECA2}"/>
              </a:ext>
            </a:extLst>
          </p:cNvPr>
          <p:cNvSpPr txBox="1"/>
          <p:nvPr/>
        </p:nvSpPr>
        <p:spPr>
          <a:xfrm>
            <a:off x="8048218" y="4480679"/>
            <a:ext cx="35877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Surface distribution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A964905-E307-4751-8578-8D0E08A0E663}"/>
              </a:ext>
            </a:extLst>
          </p:cNvPr>
          <p:cNvSpPr txBox="1"/>
          <p:nvPr/>
        </p:nvSpPr>
        <p:spPr>
          <a:xfrm>
            <a:off x="8048218" y="5193693"/>
            <a:ext cx="35877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Wear tracks after triborheological tests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EC02EA7-FB63-4ADB-841F-85BFC39B0A28}"/>
              </a:ext>
            </a:extLst>
          </p:cNvPr>
          <p:cNvSpPr txBox="1"/>
          <p:nvPr/>
        </p:nvSpPr>
        <p:spPr>
          <a:xfrm>
            <a:off x="8048218" y="5906707"/>
            <a:ext cx="358777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Nanoparticles distribution in the lubricant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3B4C76D-775B-4EF0-9E20-AC67C0541B67}"/>
              </a:ext>
            </a:extLst>
          </p:cNvPr>
          <p:cNvSpPr txBox="1"/>
          <p:nvPr/>
        </p:nvSpPr>
        <p:spPr>
          <a:xfrm>
            <a:off x="6280311" y="2404419"/>
            <a:ext cx="55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Sample preparation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16D5F29-10D4-4AE3-BDDC-D504C41CBB03}"/>
              </a:ext>
            </a:extLst>
          </p:cNvPr>
          <p:cNvSpPr txBox="1"/>
          <p:nvPr/>
        </p:nvSpPr>
        <p:spPr>
          <a:xfrm>
            <a:off x="6280311" y="934059"/>
            <a:ext cx="553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General description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5F599FE-2047-489B-8318-1693A1412FD3}"/>
              </a:ext>
            </a:extLst>
          </p:cNvPr>
          <p:cNvSpPr txBox="1"/>
          <p:nvPr/>
        </p:nvSpPr>
        <p:spPr>
          <a:xfrm>
            <a:off x="6280311" y="2927769"/>
            <a:ext cx="5536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Dry sample with conductivity properties. Coating with a tiny film of gold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95">
            <a:extLst>
              <a:ext uri="{FF2B5EF4-FFF2-40B4-BE49-F238E27FC236}">
                <a16:creationId xmlns:a16="http://schemas.microsoft.com/office/drawing/2014/main" xmlns="" id="{55F599FE-2047-489B-8318-1693A1412FD3}"/>
              </a:ext>
            </a:extLst>
          </p:cNvPr>
          <p:cNvSpPr txBox="1"/>
          <p:nvPr/>
        </p:nvSpPr>
        <p:spPr>
          <a:xfrm>
            <a:off x="6280310" y="1352121"/>
            <a:ext cx="553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beam of electrons scans across the material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surface, producing high-energy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back-scattered electrons, low-energy secondary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auger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electrons and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cathodeluminescence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The back-scattered electrons provides a physical image of the surface whit their analysis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t="16814" r="20773" b="6441"/>
          <a:stretch/>
        </p:blipFill>
        <p:spPr>
          <a:xfrm>
            <a:off x="715223" y="2183118"/>
            <a:ext cx="4989297" cy="4285192"/>
          </a:xfrm>
          <a:prstGeom prst="rect">
            <a:avLst/>
          </a:prstGeom>
        </p:spPr>
      </p:pic>
      <p:grpSp>
        <p:nvGrpSpPr>
          <p:cNvPr id="39" name="Grupo 38"/>
          <p:cNvGrpSpPr/>
          <p:nvPr/>
        </p:nvGrpSpPr>
        <p:grpSpPr>
          <a:xfrm>
            <a:off x="523254" y="2377100"/>
            <a:ext cx="6022401" cy="4116540"/>
            <a:chOff x="523254" y="2377100"/>
            <a:chExt cx="6022401" cy="4116540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807" y="2377100"/>
              <a:ext cx="3898017" cy="3609536"/>
            </a:xfrm>
            <a:prstGeom prst="rect">
              <a:avLst/>
            </a:prstGeom>
          </p:spPr>
        </p:pic>
        <p:sp>
          <p:nvSpPr>
            <p:cNvPr id="75" name="Rectángulo 74"/>
            <p:cNvSpPr/>
            <p:nvPr/>
          </p:nvSpPr>
          <p:spPr>
            <a:xfrm>
              <a:off x="523254" y="6031975"/>
              <a:ext cx="60224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Chen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 al., "Preparation and property of high strength and low friction PVA-HA/PAA composite hydrogel using annealing treatment “,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Materials Science and Engineering C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vol. 91, pp. 579 – 588, 2018.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23254" y="1985962"/>
            <a:ext cx="6295513" cy="4879201"/>
            <a:chOff x="523254" y="1985962"/>
            <a:chExt cx="6295513" cy="4879201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365" y="1985962"/>
              <a:ext cx="3039011" cy="4463005"/>
            </a:xfrm>
            <a:prstGeom prst="rect">
              <a:avLst/>
            </a:prstGeom>
          </p:spPr>
        </p:pic>
        <p:sp>
          <p:nvSpPr>
            <p:cNvPr id="76" name="Rectángulo 75"/>
            <p:cNvSpPr/>
            <p:nvPr/>
          </p:nvSpPr>
          <p:spPr>
            <a:xfrm>
              <a:off x="523254" y="6403498"/>
              <a:ext cx="62955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Maiolo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 al., "Development and characterization of Poly (vinyl alcohol) based hydrogels for potential use as an articular cartilage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replacement“,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Materials Science and Engineering C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vol. 32, pp. 1490 – 1495, 2012.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28225" y="2705551"/>
            <a:ext cx="7056841" cy="3803518"/>
            <a:chOff x="128225" y="2705551"/>
            <a:chExt cx="7056841" cy="3803518"/>
          </a:xfrm>
        </p:grpSpPr>
        <p:pic>
          <p:nvPicPr>
            <p:cNvPr id="38" name="Imagen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895" y="2705551"/>
              <a:ext cx="4171950" cy="3124200"/>
            </a:xfrm>
            <a:prstGeom prst="rect">
              <a:avLst/>
            </a:prstGeom>
          </p:spPr>
        </p:pic>
        <p:sp>
          <p:nvSpPr>
            <p:cNvPr id="78" name="Rectángulo 77"/>
            <p:cNvSpPr/>
            <p:nvPr/>
          </p:nvSpPr>
          <p:spPr>
            <a:xfrm>
              <a:off x="128225" y="6047404"/>
              <a:ext cx="70568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 al., "The Effects of Surface Mechanical Deformation and Bovine Serum Albumin on the Tribological Properties of Polyvinyl Alcohol Hydrogel as an Artificial Cartilage “, </a:t>
              </a:r>
              <a:r>
                <a:rPr lang="en-US" altLang="ko-KR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Advances in Materials Science and Engineering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pp. 1 – 10, 2017.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968721"/>
            <a:ext cx="12192000" cy="5098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B0F4BC7-B8BA-4602-9E6B-C6CE47E079E6}"/>
              </a:ext>
            </a:extLst>
          </p:cNvPr>
          <p:cNvSpPr txBox="1">
            <a:spLocks/>
          </p:cNvSpPr>
          <p:nvPr/>
        </p:nvSpPr>
        <p:spPr>
          <a:xfrm>
            <a:off x="653480" y="1012308"/>
            <a:ext cx="4968721" cy="1944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SEM derivation</a:t>
            </a:r>
            <a:endParaRPr lang="en-US" altLang="ko-KR" sz="36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6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Environmental scanning electron microscopy (ESEM)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xmlns="" id="{AF760E9B-F437-4BCF-80D4-FC80206C9117}"/>
              </a:ext>
            </a:extLst>
          </p:cNvPr>
          <p:cNvGrpSpPr/>
          <p:nvPr/>
        </p:nvGrpSpPr>
        <p:grpSpPr>
          <a:xfrm>
            <a:off x="653480" y="4108348"/>
            <a:ext cx="4043532" cy="1550810"/>
            <a:chOff x="755576" y="2985717"/>
            <a:chExt cx="3092136" cy="1550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B409856-0A99-448C-BE6C-1E10FDF4C836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Maintain the natural hydrated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state of the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sample without additional preparation</a:t>
              </a:r>
            </a:p>
            <a:p>
              <a:pPr>
                <a:lnSpc>
                  <a:spcPct val="120000"/>
                </a:lnSpc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Pores, wear and cracks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1E0863C-06E7-4CF7-B650-284851284913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Wet-mode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7" name="Marcador de posición de imagen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9888" y="197512"/>
            <a:ext cx="6195548" cy="6110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/>
          <p:cNvSpPr/>
          <p:nvPr/>
        </p:nvSpPr>
        <p:spPr>
          <a:xfrm>
            <a:off x="5605830" y="6376940"/>
            <a:ext cx="6029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 et al., "Influence of dynamic load on friction behavior of human articular cartilage, stainless steel and polyvinyl alcohol hydrogel as artificial cartilage“, </a:t>
            </a:r>
            <a:r>
              <a:rPr lang="en-US" altLang="ko-KR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 Mater Sci: Mater 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vol. 21, pp. 147 – 154, 2010.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7786A9D-2BAF-47AF-A9A6-7981923EF8E8}"/>
              </a:ext>
            </a:extLst>
          </p:cNvPr>
          <p:cNvSpPr txBox="1"/>
          <p:nvPr/>
        </p:nvSpPr>
        <p:spPr>
          <a:xfrm>
            <a:off x="6736198" y="415214"/>
            <a:ext cx="46859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rgbClr val="0070C0"/>
                </a:solidFill>
                <a:cs typeface="Arial" pitchFamily="34" charset="0"/>
              </a:rPr>
              <a:t>Atomic force</a:t>
            </a:r>
            <a:endParaRPr lang="en-US" altLang="ko-KR" sz="44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2D917A2-4775-4A8A-A467-E5B1FCB8351A}"/>
              </a:ext>
            </a:extLst>
          </p:cNvPr>
          <p:cNvSpPr txBox="1"/>
          <p:nvPr/>
        </p:nvSpPr>
        <p:spPr>
          <a:xfrm>
            <a:off x="6736198" y="1104324"/>
            <a:ext cx="46859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solidFill>
                  <a:srgbClr val="00B0F0"/>
                </a:solidFill>
                <a:cs typeface="Arial" pitchFamily="34" charset="0"/>
              </a:rPr>
              <a:t>Microscopy (AFM)</a:t>
            </a:r>
            <a:endParaRPr lang="ko-KR" altLang="en-US" sz="32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CD109A4-0172-417A-B326-03658D26A11E}"/>
              </a:ext>
            </a:extLst>
          </p:cNvPr>
          <p:cNvSpPr txBox="1"/>
          <p:nvPr/>
        </p:nvSpPr>
        <p:spPr>
          <a:xfrm>
            <a:off x="6736198" y="1835729"/>
            <a:ext cx="4685903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laser beam is reflected from a cantilever that has a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 (probe). As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tip approaches the sample, the cantilever experiments deflection towards or away from the surface, causing changes on the reflection of the detected beam. The changes are detected by a photo-diodo while a piezo scanner moves the tip over the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sample.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0" name="직사각형 29">
            <a:extLst>
              <a:ext uri="{FF2B5EF4-FFF2-40B4-BE49-F238E27FC236}">
                <a16:creationId xmlns:a16="http://schemas.microsoft.com/office/drawing/2014/main" xmlns="" id="{5588BAA4-8CD2-4EE8-B01A-923355425C47}"/>
              </a:ext>
            </a:extLst>
          </p:cNvPr>
          <p:cNvSpPr/>
          <p:nvPr/>
        </p:nvSpPr>
        <p:spPr>
          <a:xfrm>
            <a:off x="7519309" y="4150293"/>
            <a:ext cx="4051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 preparation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Hydrated state, tapping mode, distilled water, 37°C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30">
            <a:extLst>
              <a:ext uri="{FF2B5EF4-FFF2-40B4-BE49-F238E27FC236}">
                <a16:creationId xmlns:a16="http://schemas.microsoft.com/office/drawing/2014/main" xmlns="" id="{ECBB69D0-AE80-43FB-87FA-8E1CCE117396}"/>
              </a:ext>
            </a:extLst>
          </p:cNvPr>
          <p:cNvSpPr/>
          <p:nvPr/>
        </p:nvSpPr>
        <p:spPr>
          <a:xfrm>
            <a:off x="7519309" y="5160381"/>
            <a:ext cx="4051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Visualization of nano-roughness after test.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1482" y="1213293"/>
            <a:ext cx="6514967" cy="5522174"/>
            <a:chOff x="81482" y="1213293"/>
            <a:chExt cx="6514967" cy="552217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81482" y="6089136"/>
              <a:ext cx="6514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rgbClr val="0070C0"/>
                  </a:solidFill>
                </a:rPr>
                <a:t>Shang, Yuping and Wang, Hongda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, “The structure and function of cell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membranes examined 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by atomic force microscopy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and single-molecule 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force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spectroscopy”, </a:t>
              </a:r>
              <a:r>
                <a:rPr lang="en-US" altLang="ko-KR" sz="1200" b="1" i="1" dirty="0" smtClean="0">
                  <a:solidFill>
                    <a:srgbClr val="0070C0"/>
                  </a:solidFill>
                </a:rPr>
                <a:t>Chemical society reviews,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vol. 44, pp. 3617 – 3638, 2015.</a:t>
              </a:r>
              <a:endParaRPr lang="en-US" altLang="ko-KR" sz="1200" b="1" dirty="0">
                <a:solidFill>
                  <a:srgbClr val="0070C0"/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5" y="1213293"/>
              <a:ext cx="6162564" cy="4740950"/>
            </a:xfrm>
            <a:prstGeom prst="rect">
              <a:avLst/>
            </a:prstGeom>
          </p:spPr>
        </p:pic>
      </p:grpSp>
      <p:sp>
        <p:nvSpPr>
          <p:cNvPr id="18" name="Rectángulo 17"/>
          <p:cNvSpPr/>
          <p:nvPr/>
        </p:nvSpPr>
        <p:spPr>
          <a:xfrm>
            <a:off x="7043596" y="4227968"/>
            <a:ext cx="389299" cy="3983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9" name="Rectángulo 58"/>
          <p:cNvSpPr/>
          <p:nvPr/>
        </p:nvSpPr>
        <p:spPr>
          <a:xfrm>
            <a:off x="7061703" y="5253591"/>
            <a:ext cx="389299" cy="3983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061703" y="5160381"/>
            <a:ext cx="5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chemeClr val="bg1"/>
                </a:solidFill>
              </a:rPr>
              <a:t>*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7043596" y="4121117"/>
            <a:ext cx="5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chemeClr val="bg1"/>
                </a:solidFill>
              </a:rPr>
              <a:t>*</a:t>
            </a:r>
            <a:endParaRPr lang="es-CO" sz="4800" b="1" dirty="0">
              <a:solidFill>
                <a:schemeClr val="bg1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314109" y="2013123"/>
            <a:ext cx="6514967" cy="3439644"/>
            <a:chOff x="314109" y="2013123"/>
            <a:chExt cx="6514967" cy="3439644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315" y="2013123"/>
              <a:ext cx="4305300" cy="2886075"/>
            </a:xfrm>
            <a:prstGeom prst="rect">
              <a:avLst/>
            </a:prstGeom>
          </p:spPr>
        </p:pic>
        <p:sp>
          <p:nvSpPr>
            <p:cNvPr id="62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314109" y="4991102"/>
              <a:ext cx="6514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rgbClr val="0070C0"/>
                  </a:solidFill>
                </a:rPr>
                <a:t>Sardinha et al.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, “Tribological characterization of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polyvinyl alcohol 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hydrogel as substitute of articular cartilage”, </a:t>
              </a:r>
              <a:r>
                <a:rPr lang="en-US" altLang="ko-KR" sz="1200" b="1" i="1" dirty="0">
                  <a:solidFill>
                    <a:srgbClr val="0070C0"/>
                  </a:solidFill>
                </a:rPr>
                <a:t>Wear,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vol. 301, pp. 218 – 225, 2013.</a:t>
              </a:r>
              <a:endParaRPr lang="en-US" altLang="ko-KR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5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94CB31-8437-4ADF-92C6-592CC8F6902A}"/>
              </a:ext>
            </a:extLst>
          </p:cNvPr>
          <p:cNvSpPr txBox="1"/>
          <p:nvPr/>
        </p:nvSpPr>
        <p:spPr>
          <a:xfrm>
            <a:off x="966113" y="5053599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C45AD9-6C6B-4876-86F1-D19FA9224851}"/>
              </a:ext>
            </a:extLst>
          </p:cNvPr>
          <p:cNvSpPr txBox="1"/>
          <p:nvPr/>
        </p:nvSpPr>
        <p:spPr>
          <a:xfrm>
            <a:off x="966113" y="5575541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4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xmlns="" id="{4EA4F88F-DCFF-4856-95BA-DF467ED79594}"/>
              </a:ext>
            </a:extLst>
          </p:cNvPr>
          <p:cNvGrpSpPr/>
          <p:nvPr/>
        </p:nvGrpSpPr>
        <p:grpSpPr>
          <a:xfrm>
            <a:off x="1069517" y="3456281"/>
            <a:ext cx="3479216" cy="865410"/>
            <a:chOff x="3697808" y="4311889"/>
            <a:chExt cx="1177192" cy="8654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FEB09D0-B4AB-4067-936D-6EF9E2D7A555}"/>
                </a:ext>
              </a:extLst>
            </p:cNvPr>
            <p:cNvSpPr txBox="1"/>
            <p:nvPr/>
          </p:nvSpPr>
          <p:spPr>
            <a:xfrm>
              <a:off x="3697808" y="4715634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rgbClr val="00B0F0"/>
                  </a:solidFill>
                  <a:cs typeface="Arial" pitchFamily="34" charset="0"/>
                </a:rPr>
                <a:t>Distilled water, low scan rate (10°C/min), nitrogen atmosphere, 40 – 250 °C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8D0CC27-930A-4982-9BDA-FD7F6F40CFE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cs typeface="Arial" pitchFamily="34" charset="0"/>
                </a:rPr>
                <a:t>Sample preparation</a:t>
              </a:r>
              <a:endParaRPr lang="ko-KR" altLang="en-US" sz="1200" b="1" dirty="0">
                <a:solidFill>
                  <a:srgbClr val="0070C0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:a16="http://schemas.microsoft.com/office/drawing/2014/main" xmlns="" id="{EE93C5AB-5A2E-4AE9-BFBA-C2BC842C832B}"/>
              </a:ext>
            </a:extLst>
          </p:cNvPr>
          <p:cNvGrpSpPr/>
          <p:nvPr/>
        </p:nvGrpSpPr>
        <p:grpSpPr>
          <a:xfrm>
            <a:off x="1099095" y="4545178"/>
            <a:ext cx="3870574" cy="870863"/>
            <a:chOff x="3707816" y="4311889"/>
            <a:chExt cx="1309608" cy="870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8C23119-142A-4856-A69D-9375D816778A}"/>
                </a:ext>
              </a:extLst>
            </p:cNvPr>
            <p:cNvSpPr txBox="1"/>
            <p:nvPr/>
          </p:nvSpPr>
          <p:spPr>
            <a:xfrm>
              <a:off x="3840232" y="4905753"/>
              <a:ext cx="117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F0"/>
                  </a:solidFill>
                  <a:cs typeface="Arial" pitchFamily="34" charset="0"/>
                </a:rPr>
                <a:t>Change in water content (hydrophilic behavior) 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FC5F9F2-46A7-4EBD-8728-A3CFF2C5F38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cs typeface="Arial" pitchFamily="34" charset="0"/>
                </a:rPr>
                <a:t>Uses</a:t>
              </a:r>
              <a:endParaRPr lang="ko-KR" altLang="en-US" sz="1200" b="1" dirty="0">
                <a:solidFill>
                  <a:srgbClr val="0070C0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7A0234-A3CA-40E2-8743-7700779F124C}"/>
              </a:ext>
            </a:extLst>
          </p:cNvPr>
          <p:cNvSpPr txBox="1"/>
          <p:nvPr/>
        </p:nvSpPr>
        <p:spPr>
          <a:xfrm>
            <a:off x="1493389" y="5606319"/>
            <a:ext cx="347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cs typeface="Arial" pitchFamily="34" charset="0"/>
              </a:rPr>
              <a:t>Peak temperature values (Support at body temperature)</a:t>
            </a:r>
            <a:endParaRPr lang="ko-KR" altLang="en-US" sz="12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CB3BD092-5AB8-4D7C-8E24-A8DA97C06070}"/>
              </a:ext>
            </a:extLst>
          </p:cNvPr>
          <p:cNvSpPr txBox="1">
            <a:spLocks/>
          </p:cNvSpPr>
          <p:nvPr/>
        </p:nvSpPr>
        <p:spPr>
          <a:xfrm>
            <a:off x="7135738" y="5460063"/>
            <a:ext cx="4477438" cy="10608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BB3A2A3-1121-4897-A12D-D38A01DDAC05}"/>
              </a:ext>
            </a:extLst>
          </p:cNvPr>
          <p:cNvSpPr/>
          <p:nvPr/>
        </p:nvSpPr>
        <p:spPr>
          <a:xfrm>
            <a:off x="344031" y="227095"/>
            <a:ext cx="46806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Differential scanning calorimetry (DSC)</a:t>
            </a: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thermodynamic properties (heat capacity) of thermally induced transitions, applied to a variety of biological elements such as biopolymers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During experiments, parameters like post scan temperature, the number of scans, their range, scan rate, and feedback strength are important and can be changed to obtain the best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results.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786869" y="226052"/>
            <a:ext cx="5721595" cy="6480029"/>
            <a:chOff x="5786869" y="226052"/>
            <a:chExt cx="5721595" cy="6480029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6869" y="226052"/>
              <a:ext cx="5721595" cy="3507228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1433" y="4092516"/>
              <a:ext cx="4146487" cy="2093052"/>
            </a:xfrm>
            <a:prstGeom prst="rect">
              <a:avLst/>
            </a:prstGeom>
          </p:spPr>
        </p:pic>
        <p:sp>
          <p:nvSpPr>
            <p:cNvPr id="26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6635667" y="6244416"/>
              <a:ext cx="3598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rgbClr val="0070C0"/>
                  </a:solidFill>
                </a:rPr>
                <a:t>Polymer science learning center, “Differential scanning calorimetry”, 2019.</a:t>
              </a:r>
              <a:endParaRPr lang="en-US" altLang="ko-KR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241110" y="859531"/>
            <a:ext cx="6514967" cy="4879675"/>
            <a:chOff x="5241110" y="859531"/>
            <a:chExt cx="6514967" cy="4879675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900" y="859531"/>
              <a:ext cx="5543550" cy="4095750"/>
            </a:xfrm>
            <a:prstGeom prst="rect">
              <a:avLst/>
            </a:prstGeom>
          </p:spPr>
        </p:pic>
        <p:sp>
          <p:nvSpPr>
            <p:cNvPr id="30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5241110" y="5092875"/>
              <a:ext cx="6514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rgbClr val="0070C0"/>
                  </a:solidFill>
                </a:rPr>
                <a:t>Echeverri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 et al.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,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“Síntesis y caracterización de hidrogeles de alcohol polivinilíco por la técnica de congelamiento/descongelamiento para aplicaciones Médicas”, </a:t>
              </a:r>
              <a:r>
                <a:rPr lang="en-US" altLang="ko-KR" sz="1200" b="1" i="1" dirty="0" smtClean="0">
                  <a:solidFill>
                    <a:srgbClr val="0070C0"/>
                  </a:solidFill>
                </a:rPr>
                <a:t>Revista EIA,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vol. 12, pp. 59 – 66, 2009.</a:t>
              </a:r>
              <a:endParaRPr lang="en-US" altLang="ko-KR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73">
            <a:extLst>
              <a:ext uri="{FF2B5EF4-FFF2-40B4-BE49-F238E27FC236}">
                <a16:creationId xmlns:a16="http://schemas.microsoft.com/office/drawing/2014/main" xmlns="" id="{81998061-1061-45CC-8C69-EDEBB681C6AA}"/>
              </a:ext>
            </a:extLst>
          </p:cNvPr>
          <p:cNvGrpSpPr/>
          <p:nvPr/>
        </p:nvGrpSpPr>
        <p:grpSpPr>
          <a:xfrm>
            <a:off x="764260" y="4129295"/>
            <a:ext cx="2855946" cy="738664"/>
            <a:chOff x="2551705" y="4283314"/>
            <a:chExt cx="2336966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8DE5462-6AB2-4603-A37A-9D104173AB80}"/>
                </a:ext>
              </a:extLst>
            </p:cNvPr>
            <p:cNvSpPr txBox="1"/>
            <p:nvPr/>
          </p:nvSpPr>
          <p:spPr>
            <a:xfrm>
              <a:off x="2551705" y="4560313"/>
              <a:ext cx="233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ith metal slide at a excitation of 785 nm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F227E91-8453-4171-A5D6-B786E31F3AB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Sample preparation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73">
            <a:extLst>
              <a:ext uri="{FF2B5EF4-FFF2-40B4-BE49-F238E27FC236}">
                <a16:creationId xmlns:a16="http://schemas.microsoft.com/office/drawing/2014/main" xmlns="" id="{6A49AF87-0E19-4D85-8BD1-156DDCCAC220}"/>
              </a:ext>
            </a:extLst>
          </p:cNvPr>
          <p:cNvGrpSpPr/>
          <p:nvPr/>
        </p:nvGrpSpPr>
        <p:grpSpPr>
          <a:xfrm>
            <a:off x="3886906" y="4129295"/>
            <a:ext cx="2595376" cy="738664"/>
            <a:chOff x="2551705" y="4283314"/>
            <a:chExt cx="2357002" cy="7386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3774345-B0FE-49FA-AF38-7F7A4F8E343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 variations in the fluid structure after the addition of nanoparticles.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8D943C1-D22F-45B7-8E35-64456C44724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994350B-6E6B-49B6-BD30-2E0D68FA4116}"/>
              </a:ext>
            </a:extLst>
          </p:cNvPr>
          <p:cNvSpPr txBox="1"/>
          <p:nvPr/>
        </p:nvSpPr>
        <p:spPr>
          <a:xfrm>
            <a:off x="764260" y="2460235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Raman </a:t>
            </a:r>
            <a:r>
              <a:rPr lang="en-US" altLang="ko-KR" sz="4000" b="1" dirty="0" smtClean="0">
                <a:solidFill>
                  <a:srgbClr val="0070C0"/>
                </a:solidFill>
                <a:latin typeface="+mj-lt"/>
                <a:cs typeface="Arial" pitchFamily="34" charset="0"/>
              </a:rPr>
              <a:t>spectroscopy</a:t>
            </a:r>
            <a:endParaRPr lang="ko-KR" altLang="en-US" sz="4000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DA55DDC-9A10-4F03-80E4-F3E9291DA507}"/>
              </a:ext>
            </a:extLst>
          </p:cNvPr>
          <p:cNvSpPr txBox="1"/>
          <p:nvPr/>
        </p:nvSpPr>
        <p:spPr>
          <a:xfrm>
            <a:off x="721651" y="786568"/>
            <a:ext cx="403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Recompile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knowledge about molecular information (functional groups) and crystalline structures. 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laser irradiate the sample with monochromatic radiation, with excitations in the UV, visible and near-IR spectral region (785-1064nm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irradiation generates a Raman scattered light (spectrum) that is detected with a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camera.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545656" y="669716"/>
            <a:ext cx="5337170" cy="5214942"/>
            <a:chOff x="6545656" y="669716"/>
            <a:chExt cx="5337170" cy="5214942"/>
          </a:xfrm>
        </p:grpSpPr>
        <p:grpSp>
          <p:nvGrpSpPr>
            <p:cNvPr id="5" name="Grupo 4"/>
            <p:cNvGrpSpPr/>
            <p:nvPr/>
          </p:nvGrpSpPr>
          <p:grpSpPr>
            <a:xfrm>
              <a:off x="6647119" y="669716"/>
              <a:ext cx="4387074" cy="4202721"/>
              <a:chOff x="4740289" y="685696"/>
              <a:chExt cx="7365789" cy="6561272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2531" y="685696"/>
                <a:ext cx="7353547" cy="6561272"/>
              </a:xfrm>
              <a:prstGeom prst="rect">
                <a:avLst/>
              </a:prstGeom>
            </p:spPr>
          </p:pic>
          <p:sp>
            <p:nvSpPr>
              <p:cNvPr id="4" name="Rectángulo 3"/>
              <p:cNvSpPr/>
              <p:nvPr/>
            </p:nvSpPr>
            <p:spPr>
              <a:xfrm>
                <a:off x="4752531" y="706170"/>
                <a:ext cx="574589" cy="48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740289" y="4231403"/>
                <a:ext cx="574589" cy="488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5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6545656" y="5484548"/>
              <a:ext cx="5337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F0"/>
                  </a:solidFill>
                </a:rPr>
                <a:t>Wu et al.</a:t>
              </a:r>
              <a:r>
                <a:rPr lang="en-US" altLang="ko-KR" sz="1000" dirty="0">
                  <a:solidFill>
                    <a:srgbClr val="00B0F0"/>
                  </a:solidFill>
                </a:rPr>
                <a:t>, “In vivo lipidomics using single-cell Raman spectroscopy”, </a:t>
              </a:r>
              <a:r>
                <a:rPr lang="en-US" altLang="ko-KR" sz="1000" i="1" dirty="0" smtClean="0">
                  <a:solidFill>
                    <a:srgbClr val="00B0F0"/>
                  </a:solidFill>
                </a:rPr>
                <a:t>PNAS,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vol. 108, pp. 3809 – 3814, 2011.</a:t>
              </a:r>
              <a:endParaRPr lang="en-US" altLang="ko-KR" sz="1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654410" y="417308"/>
            <a:ext cx="5337170" cy="6119868"/>
            <a:chOff x="6654410" y="417308"/>
            <a:chExt cx="5337170" cy="611986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410" y="417308"/>
              <a:ext cx="4543425" cy="5467350"/>
            </a:xfrm>
            <a:prstGeom prst="rect">
              <a:avLst/>
            </a:prstGeom>
          </p:spPr>
        </p:pic>
        <p:sp>
          <p:nvSpPr>
            <p:cNvPr id="18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6654410" y="6137066"/>
              <a:ext cx="5337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B0F0"/>
                  </a:solidFill>
                </a:rPr>
                <a:t>Baia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 et al.</a:t>
              </a:r>
              <a:r>
                <a:rPr lang="en-US" altLang="ko-KR" sz="1000" dirty="0">
                  <a:solidFill>
                    <a:srgbClr val="00B0F0"/>
                  </a:solidFill>
                </a:rPr>
                <a:t>, “Discrimination of Human and Nonhuman Blood by Raman Spectroscopy and Partial Least Squares Discriminant Analysis”, </a:t>
              </a:r>
              <a:r>
                <a:rPr lang="en-US" altLang="ko-KR" sz="1000" i="1" dirty="0" smtClean="0">
                  <a:solidFill>
                    <a:srgbClr val="00B0F0"/>
                  </a:solidFill>
                </a:rPr>
                <a:t>Analytical letters,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vol. 50, pp. 379 – 388, 2017.</a:t>
              </a:r>
              <a:endParaRPr lang="en-US" altLang="ko-KR" sz="1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64260" y="4892680"/>
            <a:ext cx="5337170" cy="1582940"/>
            <a:chOff x="764260" y="4892680"/>
            <a:chExt cx="5337170" cy="158294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463" y="4892680"/>
              <a:ext cx="2798290" cy="1244386"/>
            </a:xfrm>
            <a:prstGeom prst="rect">
              <a:avLst/>
            </a:prstGeom>
          </p:spPr>
        </p:pic>
        <p:sp>
          <p:nvSpPr>
            <p:cNvPr id="21" name="TextBox 79">
              <a:extLst>
                <a:ext uri="{FF2B5EF4-FFF2-40B4-BE49-F238E27FC236}">
                  <a16:creationId xmlns:a16="http://schemas.microsoft.com/office/drawing/2014/main" xmlns="" id="{A83A8A6A-C53F-45D6-9EE3-02281B226189}"/>
                </a:ext>
              </a:extLst>
            </p:cNvPr>
            <p:cNvSpPr txBox="1"/>
            <p:nvPr/>
          </p:nvSpPr>
          <p:spPr>
            <a:xfrm>
              <a:off x="764260" y="6137066"/>
              <a:ext cx="5337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rgbClr val="00B0F0"/>
                  </a:solidFill>
                </a:rPr>
                <a:t>Kim et al.</a:t>
              </a:r>
              <a:r>
                <a:rPr lang="en-US" altLang="ko-KR" sz="800" dirty="0">
                  <a:solidFill>
                    <a:srgbClr val="00B0F0"/>
                  </a:solidFill>
                </a:rPr>
                <a:t>, “Effect of pH on Swelling Property of Hyaluronic Acid Hydrogels for Smart Drug Delivery Systems”, </a:t>
              </a:r>
              <a:r>
                <a:rPr lang="en-US" altLang="ko-KR" sz="800" i="1" dirty="0">
                  <a:solidFill>
                    <a:srgbClr val="00B0F0"/>
                  </a:solidFill>
                </a:rPr>
                <a:t>Journal of Sensor Science and Technology, </a:t>
              </a:r>
              <a:r>
                <a:rPr lang="en-US" altLang="ko-KR" sz="800" dirty="0" smtClean="0">
                  <a:solidFill>
                    <a:srgbClr val="00B0F0"/>
                  </a:solidFill>
                </a:rPr>
                <a:t>vol. 21, pp. 256 – 262, 2012.</a:t>
              </a:r>
              <a:endParaRPr lang="en-US" altLang="ko-KR" sz="8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6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2199992"/>
            <a:ext cx="12192000" cy="4658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022F22-CE64-4CDD-972E-55EEDC4A7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Thermomechanical analysis (TMA)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9711" y="1592763"/>
            <a:ext cx="1051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Changes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a dimension of a sample as a function of temperature, time, force and atmosphere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Force can be applied in compression, tension, flexure or torsion modes using different probes (quartz glass, silica, alumina and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metals)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Content Placeholder 3"/>
          <p:cNvSpPr txBox="1">
            <a:spLocks/>
          </p:cNvSpPr>
          <p:nvPr/>
        </p:nvSpPr>
        <p:spPr>
          <a:xfrm>
            <a:off x="466095" y="2508374"/>
            <a:ext cx="54532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Arial" pitchFamily="34" charset="0"/>
              </a:rPr>
              <a:t>Sample</a:t>
            </a:r>
            <a:r>
              <a:rPr lang="en-US" altLang="ko-KR" sz="4000" b="1" dirty="0" smtClean="0">
                <a:solidFill>
                  <a:srgbClr val="00B0F0"/>
                </a:solidFill>
                <a:cs typeface="Arial" pitchFamily="34" charset="0"/>
              </a:rPr>
              <a:t> </a:t>
            </a:r>
            <a:r>
              <a:rPr lang="en-US" altLang="ko-KR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Arial" pitchFamily="34" charset="0"/>
              </a:rPr>
              <a:t>preparation</a:t>
            </a:r>
            <a:endParaRPr lang="ko-KR" altLang="en-US" sz="4000" b="1" dirty="0">
              <a:solidFill>
                <a:schemeClr val="accent4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432710" y="1146030"/>
            <a:ext cx="1321566" cy="203367"/>
            <a:chOff x="5432710" y="1146030"/>
            <a:chExt cx="1321566" cy="203367"/>
          </a:xfrm>
        </p:grpSpPr>
        <p:sp>
          <p:nvSpPr>
            <p:cNvPr id="2" name="Rectángulo 1"/>
            <p:cNvSpPr/>
            <p:nvPr/>
          </p:nvSpPr>
          <p:spPr>
            <a:xfrm>
              <a:off x="5432710" y="1146417"/>
              <a:ext cx="207599" cy="2029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5711714" y="1146417"/>
              <a:ext cx="207599" cy="20298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5992551" y="1146417"/>
              <a:ext cx="207599" cy="2029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6273388" y="1146030"/>
              <a:ext cx="207599" cy="20298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6546677" y="1146030"/>
              <a:ext cx="207599" cy="2029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95" name="Content Placeholder 3"/>
          <p:cNvSpPr txBox="1">
            <a:spLocks/>
          </p:cNvSpPr>
          <p:nvPr/>
        </p:nvSpPr>
        <p:spPr>
          <a:xfrm>
            <a:off x="1928251" y="467349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Arial" pitchFamily="34" charset="0"/>
              </a:rPr>
              <a:t>Use</a:t>
            </a:r>
            <a:endParaRPr lang="ko-KR" altLang="en-US" sz="4000" b="1" dirty="0">
              <a:solidFill>
                <a:schemeClr val="accent4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36">
            <a:extLst>
              <a:ext uri="{FF2B5EF4-FFF2-40B4-BE49-F238E27FC236}">
                <a16:creationId xmlns:a16="http://schemas.microsoft.com/office/drawing/2014/main" xmlns="" id="{B8DE5462-6AB2-4603-A37A-9D104173AB80}"/>
              </a:ext>
            </a:extLst>
          </p:cNvPr>
          <p:cNvSpPr txBox="1"/>
          <p:nvPr/>
        </p:nvSpPr>
        <p:spPr>
          <a:xfrm>
            <a:off x="521406" y="3612992"/>
            <a:ext cx="519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Smooth, less of 10mm of height, silica probe, heating rate of 5k/min, nitrogen atmosphere, ramped force 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36">
            <a:extLst>
              <a:ext uri="{FF2B5EF4-FFF2-40B4-BE49-F238E27FC236}">
                <a16:creationId xmlns:a16="http://schemas.microsoft.com/office/drawing/2014/main" xmlns="" id="{B8DE5462-6AB2-4603-A37A-9D104173AB80}"/>
              </a:ext>
            </a:extLst>
          </p:cNvPr>
          <p:cNvSpPr txBox="1"/>
          <p:nvPr/>
        </p:nvSpPr>
        <p:spPr>
          <a:xfrm>
            <a:off x="521406" y="5861937"/>
            <a:ext cx="519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Mechanical properties of the hydrogel at body conditions (Elastic modulus – 0.45 a 0.8MPa)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7028712" y="2265456"/>
            <a:ext cx="3846290" cy="4537915"/>
            <a:chOff x="7028712" y="2265456"/>
            <a:chExt cx="3846290" cy="4537915"/>
          </a:xfrm>
        </p:grpSpPr>
        <p:grpSp>
          <p:nvGrpSpPr>
            <p:cNvPr id="18" name="Grupo 17"/>
            <p:cNvGrpSpPr/>
            <p:nvPr/>
          </p:nvGrpSpPr>
          <p:grpSpPr>
            <a:xfrm>
              <a:off x="7028712" y="2265456"/>
              <a:ext cx="3846290" cy="4291694"/>
              <a:chOff x="4066915" y="1592376"/>
              <a:chExt cx="4214194" cy="5282753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4787" y="1592376"/>
                <a:ext cx="2838450" cy="3295650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6915" y="4942007"/>
                <a:ext cx="4214194" cy="1933122"/>
              </a:xfrm>
              <a:prstGeom prst="rect">
                <a:avLst/>
              </a:prstGeom>
            </p:spPr>
          </p:pic>
        </p:grpSp>
        <p:sp>
          <p:nvSpPr>
            <p:cNvPr id="105" name="TextBox 36">
              <a:extLst>
                <a:ext uri="{FF2B5EF4-FFF2-40B4-BE49-F238E27FC236}">
                  <a16:creationId xmlns:a16="http://schemas.microsoft.com/office/drawing/2014/main" xmlns="" id="{B8DE5462-6AB2-4603-A37A-9D104173AB80}"/>
                </a:ext>
              </a:extLst>
            </p:cNvPr>
            <p:cNvSpPr txBox="1"/>
            <p:nvPr/>
          </p:nvSpPr>
          <p:spPr>
            <a:xfrm>
              <a:off x="7098056" y="6557150"/>
              <a:ext cx="37769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Hitachi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, “Principle of Thermomechanical Analysis (TMA</a:t>
              </a:r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)”, 2019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08" y="2632307"/>
            <a:ext cx="5124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1069</Words>
  <Application>Microsoft Office PowerPoint</Application>
  <PresentationFormat>Panorámica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 Unicode MS</vt:lpstr>
      <vt:lpstr>Aharoni</vt:lpstr>
      <vt:lpstr>Arial</vt:lpstr>
      <vt:lpstr>Calibri</vt:lpstr>
      <vt:lpstr>FZShuTi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Laura Duque</cp:lastModifiedBy>
  <cp:revision>123</cp:revision>
  <dcterms:created xsi:type="dcterms:W3CDTF">2019-01-14T06:35:35Z</dcterms:created>
  <dcterms:modified xsi:type="dcterms:W3CDTF">2019-04-24T16:39:31Z</dcterms:modified>
</cp:coreProperties>
</file>