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Source Sans Pro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font" Target="fonts/SourceSansPro-regular.fntdata"/><Relationship Id="rId7" Type="http://schemas.openxmlformats.org/officeDocument/2006/relationships/font" Target="fonts/SourceSansPro-bold.fntdata"/><Relationship Id="rId8" Type="http://schemas.openxmlformats.org/officeDocument/2006/relationships/font" Target="fonts/SourceSansPr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3" name="Google Shape;23;p3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3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5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7600" y="6310313"/>
            <a:ext cx="9144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>
            <p:ph idx="4294967295" type="title"/>
          </p:nvPr>
        </p:nvSpPr>
        <p:spPr>
          <a:xfrm>
            <a:off x="742950" y="6310313"/>
            <a:ext cx="105346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Source Sans Pro"/>
              <a:buNone/>
            </a:pPr>
            <a:r>
              <a:rPr lang="en-US" sz="1440"/>
              <a:t>Izquierdo-Llopart, A., &amp; Saurina, J. (2019). Characterization of Sparkling Wines According to Polyphenolic Profiles Obtained by HPLC-UV/Vis</a:t>
            </a:r>
            <a:br>
              <a:rPr lang="en-US" sz="1440"/>
            </a:br>
            <a:r>
              <a:rPr lang="en-US" sz="1440"/>
              <a:t>and Principal Component Analysis. </a:t>
            </a:r>
            <a:r>
              <a:rPr i="1" lang="en-US" sz="1440"/>
              <a:t>Foods</a:t>
            </a:r>
            <a:r>
              <a:rPr lang="en-US" sz="1440"/>
              <a:t>, </a:t>
            </a:r>
            <a:r>
              <a:rPr i="1" lang="en-US" sz="1440"/>
              <a:t>8</a:t>
            </a:r>
            <a:r>
              <a:rPr lang="en-US" sz="1440"/>
              <a:t>(1), 22.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733166" y="90616"/>
            <a:ext cx="109316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Characterization of Sparkling Wines According to Polyphenolic Profiles Obtained by HPLC-UV/Vis and Principal Component Analysis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48497" y="922638"/>
            <a:ext cx="1090689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UV-VIS was used to determine the polyphenols in a sparkling wine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Compounds were separated by an elution method on a C18 column by increasing the percentage or methanol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After that, the samples were degasified and filtered through a nylon membrane.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a result of this test, the authors can describe which type of wine they were testing and what elements each of it has. They present the results in a graph and table.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1672" y="2718274"/>
            <a:ext cx="4075928" cy="204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8971" y="4757722"/>
            <a:ext cx="5832359" cy="1295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8497" y="2897809"/>
            <a:ext cx="5214624" cy="2960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