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361950" y="362045"/>
            <a:ext cx="119131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Silver nanoparticles for detection of methimazole by surface-enhanced Raman spectroscopy</a:t>
            </a:r>
            <a:endParaRPr/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4052463"/>
            <a:ext cx="3702050" cy="242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1950" y="908181"/>
            <a:ext cx="3130550" cy="277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6120" y="913917"/>
            <a:ext cx="4133852" cy="2782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85881" y="908181"/>
            <a:ext cx="3773374" cy="557658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7148091" y="6520603"/>
            <a:ext cx="624895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﻿ T.A. Saleh et al. / Materials Research Bulletin 91 (2017) 173–178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4588329" y="4327078"/>
            <a:ext cx="295850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Laser: 10% power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Samples: 3:1 volume ratio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Cuvettte: 1 cm radius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SERS spectra: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400 to 2000 cm </a:t>
            </a:r>
            <a:r>
              <a:rPr baseline="30000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