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72"/>
    <p:restoredTop sz="94512"/>
  </p:normalViewPr>
  <p:slideViewPr>
    <p:cSldViewPr snapToGrid="0" snapToObjects="1">
      <p:cViewPr>
        <p:scale>
          <a:sx n="60" d="100"/>
          <a:sy n="60" d="100"/>
        </p:scale>
        <p:origin x="424" y="6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EA73743-D7D5-314F-B54D-452FB10A9F8D}"/>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MX"/>
          </a:p>
        </p:txBody>
      </p:sp>
      <p:sp>
        <p:nvSpPr>
          <p:cNvPr id="3" name="Subtítulo 2">
            <a:extLst>
              <a:ext uri="{FF2B5EF4-FFF2-40B4-BE49-F238E27FC236}">
                <a16:creationId xmlns:a16="http://schemas.microsoft.com/office/drawing/2014/main" id="{3134F307-9B78-EB43-87E0-B06C048E923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MX"/>
          </a:p>
        </p:txBody>
      </p:sp>
      <p:sp>
        <p:nvSpPr>
          <p:cNvPr id="4" name="Marcador de fecha 3">
            <a:extLst>
              <a:ext uri="{FF2B5EF4-FFF2-40B4-BE49-F238E27FC236}">
                <a16:creationId xmlns:a16="http://schemas.microsoft.com/office/drawing/2014/main" id="{C76418DD-4CF1-D14D-BE6A-8B8FB3F959EF}"/>
              </a:ext>
            </a:extLst>
          </p:cNvPr>
          <p:cNvSpPr>
            <a:spLocks noGrp="1"/>
          </p:cNvSpPr>
          <p:nvPr>
            <p:ph type="dt" sz="half" idx="10"/>
          </p:nvPr>
        </p:nvSpPr>
        <p:spPr/>
        <p:txBody>
          <a:bodyPr/>
          <a:lstStyle/>
          <a:p>
            <a:fld id="{CE28B556-42B3-AE4D-86D9-59C908B96DCA}" type="datetimeFigureOut">
              <a:rPr lang="es-MX" smtClean="0"/>
              <a:t>04/03/19</a:t>
            </a:fld>
            <a:endParaRPr lang="es-MX"/>
          </a:p>
        </p:txBody>
      </p:sp>
      <p:sp>
        <p:nvSpPr>
          <p:cNvPr id="5" name="Marcador de pie de página 4">
            <a:extLst>
              <a:ext uri="{FF2B5EF4-FFF2-40B4-BE49-F238E27FC236}">
                <a16:creationId xmlns:a16="http://schemas.microsoft.com/office/drawing/2014/main" id="{86346B8A-0A3F-1C4E-9FA5-46C863534EE1}"/>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40D1CD0B-0BBC-3443-84BE-E420CAD1E6FB}"/>
              </a:ext>
            </a:extLst>
          </p:cNvPr>
          <p:cNvSpPr>
            <a:spLocks noGrp="1"/>
          </p:cNvSpPr>
          <p:nvPr>
            <p:ph type="sldNum" sz="quarter" idx="12"/>
          </p:nvPr>
        </p:nvSpPr>
        <p:spPr/>
        <p:txBody>
          <a:bodyPr/>
          <a:lstStyle/>
          <a:p>
            <a:fld id="{CAE4B66F-44FF-4C4F-82D0-304656FC944A}" type="slidenum">
              <a:rPr lang="es-MX" smtClean="0"/>
              <a:t>‹Nº›</a:t>
            </a:fld>
            <a:endParaRPr lang="es-MX"/>
          </a:p>
        </p:txBody>
      </p:sp>
    </p:spTree>
    <p:extLst>
      <p:ext uri="{BB962C8B-B14F-4D97-AF65-F5344CB8AC3E}">
        <p14:creationId xmlns:p14="http://schemas.microsoft.com/office/powerpoint/2010/main" val="36358133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B4E0CAB-29FC-D644-9B6C-BECB0B6852D9}"/>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A931175E-2D72-8F41-89D7-9C52E893C2D0}"/>
              </a:ext>
            </a:extLst>
          </p:cNvPr>
          <p:cNvSpPr>
            <a:spLocks noGrp="1"/>
          </p:cNvSpPr>
          <p:nvPr>
            <p:ph type="body" orient="vert" idx="1"/>
          </p:nvPr>
        </p:nvSpPr>
        <p:spPr/>
        <p:txBody>
          <a:bodyPr vert="eaVert"/>
          <a:lstStyle/>
          <a:p>
            <a:r>
              <a:rPr lang="es-ES"/>
              <a:t>Editar los estilos de texto del patrón
Segundo nivel
Tercer nivel
Cuarto nivel
Quinto nivel</a:t>
            </a:r>
            <a:endParaRPr lang="es-MX"/>
          </a:p>
        </p:txBody>
      </p:sp>
      <p:sp>
        <p:nvSpPr>
          <p:cNvPr id="4" name="Marcador de fecha 3">
            <a:extLst>
              <a:ext uri="{FF2B5EF4-FFF2-40B4-BE49-F238E27FC236}">
                <a16:creationId xmlns:a16="http://schemas.microsoft.com/office/drawing/2014/main" id="{8FB402E2-507A-364A-9381-ADBA8734179D}"/>
              </a:ext>
            </a:extLst>
          </p:cNvPr>
          <p:cNvSpPr>
            <a:spLocks noGrp="1"/>
          </p:cNvSpPr>
          <p:nvPr>
            <p:ph type="dt" sz="half" idx="10"/>
          </p:nvPr>
        </p:nvSpPr>
        <p:spPr/>
        <p:txBody>
          <a:bodyPr/>
          <a:lstStyle/>
          <a:p>
            <a:fld id="{CE28B556-42B3-AE4D-86D9-59C908B96DCA}" type="datetimeFigureOut">
              <a:rPr lang="es-MX" smtClean="0"/>
              <a:t>04/03/19</a:t>
            </a:fld>
            <a:endParaRPr lang="es-MX"/>
          </a:p>
        </p:txBody>
      </p:sp>
      <p:sp>
        <p:nvSpPr>
          <p:cNvPr id="5" name="Marcador de pie de página 4">
            <a:extLst>
              <a:ext uri="{FF2B5EF4-FFF2-40B4-BE49-F238E27FC236}">
                <a16:creationId xmlns:a16="http://schemas.microsoft.com/office/drawing/2014/main" id="{D9A1B7D4-8DC4-EC42-A987-15436872F3E4}"/>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49D3BB4B-8871-FC4D-A89C-93959592C18C}"/>
              </a:ext>
            </a:extLst>
          </p:cNvPr>
          <p:cNvSpPr>
            <a:spLocks noGrp="1"/>
          </p:cNvSpPr>
          <p:nvPr>
            <p:ph type="sldNum" sz="quarter" idx="12"/>
          </p:nvPr>
        </p:nvSpPr>
        <p:spPr/>
        <p:txBody>
          <a:bodyPr/>
          <a:lstStyle/>
          <a:p>
            <a:fld id="{CAE4B66F-44FF-4C4F-82D0-304656FC944A}" type="slidenum">
              <a:rPr lang="es-MX" smtClean="0"/>
              <a:t>‹Nº›</a:t>
            </a:fld>
            <a:endParaRPr lang="es-MX"/>
          </a:p>
        </p:txBody>
      </p:sp>
    </p:spTree>
    <p:extLst>
      <p:ext uri="{BB962C8B-B14F-4D97-AF65-F5344CB8AC3E}">
        <p14:creationId xmlns:p14="http://schemas.microsoft.com/office/powerpoint/2010/main" val="34286709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4346CE69-0019-9741-BEA0-F230C8A3AA0D}"/>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1E1CA3FC-E30A-6F48-B816-E6CE5E7AE056}"/>
              </a:ext>
            </a:extLst>
          </p:cNvPr>
          <p:cNvSpPr>
            <a:spLocks noGrp="1"/>
          </p:cNvSpPr>
          <p:nvPr>
            <p:ph type="body" orient="vert" idx="1"/>
          </p:nvPr>
        </p:nvSpPr>
        <p:spPr>
          <a:xfrm>
            <a:off x="838200" y="365125"/>
            <a:ext cx="7734300" cy="5811838"/>
          </a:xfrm>
        </p:spPr>
        <p:txBody>
          <a:bodyPr vert="eaVert"/>
          <a:lstStyle/>
          <a:p>
            <a:r>
              <a:rPr lang="es-ES"/>
              <a:t>Editar los estilos de texto del patrón
Segundo nivel
Tercer nivel
Cuarto nivel
Quinto nivel</a:t>
            </a:r>
            <a:endParaRPr lang="es-MX"/>
          </a:p>
        </p:txBody>
      </p:sp>
      <p:sp>
        <p:nvSpPr>
          <p:cNvPr id="4" name="Marcador de fecha 3">
            <a:extLst>
              <a:ext uri="{FF2B5EF4-FFF2-40B4-BE49-F238E27FC236}">
                <a16:creationId xmlns:a16="http://schemas.microsoft.com/office/drawing/2014/main" id="{D6751309-519A-2C47-B9D6-346FA6E2DA7E}"/>
              </a:ext>
            </a:extLst>
          </p:cNvPr>
          <p:cNvSpPr>
            <a:spLocks noGrp="1"/>
          </p:cNvSpPr>
          <p:nvPr>
            <p:ph type="dt" sz="half" idx="10"/>
          </p:nvPr>
        </p:nvSpPr>
        <p:spPr/>
        <p:txBody>
          <a:bodyPr/>
          <a:lstStyle/>
          <a:p>
            <a:fld id="{CE28B556-42B3-AE4D-86D9-59C908B96DCA}" type="datetimeFigureOut">
              <a:rPr lang="es-MX" smtClean="0"/>
              <a:t>04/03/19</a:t>
            </a:fld>
            <a:endParaRPr lang="es-MX"/>
          </a:p>
        </p:txBody>
      </p:sp>
      <p:sp>
        <p:nvSpPr>
          <p:cNvPr id="5" name="Marcador de pie de página 4">
            <a:extLst>
              <a:ext uri="{FF2B5EF4-FFF2-40B4-BE49-F238E27FC236}">
                <a16:creationId xmlns:a16="http://schemas.microsoft.com/office/drawing/2014/main" id="{7C9B15F6-447A-064A-BD15-A399BDFDA73C}"/>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0E0D3CAC-C3C9-B644-AAF1-EAFB1E76CA38}"/>
              </a:ext>
            </a:extLst>
          </p:cNvPr>
          <p:cNvSpPr>
            <a:spLocks noGrp="1"/>
          </p:cNvSpPr>
          <p:nvPr>
            <p:ph type="sldNum" sz="quarter" idx="12"/>
          </p:nvPr>
        </p:nvSpPr>
        <p:spPr/>
        <p:txBody>
          <a:bodyPr/>
          <a:lstStyle/>
          <a:p>
            <a:fld id="{CAE4B66F-44FF-4C4F-82D0-304656FC944A}" type="slidenum">
              <a:rPr lang="es-MX" smtClean="0"/>
              <a:t>‹Nº›</a:t>
            </a:fld>
            <a:endParaRPr lang="es-MX"/>
          </a:p>
        </p:txBody>
      </p:sp>
    </p:spTree>
    <p:extLst>
      <p:ext uri="{BB962C8B-B14F-4D97-AF65-F5344CB8AC3E}">
        <p14:creationId xmlns:p14="http://schemas.microsoft.com/office/powerpoint/2010/main" val="30229964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9CA799B-0600-7D4B-B01D-A5DE0C76D7C1}"/>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4481BCB0-689F-E745-A77F-16233DE1842E}"/>
              </a:ext>
            </a:extLst>
          </p:cNvPr>
          <p:cNvSpPr>
            <a:spLocks noGrp="1"/>
          </p:cNvSpPr>
          <p:nvPr>
            <p:ph idx="1"/>
          </p:nvPr>
        </p:nvSpPr>
        <p:spPr/>
        <p:txBody>
          <a:bodyPr/>
          <a:lstStyle/>
          <a:p>
            <a:r>
              <a:rPr lang="es-ES"/>
              <a:t>Editar los estilos de texto del patrón
Segundo nivel
Tercer nivel
Cuarto nivel
Quinto nivel</a:t>
            </a:r>
            <a:endParaRPr lang="es-MX"/>
          </a:p>
        </p:txBody>
      </p:sp>
      <p:sp>
        <p:nvSpPr>
          <p:cNvPr id="4" name="Marcador de fecha 3">
            <a:extLst>
              <a:ext uri="{FF2B5EF4-FFF2-40B4-BE49-F238E27FC236}">
                <a16:creationId xmlns:a16="http://schemas.microsoft.com/office/drawing/2014/main" id="{5E43F829-39AF-1A4D-91DB-17084376452F}"/>
              </a:ext>
            </a:extLst>
          </p:cNvPr>
          <p:cNvSpPr>
            <a:spLocks noGrp="1"/>
          </p:cNvSpPr>
          <p:nvPr>
            <p:ph type="dt" sz="half" idx="10"/>
          </p:nvPr>
        </p:nvSpPr>
        <p:spPr/>
        <p:txBody>
          <a:bodyPr/>
          <a:lstStyle/>
          <a:p>
            <a:fld id="{CE28B556-42B3-AE4D-86D9-59C908B96DCA}" type="datetimeFigureOut">
              <a:rPr lang="es-MX" smtClean="0"/>
              <a:t>04/03/19</a:t>
            </a:fld>
            <a:endParaRPr lang="es-MX"/>
          </a:p>
        </p:txBody>
      </p:sp>
      <p:sp>
        <p:nvSpPr>
          <p:cNvPr id="5" name="Marcador de pie de página 4">
            <a:extLst>
              <a:ext uri="{FF2B5EF4-FFF2-40B4-BE49-F238E27FC236}">
                <a16:creationId xmlns:a16="http://schemas.microsoft.com/office/drawing/2014/main" id="{FF4DC76E-C739-1C4F-8280-CEA54A511632}"/>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C5B11158-7231-3D42-8020-FCD48DFB09DF}"/>
              </a:ext>
            </a:extLst>
          </p:cNvPr>
          <p:cNvSpPr>
            <a:spLocks noGrp="1"/>
          </p:cNvSpPr>
          <p:nvPr>
            <p:ph type="sldNum" sz="quarter" idx="12"/>
          </p:nvPr>
        </p:nvSpPr>
        <p:spPr/>
        <p:txBody>
          <a:bodyPr/>
          <a:lstStyle/>
          <a:p>
            <a:fld id="{CAE4B66F-44FF-4C4F-82D0-304656FC944A}" type="slidenum">
              <a:rPr lang="es-MX" smtClean="0"/>
              <a:t>‹Nº›</a:t>
            </a:fld>
            <a:endParaRPr lang="es-MX"/>
          </a:p>
        </p:txBody>
      </p:sp>
    </p:spTree>
    <p:extLst>
      <p:ext uri="{BB962C8B-B14F-4D97-AF65-F5344CB8AC3E}">
        <p14:creationId xmlns:p14="http://schemas.microsoft.com/office/powerpoint/2010/main" val="27402660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CC9C9A0-B9B7-FA45-87BF-1649A139E0D4}"/>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633F7BF1-8DFF-0A46-B183-0712CB5CEBC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lang="es-ES"/>
              <a:t>Editar los estilos de texto del patrón
Segundo nivel
Tercer nivel
Cuarto nivel
Quinto nivel</a:t>
            </a:r>
            <a:endParaRPr lang="es-MX"/>
          </a:p>
        </p:txBody>
      </p:sp>
      <p:sp>
        <p:nvSpPr>
          <p:cNvPr id="4" name="Marcador de fecha 3">
            <a:extLst>
              <a:ext uri="{FF2B5EF4-FFF2-40B4-BE49-F238E27FC236}">
                <a16:creationId xmlns:a16="http://schemas.microsoft.com/office/drawing/2014/main" id="{07DA62B3-571E-EC47-AF19-589378BC15B9}"/>
              </a:ext>
            </a:extLst>
          </p:cNvPr>
          <p:cNvSpPr>
            <a:spLocks noGrp="1"/>
          </p:cNvSpPr>
          <p:nvPr>
            <p:ph type="dt" sz="half" idx="10"/>
          </p:nvPr>
        </p:nvSpPr>
        <p:spPr/>
        <p:txBody>
          <a:bodyPr/>
          <a:lstStyle/>
          <a:p>
            <a:fld id="{CE28B556-42B3-AE4D-86D9-59C908B96DCA}" type="datetimeFigureOut">
              <a:rPr lang="es-MX" smtClean="0"/>
              <a:t>04/03/19</a:t>
            </a:fld>
            <a:endParaRPr lang="es-MX"/>
          </a:p>
        </p:txBody>
      </p:sp>
      <p:sp>
        <p:nvSpPr>
          <p:cNvPr id="5" name="Marcador de pie de página 4">
            <a:extLst>
              <a:ext uri="{FF2B5EF4-FFF2-40B4-BE49-F238E27FC236}">
                <a16:creationId xmlns:a16="http://schemas.microsoft.com/office/drawing/2014/main" id="{116052BB-DF2E-BA4E-84A7-86EF8FD66672}"/>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CBD640D0-806F-B54C-BE79-78CC419B57A3}"/>
              </a:ext>
            </a:extLst>
          </p:cNvPr>
          <p:cNvSpPr>
            <a:spLocks noGrp="1"/>
          </p:cNvSpPr>
          <p:nvPr>
            <p:ph type="sldNum" sz="quarter" idx="12"/>
          </p:nvPr>
        </p:nvSpPr>
        <p:spPr/>
        <p:txBody>
          <a:bodyPr/>
          <a:lstStyle/>
          <a:p>
            <a:fld id="{CAE4B66F-44FF-4C4F-82D0-304656FC944A}" type="slidenum">
              <a:rPr lang="es-MX" smtClean="0"/>
              <a:t>‹Nº›</a:t>
            </a:fld>
            <a:endParaRPr lang="es-MX"/>
          </a:p>
        </p:txBody>
      </p:sp>
    </p:spTree>
    <p:extLst>
      <p:ext uri="{BB962C8B-B14F-4D97-AF65-F5344CB8AC3E}">
        <p14:creationId xmlns:p14="http://schemas.microsoft.com/office/powerpoint/2010/main" val="16736893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924E100-6533-FF47-A296-FBAB5721A08C}"/>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7B5F2C1D-84F8-294F-8A7F-8D0F278D1CBD}"/>
              </a:ext>
            </a:extLst>
          </p:cNvPr>
          <p:cNvSpPr>
            <a:spLocks noGrp="1"/>
          </p:cNvSpPr>
          <p:nvPr>
            <p:ph sz="half" idx="1"/>
          </p:nvPr>
        </p:nvSpPr>
        <p:spPr>
          <a:xfrm>
            <a:off x="838200" y="1825625"/>
            <a:ext cx="5181600" cy="4351338"/>
          </a:xfrm>
        </p:spPr>
        <p:txBody>
          <a:bodyPr/>
          <a:lstStyle/>
          <a:p>
            <a:r>
              <a:rPr lang="es-ES"/>
              <a:t>Editar los estilos de texto del patrón
Segundo nivel
Tercer nivel
Cuarto nivel
Quinto nivel</a:t>
            </a:r>
            <a:endParaRPr lang="es-MX"/>
          </a:p>
        </p:txBody>
      </p:sp>
      <p:sp>
        <p:nvSpPr>
          <p:cNvPr id="4" name="Marcador de contenido 3">
            <a:extLst>
              <a:ext uri="{FF2B5EF4-FFF2-40B4-BE49-F238E27FC236}">
                <a16:creationId xmlns:a16="http://schemas.microsoft.com/office/drawing/2014/main" id="{ADAC5169-B365-5548-8875-9D216663484A}"/>
              </a:ext>
            </a:extLst>
          </p:cNvPr>
          <p:cNvSpPr>
            <a:spLocks noGrp="1"/>
          </p:cNvSpPr>
          <p:nvPr>
            <p:ph sz="half" idx="2"/>
          </p:nvPr>
        </p:nvSpPr>
        <p:spPr>
          <a:xfrm>
            <a:off x="6172200" y="1825625"/>
            <a:ext cx="5181600" cy="4351338"/>
          </a:xfrm>
        </p:spPr>
        <p:txBody>
          <a:bodyPr/>
          <a:lstStyle/>
          <a:p>
            <a:r>
              <a:rPr lang="es-ES"/>
              <a:t>Editar los estilos de texto del patrón
Segundo nivel
Tercer nivel
Cuarto nivel
Quinto nivel</a:t>
            </a:r>
            <a:endParaRPr lang="es-MX"/>
          </a:p>
        </p:txBody>
      </p:sp>
      <p:sp>
        <p:nvSpPr>
          <p:cNvPr id="5" name="Marcador de fecha 4">
            <a:extLst>
              <a:ext uri="{FF2B5EF4-FFF2-40B4-BE49-F238E27FC236}">
                <a16:creationId xmlns:a16="http://schemas.microsoft.com/office/drawing/2014/main" id="{8B26AE4B-B828-6948-B1D1-DDABDA3EEF53}"/>
              </a:ext>
            </a:extLst>
          </p:cNvPr>
          <p:cNvSpPr>
            <a:spLocks noGrp="1"/>
          </p:cNvSpPr>
          <p:nvPr>
            <p:ph type="dt" sz="half" idx="10"/>
          </p:nvPr>
        </p:nvSpPr>
        <p:spPr/>
        <p:txBody>
          <a:bodyPr/>
          <a:lstStyle/>
          <a:p>
            <a:fld id="{CE28B556-42B3-AE4D-86D9-59C908B96DCA}" type="datetimeFigureOut">
              <a:rPr lang="es-MX" smtClean="0"/>
              <a:t>04/03/19</a:t>
            </a:fld>
            <a:endParaRPr lang="es-MX"/>
          </a:p>
        </p:txBody>
      </p:sp>
      <p:sp>
        <p:nvSpPr>
          <p:cNvPr id="6" name="Marcador de pie de página 5">
            <a:extLst>
              <a:ext uri="{FF2B5EF4-FFF2-40B4-BE49-F238E27FC236}">
                <a16:creationId xmlns:a16="http://schemas.microsoft.com/office/drawing/2014/main" id="{240ABD48-1F19-894F-830F-FC608C51C122}"/>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719E99A7-C464-134B-8C53-32224DEBDCE7}"/>
              </a:ext>
            </a:extLst>
          </p:cNvPr>
          <p:cNvSpPr>
            <a:spLocks noGrp="1"/>
          </p:cNvSpPr>
          <p:nvPr>
            <p:ph type="sldNum" sz="quarter" idx="12"/>
          </p:nvPr>
        </p:nvSpPr>
        <p:spPr/>
        <p:txBody>
          <a:bodyPr/>
          <a:lstStyle/>
          <a:p>
            <a:fld id="{CAE4B66F-44FF-4C4F-82D0-304656FC944A}" type="slidenum">
              <a:rPr lang="es-MX" smtClean="0"/>
              <a:t>‹Nº›</a:t>
            </a:fld>
            <a:endParaRPr lang="es-MX"/>
          </a:p>
        </p:txBody>
      </p:sp>
    </p:spTree>
    <p:extLst>
      <p:ext uri="{BB962C8B-B14F-4D97-AF65-F5344CB8AC3E}">
        <p14:creationId xmlns:p14="http://schemas.microsoft.com/office/powerpoint/2010/main" val="17645934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6CC09DD-622E-F147-9416-933A79AB3CEE}"/>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62738C27-A5A0-EF4F-A09B-1D19E6CDB82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s-ES"/>
              <a:t>Editar los estilos de texto del patrón
Segundo nivel
Tercer nivel
Cuarto nivel
Quinto nivel</a:t>
            </a:r>
            <a:endParaRPr lang="es-MX"/>
          </a:p>
        </p:txBody>
      </p:sp>
      <p:sp>
        <p:nvSpPr>
          <p:cNvPr id="4" name="Marcador de contenido 3">
            <a:extLst>
              <a:ext uri="{FF2B5EF4-FFF2-40B4-BE49-F238E27FC236}">
                <a16:creationId xmlns:a16="http://schemas.microsoft.com/office/drawing/2014/main" id="{30EFA029-AD5D-694E-B52C-DC514F97AFA3}"/>
              </a:ext>
            </a:extLst>
          </p:cNvPr>
          <p:cNvSpPr>
            <a:spLocks noGrp="1"/>
          </p:cNvSpPr>
          <p:nvPr>
            <p:ph sz="half" idx="2"/>
          </p:nvPr>
        </p:nvSpPr>
        <p:spPr>
          <a:xfrm>
            <a:off x="839788" y="2505075"/>
            <a:ext cx="5157787" cy="3684588"/>
          </a:xfrm>
        </p:spPr>
        <p:txBody>
          <a:bodyPr/>
          <a:lstStyle/>
          <a:p>
            <a:r>
              <a:rPr lang="es-ES"/>
              <a:t>Editar los estilos de texto del patrón
Segundo nivel
Tercer nivel
Cuarto nivel
Quinto nivel</a:t>
            </a:r>
            <a:endParaRPr lang="es-MX"/>
          </a:p>
        </p:txBody>
      </p:sp>
      <p:sp>
        <p:nvSpPr>
          <p:cNvPr id="5" name="Marcador de texto 4">
            <a:extLst>
              <a:ext uri="{FF2B5EF4-FFF2-40B4-BE49-F238E27FC236}">
                <a16:creationId xmlns:a16="http://schemas.microsoft.com/office/drawing/2014/main" id="{2144B3B8-6FD1-F543-8480-9D2A48755F9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s-ES"/>
              <a:t>Editar los estilos de texto del patrón
Segundo nivel
Tercer nivel
Cuarto nivel
Quinto nivel</a:t>
            </a:r>
            <a:endParaRPr lang="es-MX"/>
          </a:p>
        </p:txBody>
      </p:sp>
      <p:sp>
        <p:nvSpPr>
          <p:cNvPr id="6" name="Marcador de contenido 5">
            <a:extLst>
              <a:ext uri="{FF2B5EF4-FFF2-40B4-BE49-F238E27FC236}">
                <a16:creationId xmlns:a16="http://schemas.microsoft.com/office/drawing/2014/main" id="{1F15D504-BC2B-794B-A559-EC13E79A811C}"/>
              </a:ext>
            </a:extLst>
          </p:cNvPr>
          <p:cNvSpPr>
            <a:spLocks noGrp="1"/>
          </p:cNvSpPr>
          <p:nvPr>
            <p:ph sz="quarter" idx="4"/>
          </p:nvPr>
        </p:nvSpPr>
        <p:spPr>
          <a:xfrm>
            <a:off x="6172200" y="2505075"/>
            <a:ext cx="5183188" cy="3684588"/>
          </a:xfrm>
        </p:spPr>
        <p:txBody>
          <a:bodyPr/>
          <a:lstStyle/>
          <a:p>
            <a:r>
              <a:rPr lang="es-ES"/>
              <a:t>Editar los estilos de texto del patrón
Segundo nivel
Tercer nivel
Cuarto nivel
Quinto nivel</a:t>
            </a:r>
            <a:endParaRPr lang="es-MX"/>
          </a:p>
        </p:txBody>
      </p:sp>
      <p:sp>
        <p:nvSpPr>
          <p:cNvPr id="7" name="Marcador de fecha 6">
            <a:extLst>
              <a:ext uri="{FF2B5EF4-FFF2-40B4-BE49-F238E27FC236}">
                <a16:creationId xmlns:a16="http://schemas.microsoft.com/office/drawing/2014/main" id="{CBFB3608-5C82-4248-896D-FF4454BFF0B0}"/>
              </a:ext>
            </a:extLst>
          </p:cNvPr>
          <p:cNvSpPr>
            <a:spLocks noGrp="1"/>
          </p:cNvSpPr>
          <p:nvPr>
            <p:ph type="dt" sz="half" idx="10"/>
          </p:nvPr>
        </p:nvSpPr>
        <p:spPr/>
        <p:txBody>
          <a:bodyPr/>
          <a:lstStyle/>
          <a:p>
            <a:fld id="{CE28B556-42B3-AE4D-86D9-59C908B96DCA}" type="datetimeFigureOut">
              <a:rPr lang="es-MX" smtClean="0"/>
              <a:t>04/03/19</a:t>
            </a:fld>
            <a:endParaRPr lang="es-MX"/>
          </a:p>
        </p:txBody>
      </p:sp>
      <p:sp>
        <p:nvSpPr>
          <p:cNvPr id="8" name="Marcador de pie de página 7">
            <a:extLst>
              <a:ext uri="{FF2B5EF4-FFF2-40B4-BE49-F238E27FC236}">
                <a16:creationId xmlns:a16="http://schemas.microsoft.com/office/drawing/2014/main" id="{6C02D035-3DCB-8442-87E3-34E3F82DFBB3}"/>
              </a:ext>
            </a:extLst>
          </p:cNvPr>
          <p:cNvSpPr>
            <a:spLocks noGrp="1"/>
          </p:cNvSpPr>
          <p:nvPr>
            <p:ph type="ftr" sz="quarter" idx="11"/>
          </p:nvPr>
        </p:nvSpPr>
        <p:spPr/>
        <p:txBody>
          <a:bodyPr/>
          <a:lstStyle/>
          <a:p>
            <a:endParaRPr lang="es-MX"/>
          </a:p>
        </p:txBody>
      </p:sp>
      <p:sp>
        <p:nvSpPr>
          <p:cNvPr id="9" name="Marcador de número de diapositiva 8">
            <a:extLst>
              <a:ext uri="{FF2B5EF4-FFF2-40B4-BE49-F238E27FC236}">
                <a16:creationId xmlns:a16="http://schemas.microsoft.com/office/drawing/2014/main" id="{A913D4C1-8313-724C-ADC8-781293D4035E}"/>
              </a:ext>
            </a:extLst>
          </p:cNvPr>
          <p:cNvSpPr>
            <a:spLocks noGrp="1"/>
          </p:cNvSpPr>
          <p:nvPr>
            <p:ph type="sldNum" sz="quarter" idx="12"/>
          </p:nvPr>
        </p:nvSpPr>
        <p:spPr/>
        <p:txBody>
          <a:bodyPr/>
          <a:lstStyle/>
          <a:p>
            <a:fld id="{CAE4B66F-44FF-4C4F-82D0-304656FC944A}" type="slidenum">
              <a:rPr lang="es-MX" smtClean="0"/>
              <a:t>‹Nº›</a:t>
            </a:fld>
            <a:endParaRPr lang="es-MX"/>
          </a:p>
        </p:txBody>
      </p:sp>
    </p:spTree>
    <p:extLst>
      <p:ext uri="{BB962C8B-B14F-4D97-AF65-F5344CB8AC3E}">
        <p14:creationId xmlns:p14="http://schemas.microsoft.com/office/powerpoint/2010/main" val="12485892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0ED04C2-AB60-EC48-A77E-A035275ABA4D}"/>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fecha 2">
            <a:extLst>
              <a:ext uri="{FF2B5EF4-FFF2-40B4-BE49-F238E27FC236}">
                <a16:creationId xmlns:a16="http://schemas.microsoft.com/office/drawing/2014/main" id="{304BEC2C-57BD-0C41-9C5B-6748C5805F0B}"/>
              </a:ext>
            </a:extLst>
          </p:cNvPr>
          <p:cNvSpPr>
            <a:spLocks noGrp="1"/>
          </p:cNvSpPr>
          <p:nvPr>
            <p:ph type="dt" sz="half" idx="10"/>
          </p:nvPr>
        </p:nvSpPr>
        <p:spPr/>
        <p:txBody>
          <a:bodyPr/>
          <a:lstStyle/>
          <a:p>
            <a:fld id="{CE28B556-42B3-AE4D-86D9-59C908B96DCA}" type="datetimeFigureOut">
              <a:rPr lang="es-MX" smtClean="0"/>
              <a:t>04/03/19</a:t>
            </a:fld>
            <a:endParaRPr lang="es-MX"/>
          </a:p>
        </p:txBody>
      </p:sp>
      <p:sp>
        <p:nvSpPr>
          <p:cNvPr id="4" name="Marcador de pie de página 3">
            <a:extLst>
              <a:ext uri="{FF2B5EF4-FFF2-40B4-BE49-F238E27FC236}">
                <a16:creationId xmlns:a16="http://schemas.microsoft.com/office/drawing/2014/main" id="{EBA22A68-8769-8D46-82DF-7B69D1B97678}"/>
              </a:ext>
            </a:extLst>
          </p:cNvPr>
          <p:cNvSpPr>
            <a:spLocks noGrp="1"/>
          </p:cNvSpPr>
          <p:nvPr>
            <p:ph type="ftr" sz="quarter" idx="11"/>
          </p:nvPr>
        </p:nvSpPr>
        <p:spPr/>
        <p:txBody>
          <a:bodyPr/>
          <a:lstStyle/>
          <a:p>
            <a:endParaRPr lang="es-MX"/>
          </a:p>
        </p:txBody>
      </p:sp>
      <p:sp>
        <p:nvSpPr>
          <p:cNvPr id="5" name="Marcador de número de diapositiva 4">
            <a:extLst>
              <a:ext uri="{FF2B5EF4-FFF2-40B4-BE49-F238E27FC236}">
                <a16:creationId xmlns:a16="http://schemas.microsoft.com/office/drawing/2014/main" id="{58B0622E-B48E-1342-8033-DD1FD6EB5CF9}"/>
              </a:ext>
            </a:extLst>
          </p:cNvPr>
          <p:cNvSpPr>
            <a:spLocks noGrp="1"/>
          </p:cNvSpPr>
          <p:nvPr>
            <p:ph type="sldNum" sz="quarter" idx="12"/>
          </p:nvPr>
        </p:nvSpPr>
        <p:spPr/>
        <p:txBody>
          <a:bodyPr/>
          <a:lstStyle/>
          <a:p>
            <a:fld id="{CAE4B66F-44FF-4C4F-82D0-304656FC944A}" type="slidenum">
              <a:rPr lang="es-MX" smtClean="0"/>
              <a:t>‹Nº›</a:t>
            </a:fld>
            <a:endParaRPr lang="es-MX"/>
          </a:p>
        </p:txBody>
      </p:sp>
    </p:spTree>
    <p:extLst>
      <p:ext uri="{BB962C8B-B14F-4D97-AF65-F5344CB8AC3E}">
        <p14:creationId xmlns:p14="http://schemas.microsoft.com/office/powerpoint/2010/main" val="29609068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8DB6FE58-2504-2C47-98BA-F92F36D9251A}"/>
              </a:ext>
            </a:extLst>
          </p:cNvPr>
          <p:cNvSpPr>
            <a:spLocks noGrp="1"/>
          </p:cNvSpPr>
          <p:nvPr>
            <p:ph type="dt" sz="half" idx="10"/>
          </p:nvPr>
        </p:nvSpPr>
        <p:spPr/>
        <p:txBody>
          <a:bodyPr/>
          <a:lstStyle/>
          <a:p>
            <a:fld id="{CE28B556-42B3-AE4D-86D9-59C908B96DCA}" type="datetimeFigureOut">
              <a:rPr lang="es-MX" smtClean="0"/>
              <a:t>04/03/19</a:t>
            </a:fld>
            <a:endParaRPr lang="es-MX"/>
          </a:p>
        </p:txBody>
      </p:sp>
      <p:sp>
        <p:nvSpPr>
          <p:cNvPr id="3" name="Marcador de pie de página 2">
            <a:extLst>
              <a:ext uri="{FF2B5EF4-FFF2-40B4-BE49-F238E27FC236}">
                <a16:creationId xmlns:a16="http://schemas.microsoft.com/office/drawing/2014/main" id="{578AB66C-8905-8247-A035-D2F6ADECCEFE}"/>
              </a:ext>
            </a:extLst>
          </p:cNvPr>
          <p:cNvSpPr>
            <a:spLocks noGrp="1"/>
          </p:cNvSpPr>
          <p:nvPr>
            <p:ph type="ftr" sz="quarter" idx="11"/>
          </p:nvPr>
        </p:nvSpPr>
        <p:spPr/>
        <p:txBody>
          <a:bodyPr/>
          <a:lstStyle/>
          <a:p>
            <a:endParaRPr lang="es-MX"/>
          </a:p>
        </p:txBody>
      </p:sp>
      <p:sp>
        <p:nvSpPr>
          <p:cNvPr id="4" name="Marcador de número de diapositiva 3">
            <a:extLst>
              <a:ext uri="{FF2B5EF4-FFF2-40B4-BE49-F238E27FC236}">
                <a16:creationId xmlns:a16="http://schemas.microsoft.com/office/drawing/2014/main" id="{22C3F93F-CE6E-BA4E-90BC-9027F628E071}"/>
              </a:ext>
            </a:extLst>
          </p:cNvPr>
          <p:cNvSpPr>
            <a:spLocks noGrp="1"/>
          </p:cNvSpPr>
          <p:nvPr>
            <p:ph type="sldNum" sz="quarter" idx="12"/>
          </p:nvPr>
        </p:nvSpPr>
        <p:spPr/>
        <p:txBody>
          <a:bodyPr/>
          <a:lstStyle/>
          <a:p>
            <a:fld id="{CAE4B66F-44FF-4C4F-82D0-304656FC944A}" type="slidenum">
              <a:rPr lang="es-MX" smtClean="0"/>
              <a:t>‹Nº›</a:t>
            </a:fld>
            <a:endParaRPr lang="es-MX"/>
          </a:p>
        </p:txBody>
      </p:sp>
    </p:spTree>
    <p:extLst>
      <p:ext uri="{BB962C8B-B14F-4D97-AF65-F5344CB8AC3E}">
        <p14:creationId xmlns:p14="http://schemas.microsoft.com/office/powerpoint/2010/main" val="14895150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08CBEB8-B746-6F4A-8D4F-3AA8731F71E6}"/>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725D4BCB-0257-454C-BDBE-D376047D66A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lang="es-ES"/>
              <a:t>Editar los estilos de texto del patrón
Segundo nivel
Tercer nivel
Cuarto nivel
Quinto nivel</a:t>
            </a:r>
            <a:endParaRPr lang="es-MX"/>
          </a:p>
        </p:txBody>
      </p:sp>
      <p:sp>
        <p:nvSpPr>
          <p:cNvPr id="4" name="Marcador de texto 3">
            <a:extLst>
              <a:ext uri="{FF2B5EF4-FFF2-40B4-BE49-F238E27FC236}">
                <a16:creationId xmlns:a16="http://schemas.microsoft.com/office/drawing/2014/main" id="{70B27FDD-3B8A-6040-83ED-4084792692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lang="es-ES"/>
              <a:t>Editar los estilos de texto del patrón
Segundo nivel
Tercer nivel
Cuarto nivel
Quinto nivel</a:t>
            </a:r>
            <a:endParaRPr lang="es-MX"/>
          </a:p>
        </p:txBody>
      </p:sp>
      <p:sp>
        <p:nvSpPr>
          <p:cNvPr id="5" name="Marcador de fecha 4">
            <a:extLst>
              <a:ext uri="{FF2B5EF4-FFF2-40B4-BE49-F238E27FC236}">
                <a16:creationId xmlns:a16="http://schemas.microsoft.com/office/drawing/2014/main" id="{9859A28A-B136-5342-BC26-5C82DA257754}"/>
              </a:ext>
            </a:extLst>
          </p:cNvPr>
          <p:cNvSpPr>
            <a:spLocks noGrp="1"/>
          </p:cNvSpPr>
          <p:nvPr>
            <p:ph type="dt" sz="half" idx="10"/>
          </p:nvPr>
        </p:nvSpPr>
        <p:spPr/>
        <p:txBody>
          <a:bodyPr/>
          <a:lstStyle/>
          <a:p>
            <a:fld id="{CE28B556-42B3-AE4D-86D9-59C908B96DCA}" type="datetimeFigureOut">
              <a:rPr lang="es-MX" smtClean="0"/>
              <a:t>04/03/19</a:t>
            </a:fld>
            <a:endParaRPr lang="es-MX"/>
          </a:p>
        </p:txBody>
      </p:sp>
      <p:sp>
        <p:nvSpPr>
          <p:cNvPr id="6" name="Marcador de pie de página 5">
            <a:extLst>
              <a:ext uri="{FF2B5EF4-FFF2-40B4-BE49-F238E27FC236}">
                <a16:creationId xmlns:a16="http://schemas.microsoft.com/office/drawing/2014/main" id="{60CDDE28-E0A1-2C4E-B174-AE3336158A6E}"/>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8C17841C-E393-A648-80E9-44836E8F2E68}"/>
              </a:ext>
            </a:extLst>
          </p:cNvPr>
          <p:cNvSpPr>
            <a:spLocks noGrp="1"/>
          </p:cNvSpPr>
          <p:nvPr>
            <p:ph type="sldNum" sz="quarter" idx="12"/>
          </p:nvPr>
        </p:nvSpPr>
        <p:spPr/>
        <p:txBody>
          <a:bodyPr/>
          <a:lstStyle/>
          <a:p>
            <a:fld id="{CAE4B66F-44FF-4C4F-82D0-304656FC944A}" type="slidenum">
              <a:rPr lang="es-MX" smtClean="0"/>
              <a:t>‹Nº›</a:t>
            </a:fld>
            <a:endParaRPr lang="es-MX"/>
          </a:p>
        </p:txBody>
      </p:sp>
    </p:spTree>
    <p:extLst>
      <p:ext uri="{BB962C8B-B14F-4D97-AF65-F5344CB8AC3E}">
        <p14:creationId xmlns:p14="http://schemas.microsoft.com/office/powerpoint/2010/main" val="1714042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75E9009-17A1-3248-8627-0B696824B5D1}"/>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posición de imagen 2">
            <a:extLst>
              <a:ext uri="{FF2B5EF4-FFF2-40B4-BE49-F238E27FC236}">
                <a16:creationId xmlns:a16="http://schemas.microsoft.com/office/drawing/2014/main" id="{619C47E6-F481-704B-9542-F46066F1E88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Marcador de texto 3">
            <a:extLst>
              <a:ext uri="{FF2B5EF4-FFF2-40B4-BE49-F238E27FC236}">
                <a16:creationId xmlns:a16="http://schemas.microsoft.com/office/drawing/2014/main" id="{C811CB6F-3991-BF49-A24D-5AE5FCD36A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lang="es-ES"/>
              <a:t>Editar los estilos de texto del patrón
Segundo nivel
Tercer nivel
Cuarto nivel
Quinto nivel</a:t>
            </a:r>
            <a:endParaRPr lang="es-MX"/>
          </a:p>
        </p:txBody>
      </p:sp>
      <p:sp>
        <p:nvSpPr>
          <p:cNvPr id="5" name="Marcador de fecha 4">
            <a:extLst>
              <a:ext uri="{FF2B5EF4-FFF2-40B4-BE49-F238E27FC236}">
                <a16:creationId xmlns:a16="http://schemas.microsoft.com/office/drawing/2014/main" id="{8EC64838-65F1-284D-8D2A-4EAA388C7B90}"/>
              </a:ext>
            </a:extLst>
          </p:cNvPr>
          <p:cNvSpPr>
            <a:spLocks noGrp="1"/>
          </p:cNvSpPr>
          <p:nvPr>
            <p:ph type="dt" sz="half" idx="10"/>
          </p:nvPr>
        </p:nvSpPr>
        <p:spPr/>
        <p:txBody>
          <a:bodyPr/>
          <a:lstStyle/>
          <a:p>
            <a:fld id="{CE28B556-42B3-AE4D-86D9-59C908B96DCA}" type="datetimeFigureOut">
              <a:rPr lang="es-MX" smtClean="0"/>
              <a:t>04/03/19</a:t>
            </a:fld>
            <a:endParaRPr lang="es-MX"/>
          </a:p>
        </p:txBody>
      </p:sp>
      <p:sp>
        <p:nvSpPr>
          <p:cNvPr id="6" name="Marcador de pie de página 5">
            <a:extLst>
              <a:ext uri="{FF2B5EF4-FFF2-40B4-BE49-F238E27FC236}">
                <a16:creationId xmlns:a16="http://schemas.microsoft.com/office/drawing/2014/main" id="{FA302655-5B55-A746-97AC-CE9F2006A66B}"/>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DA1BE397-F06C-214E-B79D-18F15B5D45F3}"/>
              </a:ext>
            </a:extLst>
          </p:cNvPr>
          <p:cNvSpPr>
            <a:spLocks noGrp="1"/>
          </p:cNvSpPr>
          <p:nvPr>
            <p:ph type="sldNum" sz="quarter" idx="12"/>
          </p:nvPr>
        </p:nvSpPr>
        <p:spPr/>
        <p:txBody>
          <a:bodyPr/>
          <a:lstStyle/>
          <a:p>
            <a:fld id="{CAE4B66F-44FF-4C4F-82D0-304656FC944A}" type="slidenum">
              <a:rPr lang="es-MX" smtClean="0"/>
              <a:t>‹Nº›</a:t>
            </a:fld>
            <a:endParaRPr lang="es-MX"/>
          </a:p>
        </p:txBody>
      </p:sp>
    </p:spTree>
    <p:extLst>
      <p:ext uri="{BB962C8B-B14F-4D97-AF65-F5344CB8AC3E}">
        <p14:creationId xmlns:p14="http://schemas.microsoft.com/office/powerpoint/2010/main" val="1847928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21D1D294-FD81-7A40-9BA3-1D7DCDF05E7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F2DB0D7A-B051-3849-99DD-28B4109519C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r>
              <a:rPr lang="es-ES"/>
              <a:t>Editar los estilos de texto del patrón
Segundo nivel
Tercer nivel
Cuarto nivel
Quinto nivel</a:t>
            </a:r>
            <a:endParaRPr lang="es-MX"/>
          </a:p>
        </p:txBody>
      </p:sp>
      <p:sp>
        <p:nvSpPr>
          <p:cNvPr id="4" name="Marcador de fecha 3">
            <a:extLst>
              <a:ext uri="{FF2B5EF4-FFF2-40B4-BE49-F238E27FC236}">
                <a16:creationId xmlns:a16="http://schemas.microsoft.com/office/drawing/2014/main" id="{03F0BA94-103F-7242-ACA3-92C875F12C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28B556-42B3-AE4D-86D9-59C908B96DCA}" type="datetimeFigureOut">
              <a:rPr lang="es-MX" smtClean="0"/>
              <a:t>04/03/19</a:t>
            </a:fld>
            <a:endParaRPr lang="es-MX"/>
          </a:p>
        </p:txBody>
      </p:sp>
      <p:sp>
        <p:nvSpPr>
          <p:cNvPr id="5" name="Marcador de pie de página 4">
            <a:extLst>
              <a:ext uri="{FF2B5EF4-FFF2-40B4-BE49-F238E27FC236}">
                <a16:creationId xmlns:a16="http://schemas.microsoft.com/office/drawing/2014/main" id="{FB5FEF61-5223-DC4E-80EB-F21AE530917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a:p>
        </p:txBody>
      </p:sp>
      <p:sp>
        <p:nvSpPr>
          <p:cNvPr id="6" name="Marcador de número de diapositiva 5">
            <a:extLst>
              <a:ext uri="{FF2B5EF4-FFF2-40B4-BE49-F238E27FC236}">
                <a16:creationId xmlns:a16="http://schemas.microsoft.com/office/drawing/2014/main" id="{03BDF08E-A02F-AD4B-A516-778D3F1E1A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E4B66F-44FF-4C4F-82D0-304656FC944A}" type="slidenum">
              <a:rPr lang="es-MX" smtClean="0"/>
              <a:t>‹Nº›</a:t>
            </a:fld>
            <a:endParaRPr lang="es-MX"/>
          </a:p>
        </p:txBody>
      </p:sp>
    </p:spTree>
    <p:extLst>
      <p:ext uri="{BB962C8B-B14F-4D97-AF65-F5344CB8AC3E}">
        <p14:creationId xmlns:p14="http://schemas.microsoft.com/office/powerpoint/2010/main" val="14906471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5F5D3863-B1DF-0F4B-9081-DD0C801B9ECA}"/>
              </a:ext>
            </a:extLst>
          </p:cNvPr>
          <p:cNvSpPr txBox="1"/>
          <p:nvPr/>
        </p:nvSpPr>
        <p:spPr>
          <a:xfrm>
            <a:off x="647105" y="270780"/>
            <a:ext cx="10897599" cy="400110"/>
          </a:xfrm>
          <a:prstGeom prst="rect">
            <a:avLst/>
          </a:prstGeom>
          <a:noFill/>
        </p:spPr>
        <p:txBody>
          <a:bodyPr wrap="none" rtlCol="0">
            <a:spAutoFit/>
          </a:bodyPr>
          <a:lstStyle/>
          <a:p>
            <a:r>
              <a:rPr lang="en" sz="2000" b="1" dirty="0"/>
              <a:t>﻿Detection of gold nanoparticles with different sizes using absorption and fluorescence based method</a:t>
            </a:r>
            <a:endParaRPr lang="es-MX" sz="2000" b="1" dirty="0"/>
          </a:p>
        </p:txBody>
      </p:sp>
      <p:pic>
        <p:nvPicPr>
          <p:cNvPr id="8" name="Imagen 7">
            <a:extLst>
              <a:ext uri="{FF2B5EF4-FFF2-40B4-BE49-F238E27FC236}">
                <a16:creationId xmlns:a16="http://schemas.microsoft.com/office/drawing/2014/main" id="{C8E381DE-2321-CE45-BEE0-3ED98871EB14}"/>
              </a:ext>
            </a:extLst>
          </p:cNvPr>
          <p:cNvPicPr>
            <a:picLocks noChangeAspect="1"/>
          </p:cNvPicPr>
          <p:nvPr/>
        </p:nvPicPr>
        <p:blipFill>
          <a:blip r:embed="rId2"/>
          <a:stretch>
            <a:fillRect/>
          </a:stretch>
        </p:blipFill>
        <p:spPr>
          <a:xfrm>
            <a:off x="5063944" y="2888263"/>
            <a:ext cx="3440281" cy="2792916"/>
          </a:xfrm>
          <a:prstGeom prst="rect">
            <a:avLst/>
          </a:prstGeom>
        </p:spPr>
      </p:pic>
      <p:pic>
        <p:nvPicPr>
          <p:cNvPr id="9" name="Imagen 8">
            <a:extLst>
              <a:ext uri="{FF2B5EF4-FFF2-40B4-BE49-F238E27FC236}">
                <a16:creationId xmlns:a16="http://schemas.microsoft.com/office/drawing/2014/main" id="{0121B137-A6AC-0A47-B65D-667C71D0175C}"/>
              </a:ext>
            </a:extLst>
          </p:cNvPr>
          <p:cNvPicPr>
            <a:picLocks noChangeAspect="1"/>
          </p:cNvPicPr>
          <p:nvPr/>
        </p:nvPicPr>
        <p:blipFill>
          <a:blip r:embed="rId3"/>
          <a:stretch>
            <a:fillRect/>
          </a:stretch>
        </p:blipFill>
        <p:spPr>
          <a:xfrm>
            <a:off x="8577833" y="2888263"/>
            <a:ext cx="3508404" cy="2792916"/>
          </a:xfrm>
          <a:prstGeom prst="rect">
            <a:avLst/>
          </a:prstGeom>
        </p:spPr>
      </p:pic>
      <p:sp>
        <p:nvSpPr>
          <p:cNvPr id="10" name="CuadroTexto 9">
            <a:extLst>
              <a:ext uri="{FF2B5EF4-FFF2-40B4-BE49-F238E27FC236}">
                <a16:creationId xmlns:a16="http://schemas.microsoft.com/office/drawing/2014/main" id="{35C8D4B0-53D2-BC4F-946B-7898CC3A0B73}"/>
              </a:ext>
            </a:extLst>
          </p:cNvPr>
          <p:cNvSpPr txBox="1"/>
          <p:nvPr/>
        </p:nvSpPr>
        <p:spPr>
          <a:xfrm>
            <a:off x="73794" y="3621674"/>
            <a:ext cx="4975959" cy="1600438"/>
          </a:xfrm>
          <a:prstGeom prst="rect">
            <a:avLst/>
          </a:prstGeom>
          <a:noFill/>
        </p:spPr>
        <p:txBody>
          <a:bodyPr wrap="square" rtlCol="0">
            <a:spAutoFit/>
          </a:bodyPr>
          <a:lstStyle/>
          <a:p>
            <a:pPr algn="just"/>
            <a:r>
              <a:rPr lang="es-MX" sz="1400" b="1" dirty="0"/>
              <a:t>Fibre</a:t>
            </a:r>
          </a:p>
          <a:p>
            <a:pPr marL="285750" indent="-285750" algn="just">
              <a:buFontTx/>
              <a:buChar char="-"/>
            </a:pPr>
            <a:r>
              <a:rPr lang="es-MX" sz="1400" dirty="0"/>
              <a:t>The SCF made from silica was used for the fibre experiments since ir provides several advantages for sensing applications.</a:t>
            </a:r>
          </a:p>
          <a:p>
            <a:pPr marL="285750" indent="-285750" algn="just">
              <a:buFontTx/>
              <a:buChar char="-"/>
            </a:pPr>
            <a:r>
              <a:rPr lang="es-MX" sz="1400" dirty="0"/>
              <a:t>A SCF was used wu¡ith small core diameter of 1.5 µm with a cross-sectionalstructure (figure2).</a:t>
            </a:r>
          </a:p>
          <a:p>
            <a:pPr marL="285750" indent="-285750" algn="just">
              <a:buFontTx/>
              <a:buChar char="-"/>
            </a:pPr>
            <a:r>
              <a:rPr lang="es-MX" sz="1400" dirty="0"/>
              <a:t>The fibre core is surounded by three holes of 60 µm diameter. </a:t>
            </a:r>
          </a:p>
          <a:p>
            <a:pPr algn="just"/>
            <a:endParaRPr lang="es-MX" sz="1400" dirty="0"/>
          </a:p>
        </p:txBody>
      </p:sp>
      <p:pic>
        <p:nvPicPr>
          <p:cNvPr id="11" name="Imagen 10">
            <a:extLst>
              <a:ext uri="{FF2B5EF4-FFF2-40B4-BE49-F238E27FC236}">
                <a16:creationId xmlns:a16="http://schemas.microsoft.com/office/drawing/2014/main" id="{4263066D-62F8-CE44-BA5F-EA01DE84AEC7}"/>
              </a:ext>
            </a:extLst>
          </p:cNvPr>
          <p:cNvPicPr>
            <a:picLocks noChangeAspect="1"/>
          </p:cNvPicPr>
          <p:nvPr/>
        </p:nvPicPr>
        <p:blipFill>
          <a:blip r:embed="rId4"/>
          <a:stretch>
            <a:fillRect/>
          </a:stretch>
        </p:blipFill>
        <p:spPr>
          <a:xfrm>
            <a:off x="96862" y="1699889"/>
            <a:ext cx="4838670" cy="1921785"/>
          </a:xfrm>
          <a:prstGeom prst="rect">
            <a:avLst/>
          </a:prstGeom>
        </p:spPr>
      </p:pic>
      <p:sp>
        <p:nvSpPr>
          <p:cNvPr id="12" name="CuadroTexto 11">
            <a:extLst>
              <a:ext uri="{FF2B5EF4-FFF2-40B4-BE49-F238E27FC236}">
                <a16:creationId xmlns:a16="http://schemas.microsoft.com/office/drawing/2014/main" id="{551D17CB-D8F0-3C4D-AE24-539F6D50B398}"/>
              </a:ext>
            </a:extLst>
          </p:cNvPr>
          <p:cNvSpPr txBox="1"/>
          <p:nvPr/>
        </p:nvSpPr>
        <p:spPr>
          <a:xfrm>
            <a:off x="96862" y="722405"/>
            <a:ext cx="4975958" cy="954107"/>
          </a:xfrm>
          <a:prstGeom prst="rect">
            <a:avLst/>
          </a:prstGeom>
          <a:noFill/>
        </p:spPr>
        <p:txBody>
          <a:bodyPr wrap="square" rtlCol="0">
            <a:spAutoFit/>
          </a:bodyPr>
          <a:lstStyle/>
          <a:p>
            <a:pPr algn="just"/>
            <a:r>
              <a:rPr lang="es-MX" sz="1400" dirty="0"/>
              <a:t>Gold is daily used in jewellery, electrons, drug delivery, etc. </a:t>
            </a:r>
          </a:p>
          <a:p>
            <a:pPr algn="just"/>
            <a:r>
              <a:rPr lang="es-MX" sz="1400" dirty="0"/>
              <a:t>In this paper they foccused on the use of optical methods, as absorption and fluorescence, for detection of gold nanoparticles at concentrations of ppb order. </a:t>
            </a:r>
          </a:p>
        </p:txBody>
      </p:sp>
      <p:sp>
        <p:nvSpPr>
          <p:cNvPr id="14" name="CuadroTexto 13">
            <a:extLst>
              <a:ext uri="{FF2B5EF4-FFF2-40B4-BE49-F238E27FC236}">
                <a16:creationId xmlns:a16="http://schemas.microsoft.com/office/drawing/2014/main" id="{20BB85CE-2C2D-F24F-B6B9-D0677FF5AD25}"/>
              </a:ext>
            </a:extLst>
          </p:cNvPr>
          <p:cNvSpPr txBox="1"/>
          <p:nvPr/>
        </p:nvSpPr>
        <p:spPr>
          <a:xfrm>
            <a:off x="5572479" y="1074925"/>
            <a:ext cx="6449401" cy="1600438"/>
          </a:xfrm>
          <a:prstGeom prst="rect">
            <a:avLst/>
          </a:prstGeom>
          <a:noFill/>
        </p:spPr>
        <p:txBody>
          <a:bodyPr wrap="square" rtlCol="0">
            <a:spAutoFit/>
          </a:bodyPr>
          <a:lstStyle/>
          <a:p>
            <a:pPr algn="just"/>
            <a:r>
              <a:rPr lang="en" sz="1400" dirty="0"/>
              <a:t>﻿Fluorophore I-BODIPY resulted in a fluorescence peak at 510 nm in the presence of gold NPs, whereby the intensity of the peak increased with increasing concentration of gold NPs in the solution The observation of such a fluorescence peak is consistent with the results reported by Park et al. for a similar BODIPY derivative. </a:t>
            </a:r>
          </a:p>
          <a:p>
            <a:pPr algn="just"/>
            <a:r>
              <a:rPr lang="en" sz="1400" dirty="0"/>
              <a:t>Using the laboratory spectrometer and cuvette measurements, we investigated the impact of incubation time and BODIPY concentration on the fluorescence intensity and hence the LOQ of 5 nm, 20 nm and 50 nm gold NPs.</a:t>
            </a:r>
            <a:endParaRPr lang="es-MX" sz="1400" dirty="0"/>
          </a:p>
        </p:txBody>
      </p:sp>
      <p:sp>
        <p:nvSpPr>
          <p:cNvPr id="16" name="CuadroTexto 15">
            <a:extLst>
              <a:ext uri="{FF2B5EF4-FFF2-40B4-BE49-F238E27FC236}">
                <a16:creationId xmlns:a16="http://schemas.microsoft.com/office/drawing/2014/main" id="{66579AC1-32B5-2D43-9D0E-CC478108B548}"/>
              </a:ext>
            </a:extLst>
          </p:cNvPr>
          <p:cNvSpPr txBox="1"/>
          <p:nvPr/>
        </p:nvSpPr>
        <p:spPr>
          <a:xfrm>
            <a:off x="8201869" y="6497998"/>
            <a:ext cx="3990131" cy="276999"/>
          </a:xfrm>
          <a:prstGeom prst="rect">
            <a:avLst/>
          </a:prstGeom>
          <a:noFill/>
        </p:spPr>
        <p:txBody>
          <a:bodyPr wrap="none" rtlCol="0">
            <a:spAutoFit/>
          </a:bodyPr>
          <a:lstStyle/>
          <a:p>
            <a:r>
              <a:rPr lang="en" sz="1200" dirty="0"/>
              <a:t>﻿A. Zuber et al. / Sensors and Actuators B 227 (2016) 117–127</a:t>
            </a:r>
            <a:endParaRPr lang="es-MX" sz="1200" dirty="0"/>
          </a:p>
        </p:txBody>
      </p:sp>
      <p:pic>
        <p:nvPicPr>
          <p:cNvPr id="17" name="Imagen 16">
            <a:extLst>
              <a:ext uri="{FF2B5EF4-FFF2-40B4-BE49-F238E27FC236}">
                <a16:creationId xmlns:a16="http://schemas.microsoft.com/office/drawing/2014/main" id="{9894C119-2F9F-584F-85B3-CB86537D4BA2}"/>
              </a:ext>
            </a:extLst>
          </p:cNvPr>
          <p:cNvPicPr>
            <a:picLocks noChangeAspect="1"/>
          </p:cNvPicPr>
          <p:nvPr/>
        </p:nvPicPr>
        <p:blipFill>
          <a:blip r:embed="rId5"/>
          <a:stretch>
            <a:fillRect/>
          </a:stretch>
        </p:blipFill>
        <p:spPr>
          <a:xfrm>
            <a:off x="14377" y="5096733"/>
            <a:ext cx="4975959" cy="1681829"/>
          </a:xfrm>
          <a:prstGeom prst="rect">
            <a:avLst/>
          </a:prstGeom>
        </p:spPr>
      </p:pic>
    </p:spTree>
    <p:extLst>
      <p:ext uri="{BB962C8B-B14F-4D97-AF65-F5344CB8AC3E}">
        <p14:creationId xmlns:p14="http://schemas.microsoft.com/office/powerpoint/2010/main" val="2016142138"/>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1224</TotalTime>
  <Words>95</Words>
  <Application>Microsoft Macintosh PowerPoint</Application>
  <PresentationFormat>Panorámica</PresentationFormat>
  <Paragraphs>10</Paragraphs>
  <Slides>1</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vt:i4>
      </vt:variant>
    </vt:vector>
  </HeadingPairs>
  <TitlesOfParts>
    <vt:vector size="5" baseType="lpstr">
      <vt:lpstr>Arial</vt:lpstr>
      <vt:lpstr>Calibri</vt:lpstr>
      <vt:lpstr>Calibri Light</vt:lpstr>
      <vt:lpstr>Tema de Office</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Aimé Alexandra Cuéllar Monterrubio</dc:creator>
  <cp:lastModifiedBy>Aimé Alexandra Cuéllar Monterrubio</cp:lastModifiedBy>
  <cp:revision>9</cp:revision>
  <dcterms:created xsi:type="dcterms:W3CDTF">2019-03-04T21:21:47Z</dcterms:created>
  <dcterms:modified xsi:type="dcterms:W3CDTF">2019-03-05T18:46:02Z</dcterms:modified>
</cp:coreProperties>
</file>