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B74C6-CA0B-9C49-B89C-EF5BF0F91D0D}" type="datetimeFigureOut">
              <a:rPr lang="en-US" smtClean="0"/>
              <a:t>11/05/20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7CE3A-5D9E-364D-86B1-BAD2A9C5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E0C-5289-7249-87BB-F3B0389132E4}" type="datetimeFigureOut">
              <a:rPr lang="en-US" smtClean="0"/>
              <a:t>11/05/20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B17-4B9F-6140-90B0-54A128B2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E0C-5289-7249-87BB-F3B0389132E4}" type="datetimeFigureOut">
              <a:rPr lang="en-US" smtClean="0"/>
              <a:t>11/05/20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B17-4B9F-6140-90B0-54A128B2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5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E0C-5289-7249-87BB-F3B0389132E4}" type="datetimeFigureOut">
              <a:rPr lang="en-US" smtClean="0"/>
              <a:t>11/05/20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B17-4B9F-6140-90B0-54A128B2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E0C-5289-7249-87BB-F3B0389132E4}" type="datetimeFigureOut">
              <a:rPr lang="en-US" smtClean="0"/>
              <a:t>11/05/20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B17-4B9F-6140-90B0-54A128B2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6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E0C-5289-7249-87BB-F3B0389132E4}" type="datetimeFigureOut">
              <a:rPr lang="en-US" smtClean="0"/>
              <a:t>11/05/20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B17-4B9F-6140-90B0-54A128B2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E0C-5289-7249-87BB-F3B0389132E4}" type="datetimeFigureOut">
              <a:rPr lang="en-US" smtClean="0"/>
              <a:t>11/05/20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B17-4B9F-6140-90B0-54A128B2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6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E0C-5289-7249-87BB-F3B0389132E4}" type="datetimeFigureOut">
              <a:rPr lang="en-US" smtClean="0"/>
              <a:t>11/05/20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B17-4B9F-6140-90B0-54A128B2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4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E0C-5289-7249-87BB-F3B0389132E4}" type="datetimeFigureOut">
              <a:rPr lang="en-US" smtClean="0"/>
              <a:t>11/05/20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B17-4B9F-6140-90B0-54A128B2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E0C-5289-7249-87BB-F3B0389132E4}" type="datetimeFigureOut">
              <a:rPr lang="en-US" smtClean="0"/>
              <a:t>11/05/20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B17-4B9F-6140-90B0-54A128B2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9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E0C-5289-7249-87BB-F3B0389132E4}" type="datetimeFigureOut">
              <a:rPr lang="en-US" smtClean="0"/>
              <a:t>11/05/20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B17-4B9F-6140-90B0-54A128B2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2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1E0C-5289-7249-87BB-F3B0389132E4}" type="datetimeFigureOut">
              <a:rPr lang="en-US" smtClean="0"/>
              <a:t>11/05/20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C3B17-4B9F-6140-90B0-54A128B2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7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1E0C-5289-7249-87BB-F3B0389132E4}" type="datetimeFigureOut">
              <a:rPr lang="en-US" smtClean="0"/>
              <a:t>11/05/20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C3B17-4B9F-6140-90B0-54A128B2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0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1073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Ejercicio</a:t>
            </a:r>
            <a:r>
              <a:rPr lang="en-US" b="1" dirty="0" smtClean="0"/>
              <a:t> </a:t>
            </a:r>
            <a:r>
              <a:rPr lang="en-US" b="1" dirty="0" smtClean="0"/>
              <a:t>Gene Set Enrichment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0935" y="747208"/>
            <a:ext cx="8568266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 smtClean="0"/>
              <a:t>Vamos</a:t>
            </a:r>
            <a:r>
              <a:rPr lang="en-US" sz="2800" dirty="0" smtClean="0"/>
              <a:t> a </a:t>
            </a:r>
            <a:r>
              <a:rPr lang="en-US" sz="2800" dirty="0" err="1" smtClean="0"/>
              <a:t>trabajar</a:t>
            </a:r>
            <a:r>
              <a:rPr lang="en-US" sz="2800" dirty="0" smtClean="0"/>
              <a:t> con la base de </a:t>
            </a:r>
            <a:r>
              <a:rPr lang="en-US" sz="2800" dirty="0" err="1" smtClean="0"/>
              <a:t>datos</a:t>
            </a:r>
            <a:r>
              <a:rPr lang="en-US" sz="2800" dirty="0" smtClean="0"/>
              <a:t> de Low Grade </a:t>
            </a:r>
            <a:r>
              <a:rPr lang="en-US" sz="2800" dirty="0" err="1" smtClean="0"/>
              <a:t>Glioma</a:t>
            </a:r>
            <a:r>
              <a:rPr lang="en-US" sz="2800" dirty="0" smtClean="0"/>
              <a:t> de TCGA </a:t>
            </a:r>
            <a:r>
              <a:rPr lang="en-US" sz="2800" dirty="0" err="1" smtClean="0"/>
              <a:t>comparando</a:t>
            </a:r>
            <a:r>
              <a:rPr lang="en-US" sz="2800" dirty="0" smtClean="0"/>
              <a:t> los </a:t>
            </a:r>
            <a:r>
              <a:rPr lang="en-US" sz="2800" dirty="0" err="1" smtClean="0"/>
              <a:t>subtipos</a:t>
            </a:r>
            <a:r>
              <a:rPr lang="en-US" sz="2800" dirty="0" smtClean="0"/>
              <a:t> </a:t>
            </a:r>
            <a:r>
              <a:rPr lang="en-US" sz="2800" dirty="0" err="1" smtClean="0"/>
              <a:t>IDHmut-codel</a:t>
            </a:r>
            <a:r>
              <a:rPr lang="en-US" sz="2800" dirty="0" smtClean="0"/>
              <a:t>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err="1" smtClean="0"/>
              <a:t>IDHmut</a:t>
            </a:r>
            <a:r>
              <a:rPr lang="en-US" sz="2800" dirty="0" smtClean="0"/>
              <a:t>-non-</a:t>
            </a:r>
            <a:r>
              <a:rPr lang="en-US" sz="2800" dirty="0" err="1" smtClean="0"/>
              <a:t>codel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err="1" smtClean="0"/>
              <a:t>Archivos</a:t>
            </a:r>
            <a:r>
              <a:rPr lang="en-US" sz="2800" dirty="0" smtClean="0"/>
              <a:t> </a:t>
            </a:r>
            <a:r>
              <a:rPr lang="en-US" sz="2800" dirty="0" err="1" smtClean="0"/>
              <a:t>necesarios</a:t>
            </a:r>
            <a:r>
              <a:rPr lang="en-US" sz="2800" dirty="0" smtClean="0"/>
              <a:t>:</a:t>
            </a:r>
            <a:r>
              <a:rPr lang="en-US" sz="2800" dirty="0"/>
              <a:t> </a:t>
            </a:r>
            <a:r>
              <a:rPr lang="en-US" sz="2800" dirty="0" err="1" smtClean="0"/>
              <a:t>TCGA_LGG_data_GSEA.RData</a:t>
            </a:r>
            <a:r>
              <a:rPr lang="en-US" sz="2800" dirty="0"/>
              <a:t>, c6.all.v7.1.</a:t>
            </a:r>
            <a:r>
              <a:rPr lang="en-US" sz="2800" dirty="0" smtClean="0"/>
              <a:t>symbols.gmt, </a:t>
            </a:r>
            <a:r>
              <a:rPr lang="is-IS" sz="2800" dirty="0"/>
              <a:t>gsea2-2.2.4.</a:t>
            </a:r>
            <a:r>
              <a:rPr lang="is-IS" sz="2800" dirty="0" smtClean="0"/>
              <a:t>jar y </a:t>
            </a:r>
            <a:r>
              <a:rPr lang="en-US" sz="2800" dirty="0" err="1" smtClean="0"/>
              <a:t>script_enrichment.R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err="1" smtClean="0"/>
              <a:t>Correr</a:t>
            </a:r>
            <a:r>
              <a:rPr lang="en-US" sz="2800" dirty="0" smtClean="0"/>
              <a:t> </a:t>
            </a:r>
            <a:r>
              <a:rPr lang="en-US" sz="2800" dirty="0" err="1" smtClean="0"/>
              <a:t>las</a:t>
            </a:r>
            <a:r>
              <a:rPr lang="en-US" sz="2800" dirty="0" smtClean="0"/>
              <a:t> </a:t>
            </a:r>
            <a:r>
              <a:rPr lang="en-US" sz="2800" dirty="0" err="1" smtClean="0"/>
              <a:t>instrucciones</a:t>
            </a:r>
            <a:r>
              <a:rPr lang="en-US" sz="2800" dirty="0" smtClean="0"/>
              <a:t> en </a:t>
            </a:r>
            <a:r>
              <a:rPr lang="en-US" sz="2800" dirty="0" err="1" smtClean="0"/>
              <a:t>script_enrichment.R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b="1" dirty="0" err="1" smtClean="0"/>
              <a:t>Objetivo</a:t>
            </a:r>
            <a:r>
              <a:rPr lang="en-US" sz="2800" dirty="0" smtClean="0"/>
              <a:t>: </a:t>
            </a:r>
            <a:r>
              <a:rPr lang="en-US" sz="2800" dirty="0" err="1" smtClean="0"/>
              <a:t>comparar</a:t>
            </a:r>
            <a:r>
              <a:rPr lang="en-US" sz="2800" dirty="0" smtClean="0"/>
              <a:t> los gene sets </a:t>
            </a:r>
            <a:r>
              <a:rPr lang="en-US" sz="2800" dirty="0" err="1" smtClean="0"/>
              <a:t>m</a:t>
            </a:r>
            <a:r>
              <a:rPr lang="en-US" sz="2800" dirty="0" err="1" smtClean="0"/>
              <a:t>ás</a:t>
            </a:r>
            <a:r>
              <a:rPr lang="en-US" sz="2800" dirty="0" smtClean="0"/>
              <a:t> </a:t>
            </a:r>
            <a:r>
              <a:rPr lang="en-US" sz="2800" dirty="0" err="1" smtClean="0"/>
              <a:t>significativos</a:t>
            </a:r>
            <a:r>
              <a:rPr lang="en-US" sz="2800" dirty="0" smtClean="0"/>
              <a:t> al </a:t>
            </a:r>
            <a:r>
              <a:rPr lang="en-US" sz="2800" dirty="0" err="1" smtClean="0"/>
              <a:t>usar</a:t>
            </a:r>
            <a:r>
              <a:rPr lang="en-US" sz="2800" dirty="0" smtClean="0"/>
              <a:t> la </a:t>
            </a:r>
            <a:r>
              <a:rPr lang="en-US" sz="2800" dirty="0" err="1" smtClean="0"/>
              <a:t>prueba</a:t>
            </a:r>
            <a:r>
              <a:rPr lang="en-US" sz="2800" dirty="0" smtClean="0"/>
              <a:t> </a:t>
            </a:r>
            <a:r>
              <a:rPr lang="en-US" sz="2800" dirty="0" err="1" smtClean="0"/>
              <a:t>hipergeométrica</a:t>
            </a:r>
            <a:r>
              <a:rPr lang="en-US" sz="2800" dirty="0" smtClean="0"/>
              <a:t> y GSEA.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err="1" smtClean="0"/>
              <a:t>Tomar</a:t>
            </a:r>
            <a:r>
              <a:rPr lang="en-US" sz="2800" dirty="0" smtClean="0"/>
              <a:t> en </a:t>
            </a:r>
            <a:r>
              <a:rPr lang="en-US" sz="2800" dirty="0" err="1" smtClean="0"/>
              <a:t>cuenta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al </a:t>
            </a:r>
            <a:r>
              <a:rPr lang="en-US" sz="2800" dirty="0" err="1" smtClean="0"/>
              <a:t>correr</a:t>
            </a:r>
            <a:r>
              <a:rPr lang="en-US" sz="2800" dirty="0" smtClean="0"/>
              <a:t> GSEA se </a:t>
            </a:r>
            <a:r>
              <a:rPr lang="en-US" sz="2800" dirty="0" err="1" smtClean="0"/>
              <a:t>debe</a:t>
            </a:r>
            <a:r>
              <a:rPr lang="en-US" sz="2800" dirty="0" smtClean="0"/>
              <a:t> de </a:t>
            </a:r>
            <a:r>
              <a:rPr lang="en-US" sz="2800" dirty="0" err="1" smtClean="0"/>
              <a:t>generar</a:t>
            </a:r>
            <a:r>
              <a:rPr lang="en-US" sz="2800" dirty="0" smtClean="0"/>
              <a:t> un </a:t>
            </a:r>
            <a:r>
              <a:rPr lang="en-US" sz="2800" dirty="0" err="1" smtClean="0"/>
              <a:t>directorio</a:t>
            </a:r>
            <a:r>
              <a:rPr lang="en-US" sz="2800" dirty="0" smtClean="0"/>
              <a:t> </a:t>
            </a:r>
            <a:r>
              <a:rPr lang="en-US" sz="2800" dirty="0" err="1" smtClean="0"/>
              <a:t>donde</a:t>
            </a:r>
            <a:r>
              <a:rPr lang="en-US" sz="2800" dirty="0" smtClean="0"/>
              <a:t> se </a:t>
            </a:r>
            <a:r>
              <a:rPr lang="en-US" sz="2800" dirty="0" err="1" smtClean="0"/>
              <a:t>guardan</a:t>
            </a:r>
            <a:r>
              <a:rPr lang="en-US" sz="2800" dirty="0" smtClean="0"/>
              <a:t> los </a:t>
            </a:r>
            <a:r>
              <a:rPr lang="en-US" sz="2800" dirty="0" err="1" smtClean="0"/>
              <a:t>resultados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err="1" smtClean="0"/>
              <a:t>Entregar</a:t>
            </a:r>
            <a:r>
              <a:rPr lang="en-US" sz="2800" dirty="0" smtClean="0"/>
              <a:t> un </a:t>
            </a:r>
            <a:r>
              <a:rPr lang="en-US" sz="2800" dirty="0" err="1" smtClean="0"/>
              <a:t>reporte</a:t>
            </a:r>
            <a:r>
              <a:rPr lang="en-US" sz="2800" dirty="0" smtClean="0"/>
              <a:t> en blackboard.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895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96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Ejercicio Gene Set Enrichment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Expression Methods</dc:title>
  <dc:creator>Juan Emmanuel Martinez Ledesma</dc:creator>
  <cp:lastModifiedBy>Juan Emmanuel Martinez Ledesma</cp:lastModifiedBy>
  <cp:revision>10</cp:revision>
  <dcterms:created xsi:type="dcterms:W3CDTF">2019-03-22T07:21:50Z</dcterms:created>
  <dcterms:modified xsi:type="dcterms:W3CDTF">2020-05-11T07:12:33Z</dcterms:modified>
</cp:coreProperties>
</file>