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82" r:id="rId5"/>
    <p:sldId id="283" r:id="rId6"/>
    <p:sldId id="276" r:id="rId7"/>
    <p:sldId id="269" r:id="rId8"/>
    <p:sldId id="26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  <p14:sldId id="282"/>
            <p14:sldId id="283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28977-3D68-4C6D-8581-00DA78F9EE7C}" v="89" dt="2020-05-15T19:57:03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100" d="100"/>
          <a:sy n="100" d="100"/>
        </p:scale>
        <p:origin x="852" y="7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83128977-3D68-4C6D-8581-00DA78F9EE7C}"/>
    <pc:docChg chg="undo custSel addSld modSld">
      <pc:chgData name="Antonio Osamu Katagiri Tanaka" userId="2c28225e-d492-4964-8551-1b0a3c65dda0" providerId="ADAL" clId="{83128977-3D68-4C6D-8581-00DA78F9EE7C}" dt="2020-05-15T19:57:11.608" v="765" actId="20577"/>
      <pc:docMkLst>
        <pc:docMk/>
      </pc:docMkLst>
      <pc:sldChg chg="modSp mod">
        <pc:chgData name="Antonio Osamu Katagiri Tanaka" userId="2c28225e-d492-4964-8551-1b0a3c65dda0" providerId="ADAL" clId="{83128977-3D68-4C6D-8581-00DA78F9EE7C}" dt="2020-05-15T17:15:42.364" v="246" actId="404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83128977-3D68-4C6D-8581-00DA78F9EE7C}" dt="2020-05-15T17:15:42.364" v="246" actId="404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83128977-3D68-4C6D-8581-00DA78F9EE7C}" dt="2020-05-15T16:55:43.318" v="84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Transition">
        <pc:chgData name="Antonio Osamu Katagiri Tanaka" userId="2c28225e-d492-4964-8551-1b0a3c65dda0" providerId="ADAL" clId="{83128977-3D68-4C6D-8581-00DA78F9EE7C}" dt="2020-05-15T16:55:56.628" v="85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83128977-3D68-4C6D-8581-00DA78F9EE7C}" dt="2020-05-15T19:53:31.710" v="669" actId="207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83128977-3D68-4C6D-8581-00DA78F9EE7C}" dt="2020-05-15T19:02:03.777" v="506" actId="1076"/>
          <ac:spMkLst>
            <pc:docMk/>
            <pc:sldMk cId="4056039362" sldId="260"/>
            <ac:spMk id="5" creationId="{EBA20715-FAE9-438A-B640-34427BFDDACE}"/>
          </ac:spMkLst>
        </pc:spChg>
        <pc:spChg chg="del mod">
          <ac:chgData name="Antonio Osamu Katagiri Tanaka" userId="2c28225e-d492-4964-8551-1b0a3c65dda0" providerId="ADAL" clId="{83128977-3D68-4C6D-8581-00DA78F9EE7C}" dt="2020-05-15T18:28:41.597" v="376" actId="478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83128977-3D68-4C6D-8581-00DA78F9EE7C}" dt="2020-05-15T19:03:19.393" v="533" actId="1035"/>
          <ac:spMkLst>
            <pc:docMk/>
            <pc:sldMk cId="4056039362" sldId="260"/>
            <ac:spMk id="8" creationId="{4C6CCE8E-E9E5-4352-B7B9-12CFD4FF78AC}"/>
          </ac:spMkLst>
        </pc:spChg>
        <pc:spChg chg="add del mod">
          <ac:chgData name="Antonio Osamu Katagiri Tanaka" userId="2c28225e-d492-4964-8551-1b0a3c65dda0" providerId="ADAL" clId="{83128977-3D68-4C6D-8581-00DA78F9EE7C}" dt="2020-05-15T18:29:42.069" v="388" actId="478"/>
          <ac:spMkLst>
            <pc:docMk/>
            <pc:sldMk cId="4056039362" sldId="260"/>
            <ac:spMk id="11" creationId="{1B628DD9-076D-4312-9A6F-9DE486CE191A}"/>
          </ac:spMkLst>
        </pc:spChg>
        <pc:spChg chg="add mod">
          <ac:chgData name="Antonio Osamu Katagiri Tanaka" userId="2c28225e-d492-4964-8551-1b0a3c65dda0" providerId="ADAL" clId="{83128977-3D68-4C6D-8581-00DA78F9EE7C}" dt="2020-05-15T19:03:19.393" v="533" actId="1035"/>
          <ac:spMkLst>
            <pc:docMk/>
            <pc:sldMk cId="4056039362" sldId="260"/>
            <ac:spMk id="12" creationId="{E49C82EA-B54D-42A4-BAD5-981D0E4D277C}"/>
          </ac:spMkLst>
        </pc:spChg>
        <pc:spChg chg="add del mod">
          <ac:chgData name="Antonio Osamu Katagiri Tanaka" userId="2c28225e-d492-4964-8551-1b0a3c65dda0" providerId="ADAL" clId="{83128977-3D68-4C6D-8581-00DA78F9EE7C}" dt="2020-05-15T19:42:55.440" v="566"/>
          <ac:spMkLst>
            <pc:docMk/>
            <pc:sldMk cId="4056039362" sldId="260"/>
            <ac:spMk id="13" creationId="{930E82FD-0FCD-4234-9540-B4041D9B7E5D}"/>
          </ac:spMkLst>
        </pc:spChg>
        <pc:spChg chg="del">
          <ac:chgData name="Antonio Osamu Katagiri Tanaka" userId="2c28225e-d492-4964-8551-1b0a3c65dda0" providerId="ADAL" clId="{83128977-3D68-4C6D-8581-00DA78F9EE7C}" dt="2020-05-15T17:27:01.969" v="254" actId="21"/>
          <ac:spMkLst>
            <pc:docMk/>
            <pc:sldMk cId="4056039362" sldId="260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83128977-3D68-4C6D-8581-00DA78F9EE7C}" dt="2020-05-15T19:43:38.771" v="599" actId="6549"/>
          <ac:spMkLst>
            <pc:docMk/>
            <pc:sldMk cId="4056039362" sldId="260"/>
            <ac:spMk id="18" creationId="{D3BDE512-4738-4104-88D5-DFB1E6FBAC82}"/>
          </ac:spMkLst>
        </pc:spChg>
        <pc:spChg chg="add mod">
          <ac:chgData name="Antonio Osamu Katagiri Tanaka" userId="2c28225e-d492-4964-8551-1b0a3c65dda0" providerId="ADAL" clId="{83128977-3D68-4C6D-8581-00DA78F9EE7C}" dt="2020-05-15T19:53:31.710" v="669" actId="207"/>
          <ac:spMkLst>
            <pc:docMk/>
            <pc:sldMk cId="4056039362" sldId="260"/>
            <ac:spMk id="19" creationId="{9D6C1C09-0746-4BD9-8159-574781C36E0F}"/>
          </ac:spMkLst>
        </pc:spChg>
        <pc:picChg chg="add del mod">
          <ac:chgData name="Antonio Osamu Katagiri Tanaka" userId="2c28225e-d492-4964-8551-1b0a3c65dda0" providerId="ADAL" clId="{83128977-3D68-4C6D-8581-00DA78F9EE7C}" dt="2020-05-15T17:11:50.589" v="211" actId="478"/>
          <ac:picMkLst>
            <pc:docMk/>
            <pc:sldMk cId="4056039362" sldId="260"/>
            <ac:picMk id="3" creationId="{3D73E62A-EC59-420F-B3E6-CFDEDFBF19FD}"/>
          </ac:picMkLst>
        </pc:picChg>
        <pc:picChg chg="add mod ord">
          <ac:chgData name="Antonio Osamu Katagiri Tanaka" userId="2c28225e-d492-4964-8551-1b0a3c65dda0" providerId="ADAL" clId="{83128977-3D68-4C6D-8581-00DA78F9EE7C}" dt="2020-05-15T19:02:00.769" v="505" actId="1076"/>
          <ac:picMkLst>
            <pc:docMk/>
            <pc:sldMk cId="4056039362" sldId="260"/>
            <ac:picMk id="3" creationId="{7737A4BA-0976-4CE8-9E3F-D2EEA47E1AB4}"/>
          </ac:picMkLst>
        </pc:picChg>
        <pc:picChg chg="add del mod">
          <ac:chgData name="Antonio Osamu Katagiri Tanaka" userId="2c28225e-d492-4964-8551-1b0a3c65dda0" providerId="ADAL" clId="{83128977-3D68-4C6D-8581-00DA78F9EE7C}" dt="2020-05-15T17:11:50.589" v="211" actId="478"/>
          <ac:picMkLst>
            <pc:docMk/>
            <pc:sldMk cId="4056039362" sldId="260"/>
            <ac:picMk id="4" creationId="{76D52C0A-04E7-47B5-86E8-573DBA2CA4C4}"/>
          </ac:picMkLst>
        </pc:picChg>
        <pc:picChg chg="add mod">
          <ac:chgData name="Antonio Osamu Katagiri Tanaka" userId="2c28225e-d492-4964-8551-1b0a3c65dda0" providerId="ADAL" clId="{83128977-3D68-4C6D-8581-00DA78F9EE7C}" dt="2020-05-15T19:02:08.296" v="507" actId="1076"/>
          <ac:picMkLst>
            <pc:docMk/>
            <pc:sldMk cId="4056039362" sldId="260"/>
            <ac:picMk id="4" creationId="{EA3CF0D3-0631-4BFE-AB4E-7FE1FB019A0C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5" creationId="{5ADEA500-9367-4E31-B152-4F18FE315EB4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7" creationId="{0BB14B27-FE7F-4EF9-946A-3DA942B5BBC9}"/>
          </ac:picMkLst>
        </pc:picChg>
        <pc:picChg chg="add mod modCrop">
          <ac:chgData name="Antonio Osamu Katagiri Tanaka" userId="2c28225e-d492-4964-8551-1b0a3c65dda0" providerId="ADAL" clId="{83128977-3D68-4C6D-8581-00DA78F9EE7C}" dt="2020-05-15T19:03:04.559" v="512" actId="732"/>
          <ac:picMkLst>
            <pc:docMk/>
            <pc:sldMk cId="4056039362" sldId="260"/>
            <ac:picMk id="7" creationId="{BA20A9B5-1880-44F6-AB93-CE8917071489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8" creationId="{BF5EB5E6-EB3F-43E8-ACD0-554D141239B3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9" creationId="{31FF03E7-7275-4968-87EF-15E55C2FE95D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10" creationId="{046021FD-45A0-41BA-9565-D71EBDA8E1B4}"/>
          </ac:picMkLst>
        </pc:picChg>
        <pc:picChg chg="add del mod">
          <ac:chgData name="Antonio Osamu Katagiri Tanaka" userId="2c28225e-d492-4964-8551-1b0a3c65dda0" providerId="ADAL" clId="{83128977-3D68-4C6D-8581-00DA78F9EE7C}" dt="2020-05-15T17:57:11.299" v="312" actId="478"/>
          <ac:picMkLst>
            <pc:docMk/>
            <pc:sldMk cId="4056039362" sldId="260"/>
            <ac:picMk id="10" creationId="{9D29A4A2-AE07-417D-B86F-E282EA40B912}"/>
          </ac:picMkLst>
        </pc:picChg>
        <pc:picChg chg="add del mod">
          <ac:chgData name="Antonio Osamu Katagiri Tanaka" userId="2c28225e-d492-4964-8551-1b0a3c65dda0" providerId="ADAL" clId="{83128977-3D68-4C6D-8581-00DA78F9EE7C}" dt="2020-05-15T17:11:47.036" v="210" actId="478"/>
          <ac:picMkLst>
            <pc:docMk/>
            <pc:sldMk cId="4056039362" sldId="260"/>
            <ac:picMk id="11" creationId="{AF9019D8-F70D-41DC-859F-6C53F2E82112}"/>
          </ac:picMkLst>
        </pc:picChg>
        <pc:picChg chg="add del mod">
          <ac:chgData name="Antonio Osamu Katagiri Tanaka" userId="2c28225e-d492-4964-8551-1b0a3c65dda0" providerId="ADAL" clId="{83128977-3D68-4C6D-8581-00DA78F9EE7C}" dt="2020-05-15T17:11:50.589" v="211" actId="478"/>
          <ac:picMkLst>
            <pc:docMk/>
            <pc:sldMk cId="4056039362" sldId="260"/>
            <ac:picMk id="12" creationId="{7902D4EE-94CE-4139-84D7-51FB8C11D80E}"/>
          </ac:picMkLst>
        </pc:picChg>
        <pc:picChg chg="add del mod">
          <ac:chgData name="Antonio Osamu Katagiri Tanaka" userId="2c28225e-d492-4964-8551-1b0a3c65dda0" providerId="ADAL" clId="{83128977-3D68-4C6D-8581-00DA78F9EE7C}" dt="2020-05-15T17:12:13.251" v="216" actId="21"/>
          <ac:picMkLst>
            <pc:docMk/>
            <pc:sldMk cId="4056039362" sldId="260"/>
            <ac:picMk id="13" creationId="{3073F425-F6B7-4CB1-A13A-D2DD4A799431}"/>
          </ac:picMkLst>
        </pc:picChg>
        <pc:picChg chg="add mod">
          <ac:chgData name="Antonio Osamu Katagiri Tanaka" userId="2c28225e-d492-4964-8551-1b0a3c65dda0" providerId="ADAL" clId="{83128977-3D68-4C6D-8581-00DA78F9EE7C}" dt="2020-05-15T18:47:12.669" v="434" actId="1038"/>
          <ac:picMkLst>
            <pc:docMk/>
            <pc:sldMk cId="4056039362" sldId="260"/>
            <ac:picMk id="15" creationId="{06848501-A18C-483E-A624-7E7922FA436C}"/>
          </ac:picMkLst>
        </pc:picChg>
        <pc:picChg chg="add del mod ord">
          <ac:chgData name="Antonio Osamu Katagiri Tanaka" userId="2c28225e-d492-4964-8551-1b0a3c65dda0" providerId="ADAL" clId="{83128977-3D68-4C6D-8581-00DA78F9EE7C}" dt="2020-05-15T18:29:57.494" v="392" actId="478"/>
          <ac:picMkLst>
            <pc:docMk/>
            <pc:sldMk cId="4056039362" sldId="260"/>
            <ac:picMk id="16" creationId="{5DF250AC-FCB3-4E76-BBC3-03F28BB2CCA5}"/>
          </ac:picMkLst>
        </pc:picChg>
        <pc:picChg chg="add del mod">
          <ac:chgData name="Antonio Osamu Katagiri Tanaka" userId="2c28225e-d492-4964-8551-1b0a3c65dda0" providerId="ADAL" clId="{83128977-3D68-4C6D-8581-00DA78F9EE7C}" dt="2020-05-15T17:12:32.675" v="220" actId="21"/>
          <ac:picMkLst>
            <pc:docMk/>
            <pc:sldMk cId="4056039362" sldId="260"/>
            <ac:picMk id="16" creationId="{E957CCDE-8C90-4E8C-B9E1-E89EBF0B58E0}"/>
          </ac:picMkLst>
        </pc:picChg>
        <pc:picChg chg="add mod ord modCrop">
          <ac:chgData name="Antonio Osamu Katagiri Tanaka" userId="2c28225e-d492-4964-8551-1b0a3c65dda0" providerId="ADAL" clId="{83128977-3D68-4C6D-8581-00DA78F9EE7C}" dt="2020-05-15T19:03:16.493" v="529" actId="167"/>
          <ac:picMkLst>
            <pc:docMk/>
            <pc:sldMk cId="4056039362" sldId="260"/>
            <ac:picMk id="17" creationId="{381111B3-0341-4365-8676-877CD1C0F09A}"/>
          </ac:picMkLst>
        </pc:picChg>
      </pc:sldChg>
      <pc:sldChg chg="modTransition">
        <pc:chgData name="Antonio Osamu Katagiri Tanaka" userId="2c28225e-d492-4964-8551-1b0a3c65dda0" providerId="ADAL" clId="{83128977-3D68-4C6D-8581-00DA78F9EE7C}" dt="2020-05-15T16:56:20.274" v="89"/>
        <pc:sldMkLst>
          <pc:docMk/>
          <pc:sldMk cId="3604131991" sldId="263"/>
        </pc:sldMkLst>
      </pc:sldChg>
      <pc:sldChg chg="addSp delSp modSp mod">
        <pc:chgData name="Antonio Osamu Katagiri Tanaka" userId="2c28225e-d492-4964-8551-1b0a3c65dda0" providerId="ADAL" clId="{83128977-3D68-4C6D-8581-00DA78F9EE7C}" dt="2020-05-15T19:57:11.608" v="765" actId="20577"/>
        <pc:sldMkLst>
          <pc:docMk/>
          <pc:sldMk cId="4246728971" sldId="269"/>
        </pc:sldMkLst>
        <pc:spChg chg="add mod">
          <ac:chgData name="Antonio Osamu Katagiri Tanaka" userId="2c28225e-d492-4964-8551-1b0a3c65dda0" providerId="ADAL" clId="{83128977-3D68-4C6D-8581-00DA78F9EE7C}" dt="2020-05-15T19:56:49.611" v="756" actId="121"/>
          <ac:spMkLst>
            <pc:docMk/>
            <pc:sldMk cId="4246728971" sldId="269"/>
            <ac:spMk id="8" creationId="{813D859B-4FA2-48FF-AB87-A38EF4D3C14B}"/>
          </ac:spMkLst>
        </pc:spChg>
        <pc:spChg chg="add mod">
          <ac:chgData name="Antonio Osamu Katagiri Tanaka" userId="2c28225e-d492-4964-8551-1b0a3c65dda0" providerId="ADAL" clId="{83128977-3D68-4C6D-8581-00DA78F9EE7C}" dt="2020-05-15T19:57:00.628" v="761" actId="20577"/>
          <ac:spMkLst>
            <pc:docMk/>
            <pc:sldMk cId="4246728971" sldId="269"/>
            <ac:spMk id="9" creationId="{23C01744-3728-44CB-A913-AC2B1CF2D49A}"/>
          </ac:spMkLst>
        </pc:spChg>
        <pc:spChg chg="add mod">
          <ac:chgData name="Antonio Osamu Katagiri Tanaka" userId="2c28225e-d492-4964-8551-1b0a3c65dda0" providerId="ADAL" clId="{83128977-3D68-4C6D-8581-00DA78F9EE7C}" dt="2020-05-15T19:57:11.608" v="765" actId="20577"/>
          <ac:spMkLst>
            <pc:docMk/>
            <pc:sldMk cId="4246728971" sldId="269"/>
            <ac:spMk id="10" creationId="{0D6C2954-E4C8-412E-B5A8-08F74ACDAF76}"/>
          </ac:spMkLst>
        </pc:spChg>
        <pc:picChg chg="add mod">
          <ac:chgData name="Antonio Osamu Katagiri Tanaka" userId="2c28225e-d492-4964-8551-1b0a3c65dda0" providerId="ADAL" clId="{83128977-3D68-4C6D-8581-00DA78F9EE7C}" dt="2020-05-15T19:56:36.931" v="753" actId="1076"/>
          <ac:picMkLst>
            <pc:docMk/>
            <pc:sldMk cId="4246728971" sldId="269"/>
            <ac:picMk id="5" creationId="{7E4E87A3-8F30-4832-8755-7D74AF03B617}"/>
          </ac:picMkLst>
        </pc:picChg>
        <pc:picChg chg="add mod">
          <ac:chgData name="Antonio Osamu Katagiri Tanaka" userId="2c28225e-d492-4964-8551-1b0a3c65dda0" providerId="ADAL" clId="{83128977-3D68-4C6D-8581-00DA78F9EE7C}" dt="2020-05-15T19:56:36.931" v="753" actId="1076"/>
          <ac:picMkLst>
            <pc:docMk/>
            <pc:sldMk cId="4246728971" sldId="269"/>
            <ac:picMk id="6" creationId="{A55CCD16-2C3A-4FFC-AA3E-2AC37735BCEC}"/>
          </ac:picMkLst>
        </pc:picChg>
        <pc:picChg chg="add mod">
          <ac:chgData name="Antonio Osamu Katagiri Tanaka" userId="2c28225e-d492-4964-8551-1b0a3c65dda0" providerId="ADAL" clId="{83128977-3D68-4C6D-8581-00DA78F9EE7C}" dt="2020-05-15T19:56:36.931" v="753" actId="1076"/>
          <ac:picMkLst>
            <pc:docMk/>
            <pc:sldMk cId="4246728971" sldId="269"/>
            <ac:picMk id="7" creationId="{228647DB-B0F8-4AB0-8F3C-78147E6F232F}"/>
          </ac:picMkLst>
        </pc:picChg>
        <pc:picChg chg="del">
          <ac:chgData name="Antonio Osamu Katagiri Tanaka" userId="2c28225e-d492-4964-8551-1b0a3c65dda0" providerId="ADAL" clId="{83128977-3D68-4C6D-8581-00DA78F9EE7C}" dt="2020-05-15T19:55:24.806" v="690" actId="478"/>
          <ac:picMkLst>
            <pc:docMk/>
            <pc:sldMk cId="4246728971" sldId="269"/>
            <ac:picMk id="1030" creationId="{DF3B20E7-DFB7-496B-A1B1-F29CEEFDF57F}"/>
          </ac:picMkLst>
        </pc:picChg>
      </pc:sldChg>
      <pc:sldChg chg="modTransition">
        <pc:chgData name="Antonio Osamu Katagiri Tanaka" userId="2c28225e-d492-4964-8551-1b0a3c65dda0" providerId="ADAL" clId="{83128977-3D68-4C6D-8581-00DA78F9EE7C}" dt="2020-05-15T16:56:13.191" v="88"/>
        <pc:sldMkLst>
          <pc:docMk/>
          <pc:sldMk cId="708711930" sldId="276"/>
        </pc:sldMkLst>
      </pc:sldChg>
      <pc:sldChg chg="addSp modSp modTransition">
        <pc:chgData name="Antonio Osamu Katagiri Tanaka" userId="2c28225e-d492-4964-8551-1b0a3c65dda0" providerId="ADAL" clId="{83128977-3D68-4C6D-8581-00DA78F9EE7C}" dt="2020-05-15T17:27:06.102" v="255"/>
        <pc:sldMkLst>
          <pc:docMk/>
          <pc:sldMk cId="2232161063" sldId="281"/>
        </pc:sldMkLst>
        <pc:spChg chg="add mod">
          <ac:chgData name="Antonio Osamu Katagiri Tanaka" userId="2c28225e-d492-4964-8551-1b0a3c65dda0" providerId="ADAL" clId="{83128977-3D68-4C6D-8581-00DA78F9EE7C}" dt="2020-05-15T17:27:06.102" v="255"/>
          <ac:spMkLst>
            <pc:docMk/>
            <pc:sldMk cId="2232161063" sldId="281"/>
            <ac:spMk id="4" creationId="{4E0668E4-CE4F-44F1-BC49-C9E505099D00}"/>
          </ac:spMkLst>
        </pc:spChg>
      </pc:sldChg>
      <pc:sldChg chg="addSp delSp modSp add mod">
        <pc:chgData name="Antonio Osamu Katagiri Tanaka" userId="2c28225e-d492-4964-8551-1b0a3c65dda0" providerId="ADAL" clId="{83128977-3D68-4C6D-8581-00DA78F9EE7C}" dt="2020-05-15T19:54:43.082" v="689" actId="1076"/>
        <pc:sldMkLst>
          <pc:docMk/>
          <pc:sldMk cId="103173410" sldId="282"/>
        </pc:sldMkLst>
        <pc:spChg chg="del mod">
          <ac:chgData name="Antonio Osamu Katagiri Tanaka" userId="2c28225e-d492-4964-8551-1b0a3c65dda0" providerId="ADAL" clId="{83128977-3D68-4C6D-8581-00DA78F9EE7C}" dt="2020-05-15T18:28:54.563" v="377" actId="478"/>
          <ac:spMkLst>
            <pc:docMk/>
            <pc:sldMk cId="103173410" sldId="282"/>
            <ac:spMk id="6" creationId="{438892A2-F58C-479B-93B3-BDD2A80D348B}"/>
          </ac:spMkLst>
        </pc:spChg>
        <pc:spChg chg="add del mod">
          <ac:chgData name="Antonio Osamu Katagiri Tanaka" userId="2c28225e-d492-4964-8551-1b0a3c65dda0" providerId="ADAL" clId="{83128977-3D68-4C6D-8581-00DA78F9EE7C}" dt="2020-05-15T18:46:34.358" v="393" actId="478"/>
          <ac:spMkLst>
            <pc:docMk/>
            <pc:sldMk cId="103173410" sldId="282"/>
            <ac:spMk id="7" creationId="{FD181CD9-F0B5-4E3F-994D-E2F06598974E}"/>
          </ac:spMkLst>
        </pc:spChg>
        <pc:spChg chg="add del mod">
          <ac:chgData name="Antonio Osamu Katagiri Tanaka" userId="2c28225e-d492-4964-8551-1b0a3c65dda0" providerId="ADAL" clId="{83128977-3D68-4C6D-8581-00DA78F9EE7C}" dt="2020-05-15T18:28:56.852" v="378" actId="478"/>
          <ac:spMkLst>
            <pc:docMk/>
            <pc:sldMk cId="103173410" sldId="282"/>
            <ac:spMk id="8" creationId="{E2CC480D-94D2-40B8-9E96-7772A830CF2F}"/>
          </ac:spMkLst>
        </pc:spChg>
        <pc:spChg chg="add del mod">
          <ac:chgData name="Antonio Osamu Katagiri Tanaka" userId="2c28225e-d492-4964-8551-1b0a3c65dda0" providerId="ADAL" clId="{83128977-3D68-4C6D-8581-00DA78F9EE7C}" dt="2020-05-15T19:48:55.429" v="621" actId="20577"/>
          <ac:spMkLst>
            <pc:docMk/>
            <pc:sldMk cId="103173410" sldId="282"/>
            <ac:spMk id="12" creationId="{8AD42710-A796-4A84-969A-582EFD5947D9}"/>
          </ac:spMkLst>
        </pc:spChg>
        <pc:spChg chg="add mod">
          <ac:chgData name="Antonio Osamu Katagiri Tanaka" userId="2c28225e-d492-4964-8551-1b0a3c65dda0" providerId="ADAL" clId="{83128977-3D68-4C6D-8581-00DA78F9EE7C}" dt="2020-05-15T19:54:05.103" v="683" actId="20577"/>
          <ac:spMkLst>
            <pc:docMk/>
            <pc:sldMk cId="103173410" sldId="282"/>
            <ac:spMk id="13" creationId="{365BAC52-0F6B-4576-86DD-A0ED8BCEB24A}"/>
          </ac:spMkLst>
        </pc:spChg>
        <pc:spChg chg="del mod">
          <ac:chgData name="Antonio Osamu Katagiri Tanaka" userId="2c28225e-d492-4964-8551-1b0a3c65dda0" providerId="ADAL" clId="{83128977-3D68-4C6D-8581-00DA78F9EE7C}" dt="2020-05-15T17:56:10.520" v="303" actId="478"/>
          <ac:spMkLst>
            <pc:docMk/>
            <pc:sldMk cId="103173410" sldId="282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83128977-3D68-4C6D-8581-00DA78F9EE7C}" dt="2020-05-15T19:54:38.662" v="688" actId="1076"/>
          <ac:picMkLst>
            <pc:docMk/>
            <pc:sldMk cId="103173410" sldId="282"/>
            <ac:picMk id="3" creationId="{557536F9-CCF7-472B-855B-C06EE504A0BF}"/>
          </ac:picMkLst>
        </pc:picChg>
        <pc:picChg chg="add mod">
          <ac:chgData name="Antonio Osamu Katagiri Tanaka" userId="2c28225e-d492-4964-8551-1b0a3c65dda0" providerId="ADAL" clId="{83128977-3D68-4C6D-8581-00DA78F9EE7C}" dt="2020-05-15T19:19:27.489" v="558" actId="1038"/>
          <ac:picMkLst>
            <pc:docMk/>
            <pc:sldMk cId="103173410" sldId="282"/>
            <ac:picMk id="5" creationId="{DEFCA0D7-EC4E-4988-834F-65122623E866}"/>
          </ac:picMkLst>
        </pc:picChg>
        <pc:picChg chg="add del mod ord">
          <ac:chgData name="Antonio Osamu Katagiri Tanaka" userId="2c28225e-d492-4964-8551-1b0a3c65dda0" providerId="ADAL" clId="{83128977-3D68-4C6D-8581-00DA78F9EE7C}" dt="2020-05-15T18:29:38.233" v="387" actId="478"/>
          <ac:picMkLst>
            <pc:docMk/>
            <pc:sldMk cId="103173410" sldId="282"/>
            <ac:picMk id="10" creationId="{0BA83CAE-26C9-454F-B0B9-05130BACB86C}"/>
          </ac:picMkLst>
        </pc:picChg>
        <pc:picChg chg="add mod">
          <ac:chgData name="Antonio Osamu Katagiri Tanaka" userId="2c28225e-d492-4964-8551-1b0a3c65dda0" providerId="ADAL" clId="{83128977-3D68-4C6D-8581-00DA78F9EE7C}" dt="2020-05-15T19:54:43.082" v="689" actId="1076"/>
          <ac:picMkLst>
            <pc:docMk/>
            <pc:sldMk cId="103173410" sldId="282"/>
            <ac:picMk id="1026" creationId="{217F7F3A-7A82-44CB-9BF9-BC68A306A6B2}"/>
          </ac:picMkLst>
        </pc:picChg>
      </pc:sldChg>
      <pc:sldChg chg="addSp delSp modSp add mod">
        <pc:chgData name="Antonio Osamu Katagiri Tanaka" userId="2c28225e-d492-4964-8551-1b0a3c65dda0" providerId="ADAL" clId="{83128977-3D68-4C6D-8581-00DA78F9EE7C}" dt="2020-05-15T19:54:24.194" v="687" actId="20577"/>
        <pc:sldMkLst>
          <pc:docMk/>
          <pc:sldMk cId="2811251669" sldId="283"/>
        </pc:sldMkLst>
        <pc:spChg chg="del mod">
          <ac:chgData name="Antonio Osamu Katagiri Tanaka" userId="2c28225e-d492-4964-8551-1b0a3c65dda0" providerId="ADAL" clId="{83128977-3D68-4C6D-8581-00DA78F9EE7C}" dt="2020-05-15T18:29:01.649" v="379" actId="478"/>
          <ac:spMkLst>
            <pc:docMk/>
            <pc:sldMk cId="2811251669" sldId="283"/>
            <ac:spMk id="6" creationId="{438892A2-F58C-479B-93B3-BDD2A80D348B}"/>
          </ac:spMkLst>
        </pc:spChg>
        <pc:spChg chg="add del mod">
          <ac:chgData name="Antonio Osamu Katagiri Tanaka" userId="2c28225e-d492-4964-8551-1b0a3c65dda0" providerId="ADAL" clId="{83128977-3D68-4C6D-8581-00DA78F9EE7C}" dt="2020-05-15T18:29:04.236" v="380" actId="478"/>
          <ac:spMkLst>
            <pc:docMk/>
            <pc:sldMk cId="2811251669" sldId="283"/>
            <ac:spMk id="8" creationId="{0C53C88A-DE75-41C1-8CD3-6EF46CAFC8C6}"/>
          </ac:spMkLst>
        </pc:spChg>
        <pc:spChg chg="add mod">
          <ac:chgData name="Antonio Osamu Katagiri Tanaka" userId="2c28225e-d492-4964-8551-1b0a3c65dda0" providerId="ADAL" clId="{83128977-3D68-4C6D-8581-00DA78F9EE7C}" dt="2020-05-15T19:50:30.781" v="647" actId="20577"/>
          <ac:spMkLst>
            <pc:docMk/>
            <pc:sldMk cId="2811251669" sldId="283"/>
            <ac:spMk id="12" creationId="{CF38211F-AB8F-42F2-8D49-BC2D68046B14}"/>
          </ac:spMkLst>
        </pc:spChg>
        <pc:spChg chg="add mod">
          <ac:chgData name="Antonio Osamu Katagiri Tanaka" userId="2c28225e-d492-4964-8551-1b0a3c65dda0" providerId="ADAL" clId="{83128977-3D68-4C6D-8581-00DA78F9EE7C}" dt="2020-05-15T19:54:24.194" v="687" actId="20577"/>
          <ac:spMkLst>
            <pc:docMk/>
            <pc:sldMk cId="2811251669" sldId="283"/>
            <ac:spMk id="13" creationId="{FB3546A8-653B-4158-ADF0-CCFA63DD4E77}"/>
          </ac:spMkLst>
        </pc:spChg>
        <pc:spChg chg="del mod">
          <ac:chgData name="Antonio Osamu Katagiri Tanaka" userId="2c28225e-d492-4964-8551-1b0a3c65dda0" providerId="ADAL" clId="{83128977-3D68-4C6D-8581-00DA78F9EE7C}" dt="2020-05-15T18:46:38.758" v="394" actId="478"/>
          <ac:spMkLst>
            <pc:docMk/>
            <pc:sldMk cId="2811251669" sldId="283"/>
            <ac:spMk id="14" creationId="{B1FDEF3E-1872-41D3-A841-FBE14801F476}"/>
          </ac:spMkLst>
        </pc:spChg>
        <pc:picChg chg="add mod">
          <ac:chgData name="Antonio Osamu Katagiri Tanaka" userId="2c28225e-d492-4964-8551-1b0a3c65dda0" providerId="ADAL" clId="{83128977-3D68-4C6D-8581-00DA78F9EE7C}" dt="2020-05-15T18:47:31.151" v="455" actId="1076"/>
          <ac:picMkLst>
            <pc:docMk/>
            <pc:sldMk cId="2811251669" sldId="283"/>
            <ac:picMk id="3" creationId="{2CC60602-6E44-47D0-A1F5-8C8963BA5386}"/>
          </ac:picMkLst>
        </pc:picChg>
        <pc:picChg chg="add mod">
          <ac:chgData name="Antonio Osamu Katagiri Tanaka" userId="2c28225e-d492-4964-8551-1b0a3c65dda0" providerId="ADAL" clId="{83128977-3D68-4C6D-8581-00DA78F9EE7C}" dt="2020-05-15T18:47:26.025" v="454" actId="1038"/>
          <ac:picMkLst>
            <pc:docMk/>
            <pc:sldMk cId="2811251669" sldId="283"/>
            <ac:picMk id="5" creationId="{06E82C97-5B39-4BBB-BB87-EDFC0E03A026}"/>
          </ac:picMkLst>
        </pc:picChg>
        <pc:picChg chg="add del mod">
          <ac:chgData name="Antonio Osamu Katagiri Tanaka" userId="2c28225e-d492-4964-8551-1b0a3c65dda0" providerId="ADAL" clId="{83128977-3D68-4C6D-8581-00DA78F9EE7C}" dt="2020-05-15T17:57:35.826" v="316" actId="478"/>
          <ac:picMkLst>
            <pc:docMk/>
            <pc:sldMk cId="2811251669" sldId="283"/>
            <ac:picMk id="7" creationId="{86FD165D-CC29-44B6-BE55-C8C8EF4DBE14}"/>
          </ac:picMkLst>
        </pc:picChg>
        <pc:picChg chg="add del mod modCrop">
          <ac:chgData name="Antonio Osamu Katagiri Tanaka" userId="2c28225e-d492-4964-8551-1b0a3c65dda0" providerId="ADAL" clId="{83128977-3D68-4C6D-8581-00DA78F9EE7C}" dt="2020-05-15T18:58:36.253" v="461" actId="478"/>
          <ac:picMkLst>
            <pc:docMk/>
            <pc:sldMk cId="2811251669" sldId="283"/>
            <ac:picMk id="9" creationId="{BB5164A8-0E5F-4C06-B535-056A9682B1C6}"/>
          </ac:picMkLst>
        </pc:picChg>
        <pc:picChg chg="add mod">
          <ac:chgData name="Antonio Osamu Katagiri Tanaka" userId="2c28225e-d492-4964-8551-1b0a3c65dda0" providerId="ADAL" clId="{83128977-3D68-4C6D-8581-00DA78F9EE7C}" dt="2020-05-15T18:58:45.395" v="464" actId="1076"/>
          <ac:picMkLst>
            <pc:docMk/>
            <pc:sldMk cId="2811251669" sldId="283"/>
            <ac:picMk id="10" creationId="{9CA727EE-6B93-4C8D-AD30-D3AC99613DCB}"/>
          </ac:picMkLst>
        </pc:pic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3 SARS-CoV-2/COVID-19 papers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15 May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1111B3-0341-4365-8676-877CD1C0F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17" b="-1"/>
          <a:stretch/>
        </p:blipFill>
        <p:spPr>
          <a:xfrm>
            <a:off x="6887367" y="3778250"/>
            <a:ext cx="5038187" cy="2714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37A4BA-0976-4CE8-9E3F-D2EEA47E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12" y="3778250"/>
            <a:ext cx="5618201" cy="27146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848501-A18C-483E-A624-7E7922FA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33" y="1093066"/>
            <a:ext cx="5621480" cy="2153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CF0D3-0631-4BFE-AB4E-7FE1FB019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362" y="5890245"/>
            <a:ext cx="724001" cy="4858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A20715-FAE9-438A-B640-34427BFDDACE}"/>
              </a:ext>
            </a:extLst>
          </p:cNvPr>
          <p:cNvSpPr/>
          <p:nvPr/>
        </p:nvSpPr>
        <p:spPr>
          <a:xfrm>
            <a:off x="1133333" y="3778250"/>
            <a:ext cx="5621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Helvetica Neue"/>
              </a:rPr>
              <a:t>Distribution of D614 and G614 mutations - 10May2020</a:t>
            </a:r>
            <a:endParaRPr lang="en-GB" sz="16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A9B5-1880-44F6-AB93-CE891707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46"/>
          <a:stretch/>
        </p:blipFill>
        <p:spPr>
          <a:xfrm>
            <a:off x="6887368" y="1093066"/>
            <a:ext cx="5038187" cy="26851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6CCE8E-E9E5-4352-B7B9-12CFD4FF78AC}"/>
              </a:ext>
            </a:extLst>
          </p:cNvPr>
          <p:cNvSpPr/>
          <p:nvPr/>
        </p:nvSpPr>
        <p:spPr>
          <a:xfrm>
            <a:off x="7512050" y="6210300"/>
            <a:ext cx="518556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C82EA-B54D-42A4-BAD5-981D0E4D277C}"/>
              </a:ext>
            </a:extLst>
          </p:cNvPr>
          <p:cNvSpPr/>
          <p:nvPr/>
        </p:nvSpPr>
        <p:spPr>
          <a:xfrm>
            <a:off x="8503239" y="6203949"/>
            <a:ext cx="518556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DE512-4738-4104-88D5-DFB1E6FBAC82}"/>
              </a:ext>
            </a:extLst>
          </p:cNvPr>
          <p:cNvSpPr/>
          <p:nvPr/>
        </p:nvSpPr>
        <p:spPr>
          <a:xfrm>
            <a:off x="949040" y="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chemeClr val="accent4"/>
                </a:solidFill>
                <a:latin typeface="Arial Nova Light" panose="020B0304020202020204" pitchFamily="34" charset="0"/>
              </a:rPr>
              <a:t>Korber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, Bette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: Total citations 31512 by 16445 documents : h-index: 99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C1C09-0746-4BD9-8159-574781C36E0F}"/>
              </a:ext>
            </a:extLst>
          </p:cNvPr>
          <p:cNvSpPr/>
          <p:nvPr/>
        </p:nvSpPr>
        <p:spPr>
          <a:xfrm>
            <a:off x="5326192" y="1093066"/>
            <a:ext cx="142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0070C0"/>
                </a:solidFill>
                <a:latin typeface="Arial Nova Light" panose="020B0304020202020204" pitchFamily="34" charset="0"/>
              </a:rPr>
              <a:t>April 30</a:t>
            </a:r>
            <a:endParaRPr lang="en-GB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CA0D7-EC4E-4988-834F-65122623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23" y="1086240"/>
            <a:ext cx="5627687" cy="2129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536F9-CCF7-472B-855B-C06EE504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76" y="3523418"/>
            <a:ext cx="5627687" cy="2829969"/>
          </a:xfrm>
          <a:prstGeom prst="rect">
            <a:avLst/>
          </a:prstGeom>
        </p:spPr>
      </p:pic>
      <p:pic>
        <p:nvPicPr>
          <p:cNvPr id="1026" name="Picture 2" descr="Microsoft Customer Story-The Klein Lab at Mount Sinai gets ...">
            <a:extLst>
              <a:ext uri="{FF2B5EF4-FFF2-40B4-BE49-F238E27FC236}">
                <a16:creationId xmlns:a16="http://schemas.microsoft.com/office/drawing/2014/main" id="{217F7F3A-7A82-44CB-9BF9-BC68A306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10" y="1086241"/>
            <a:ext cx="4006124" cy="21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2710-A796-4A84-969A-582EFD5947D9}"/>
              </a:ext>
            </a:extLst>
          </p:cNvPr>
          <p:cNvSpPr/>
          <p:nvPr/>
        </p:nvSpPr>
        <p:spPr>
          <a:xfrm>
            <a:off x="949040" y="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chemeClr val="accent4"/>
                </a:solidFill>
                <a:latin typeface="Arial Nova Light" panose="020B0304020202020204" pitchFamily="34" charset="0"/>
              </a:rPr>
              <a:t>Wajnberg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, </a:t>
            </a:r>
            <a:r>
              <a:rPr lang="en-GB" sz="2800" b="1" dirty="0" err="1">
                <a:solidFill>
                  <a:schemeClr val="accent4"/>
                </a:solidFill>
                <a:latin typeface="Arial Nova Light" panose="020B0304020202020204" pitchFamily="34" charset="0"/>
              </a:rPr>
              <a:t>Ania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: Total citations 158 by 152 documents : h-index: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BAC52-0F6B-4576-86DD-A0ED8BCEB24A}"/>
              </a:ext>
            </a:extLst>
          </p:cNvPr>
          <p:cNvSpPr/>
          <p:nvPr/>
        </p:nvSpPr>
        <p:spPr>
          <a:xfrm>
            <a:off x="5324819" y="1550266"/>
            <a:ext cx="142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0070C0"/>
                </a:solidFill>
                <a:latin typeface="Arial Nova Light" panose="020B0304020202020204" pitchFamily="34" charset="0"/>
              </a:rPr>
              <a:t>May 05</a:t>
            </a:r>
            <a:endParaRPr lang="en-GB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82C97-5B39-4BBB-BB87-EDFC0E03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33" y="1086240"/>
            <a:ext cx="5621480" cy="2306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C60602-6E44-47D0-A1F5-8C8963BA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79" y="1086240"/>
            <a:ext cx="5032518" cy="5104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727EE-6B93-4C8D-AD30-D3AC99613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31" y="3701866"/>
            <a:ext cx="5621479" cy="2488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38211F-AB8F-42F2-8D49-BC2D68046B14}"/>
              </a:ext>
            </a:extLst>
          </p:cNvPr>
          <p:cNvSpPr/>
          <p:nvPr/>
        </p:nvSpPr>
        <p:spPr>
          <a:xfrm>
            <a:off x="949040" y="0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Weitz, Joshua S.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: Total citations 4406 by 3460 documents : h-index: 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546A8-653B-4158-ADF0-CCFA63DD4E77}"/>
              </a:ext>
            </a:extLst>
          </p:cNvPr>
          <p:cNvSpPr/>
          <p:nvPr/>
        </p:nvSpPr>
        <p:spPr>
          <a:xfrm>
            <a:off x="5327919" y="1927877"/>
            <a:ext cx="142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0070C0"/>
                </a:solidFill>
                <a:latin typeface="Arial Nova Light" panose="020B0304020202020204" pitchFamily="34" charset="0"/>
              </a:rPr>
              <a:t>May 07</a:t>
            </a:r>
            <a:endParaRPr lang="en-GB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5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E87A3-8F30-4832-8755-7D74AF03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76" y="9525"/>
            <a:ext cx="5621480" cy="2153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CCD16-2C3A-4FFC-AA3E-2AC37735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69" y="2316413"/>
            <a:ext cx="5627687" cy="2129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647DB-B0F8-4AB0-8F3C-78147E6F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676" y="4561277"/>
            <a:ext cx="5621480" cy="2306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3D859B-4FA2-48FF-AB87-A38EF4D3C14B}"/>
              </a:ext>
            </a:extLst>
          </p:cNvPr>
          <p:cNvSpPr/>
          <p:nvPr/>
        </p:nvSpPr>
        <p:spPr>
          <a:xfrm>
            <a:off x="3193330" y="9525"/>
            <a:ext cx="557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1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01744-3728-44CB-A913-AC2B1CF2D49A}"/>
              </a:ext>
            </a:extLst>
          </p:cNvPr>
          <p:cNvSpPr/>
          <p:nvPr/>
        </p:nvSpPr>
        <p:spPr>
          <a:xfrm>
            <a:off x="3193330" y="2316413"/>
            <a:ext cx="557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2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C2954-E4C8-412E-B5A8-08F74ACDAF76}"/>
              </a:ext>
            </a:extLst>
          </p:cNvPr>
          <p:cNvSpPr/>
          <p:nvPr/>
        </p:nvSpPr>
        <p:spPr>
          <a:xfrm>
            <a:off x="3193329" y="4561277"/>
            <a:ext cx="557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3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668E4-CE4F-44F1-BC49-C9E505099D00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&lt;key concept&gt;</a:t>
            </a:r>
            <a:endParaRPr lang="en-GB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135</Words>
  <Application>Microsoft Office PowerPoint</Application>
  <PresentationFormat>Widescreen</PresentationFormat>
  <Paragraphs>36</Paragraphs>
  <Slides>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Consolas</vt:lpstr>
      <vt:lpstr>Helvetica Neue</vt:lpstr>
      <vt:lpstr>Office Theme</vt:lpstr>
      <vt:lpstr>3 SARS-CoV-2/COVID-19 papers</vt:lpstr>
      <vt:lpstr>Agenda</vt:lpstr>
      <vt:lpstr>PowerPoint Presentation</vt:lpstr>
      <vt:lpstr>PowerPoint Presentation</vt:lpstr>
      <vt:lpstr>PowerPoint Presentation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2020-05-15T19:57:13Z</dcterms:modified>
</cp:coreProperties>
</file>