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82" r:id="rId5"/>
    <p:sldId id="283" r:id="rId6"/>
    <p:sldId id="284" r:id="rId7"/>
    <p:sldId id="276" r:id="rId8"/>
    <p:sldId id="269" r:id="rId9"/>
    <p:sldId id="263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  <p14:sldId id="282"/>
            <p14:sldId id="283"/>
            <p14:sldId id="284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  <p1510:client id="{32B8FC8B-73BF-4179-A255-324A3489FE93}" v="58" dt="2019-05-05T18:53:29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70907" autoAdjust="0"/>
  </p:normalViewPr>
  <p:slideViewPr>
    <p:cSldViewPr snapToGrid="0" showGuides="1">
      <p:cViewPr varScale="1">
        <p:scale>
          <a:sx n="57" d="100"/>
          <a:sy n="57" d="100"/>
        </p:scale>
        <p:origin x="108" y="510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32B8FC8B-73BF-4179-A255-324A3489FE93}"/>
    <pc:docChg chg="undo custSel addSld delSld modSld modSection">
      <pc:chgData name="Antonio Osamu Katagiri Tanaka" userId="2c28225e-d492-4964-8551-1b0a3c65dda0" providerId="ADAL" clId="{32B8FC8B-73BF-4179-A255-324A3489FE93}" dt="2019-05-05T18:54:21.532" v="357" actId="6549"/>
      <pc:docMkLst>
        <pc:docMk/>
      </pc:docMkLst>
      <pc:sldChg chg="modSp">
        <pc:chgData name="Antonio Osamu Katagiri Tanaka" userId="2c28225e-d492-4964-8551-1b0a3c65dda0" providerId="ADAL" clId="{32B8FC8B-73BF-4179-A255-324A3489FE93}" dt="2019-05-05T18:39:36.571" v="12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32B8FC8B-73BF-4179-A255-324A3489FE93}" dt="2019-05-05T18:34:37.442" v="25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32B8FC8B-73BF-4179-A255-324A3489FE93}" dt="2019-05-05T18:39:36.571" v="12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32B8FC8B-73BF-4179-A255-324A3489FE93}" dt="2019-05-05T18:45:15.734" v="22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B8FC8B-73BF-4179-A255-324A3489FE93}" dt="2019-05-05T18:45:15.734" v="22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modSp">
        <pc:chgData name="Antonio Osamu Katagiri Tanaka" userId="2c28225e-d492-4964-8551-1b0a3c65dda0" providerId="ADAL" clId="{32B8FC8B-73BF-4179-A255-324A3489FE93}" dt="2019-05-05T18:49:27.705" v="261" actId="1076"/>
        <pc:sldMkLst>
          <pc:docMk/>
          <pc:sldMk cId="4056039362" sldId="260"/>
        </pc:sldMkLst>
        <pc:spChg chg="add mod">
          <ac:chgData name="Antonio Osamu Katagiri Tanaka" userId="2c28225e-d492-4964-8551-1b0a3c65dda0" providerId="ADAL" clId="{32B8FC8B-73BF-4179-A255-324A3489FE93}" dt="2019-05-05T18:49:21.171" v="260"/>
          <ac:spMkLst>
            <pc:docMk/>
            <pc:sldMk cId="4056039362" sldId="260"/>
            <ac:spMk id="4" creationId="{F8AAC0B0-37FC-4A11-B894-7B27109CC8B7}"/>
          </ac:spMkLst>
        </pc:spChg>
        <pc:spChg chg="mod">
          <ac:chgData name="Antonio Osamu Katagiri Tanaka" userId="2c28225e-d492-4964-8551-1b0a3c65dda0" providerId="ADAL" clId="{32B8FC8B-73BF-4179-A255-324A3489FE93}" dt="2019-05-05T18:46:21.585" v="234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32B8FC8B-73BF-4179-A255-324A3489FE93}" dt="2019-05-05T18:49:27.705" v="261" actId="1076"/>
          <ac:spMkLst>
            <pc:docMk/>
            <pc:sldMk cId="4056039362" sldId="260"/>
            <ac:spMk id="14" creationId="{B1FDEF3E-1872-41D3-A841-FBE14801F476}"/>
          </ac:spMkLst>
        </pc:spChg>
      </pc:sldChg>
      <pc:sldChg chg="modSp">
        <pc:chgData name="Antonio Osamu Katagiri Tanaka" userId="2c28225e-d492-4964-8551-1b0a3c65dda0" providerId="ADAL" clId="{32B8FC8B-73BF-4179-A255-324A3489FE93}" dt="2019-05-05T18:54:21.532" v="357" actId="6549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B8FC8B-73BF-4179-A255-324A3489FE93}" dt="2019-05-05T18:54:21.532" v="357" actId="6549"/>
          <ac:spMkLst>
            <pc:docMk/>
            <pc:sldMk cId="3604131991" sldId="263"/>
            <ac:spMk id="6" creationId="{058630E6-31AF-4451-B084-C9809D0DA4E8}"/>
          </ac:spMkLst>
        </pc:spChg>
      </pc:sldChg>
      <pc:sldChg chg="modSp">
        <pc:chgData name="Antonio Osamu Katagiri Tanaka" userId="2c28225e-d492-4964-8551-1b0a3c65dda0" providerId="ADAL" clId="{32B8FC8B-73BF-4179-A255-324A3489FE93}" dt="2019-05-05T18:47:01.963" v="254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B8FC8B-73BF-4179-A255-324A3489FE93}" dt="2019-05-05T18:47:01.963" v="254"/>
          <ac:spMkLst>
            <pc:docMk/>
            <pc:sldMk cId="708711930" sldId="276"/>
            <ac:spMk id="4" creationId="{F9ED8BE6-F7AC-4FD8-8FA8-8C683A7C2F62}"/>
          </ac:spMkLst>
        </pc:spChg>
      </pc:sldChg>
      <pc:sldChg chg="modSp add">
        <pc:chgData name="Antonio Osamu Katagiri Tanaka" userId="2c28225e-d492-4964-8551-1b0a3c65dda0" providerId="ADAL" clId="{32B8FC8B-73BF-4179-A255-324A3489FE93}" dt="2019-05-05T18:53:01.095" v="328"/>
        <pc:sldMkLst>
          <pc:docMk/>
          <pc:sldMk cId="1982087068" sldId="282"/>
        </pc:sldMkLst>
        <pc:spChg chg="mod">
          <ac:chgData name="Antonio Osamu Katagiri Tanaka" userId="2c28225e-d492-4964-8551-1b0a3c65dda0" providerId="ADAL" clId="{32B8FC8B-73BF-4179-A255-324A3489FE93}" dt="2019-05-05T18:46:27.589" v="235"/>
          <ac:spMkLst>
            <pc:docMk/>
            <pc:sldMk cId="1982087068" sldId="282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32B8FC8B-73BF-4179-A255-324A3489FE93}" dt="2019-05-05T18:53:01.095" v="328"/>
          <ac:spMkLst>
            <pc:docMk/>
            <pc:sldMk cId="1982087068" sldId="282"/>
            <ac:spMk id="14" creationId="{B1FDEF3E-1872-41D3-A841-FBE14801F476}"/>
          </ac:spMkLst>
        </pc:spChg>
      </pc:sldChg>
      <pc:sldChg chg="modSp add">
        <pc:chgData name="Antonio Osamu Katagiri Tanaka" userId="2c28225e-d492-4964-8551-1b0a3c65dda0" providerId="ADAL" clId="{32B8FC8B-73BF-4179-A255-324A3489FE93}" dt="2019-05-05T18:50:19.978" v="265" actId="1076"/>
        <pc:sldMkLst>
          <pc:docMk/>
          <pc:sldMk cId="3526386784" sldId="283"/>
        </pc:sldMkLst>
        <pc:spChg chg="mod">
          <ac:chgData name="Antonio Osamu Katagiri Tanaka" userId="2c28225e-d492-4964-8551-1b0a3c65dda0" providerId="ADAL" clId="{32B8FC8B-73BF-4179-A255-324A3489FE93}" dt="2019-05-05T18:46:37.149" v="236"/>
          <ac:spMkLst>
            <pc:docMk/>
            <pc:sldMk cId="3526386784" sldId="283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32B8FC8B-73BF-4179-A255-324A3489FE93}" dt="2019-05-05T18:50:19.978" v="265" actId="1076"/>
          <ac:spMkLst>
            <pc:docMk/>
            <pc:sldMk cId="3526386784" sldId="283"/>
            <ac:spMk id="14" creationId="{B1FDEF3E-1872-41D3-A841-FBE14801F476}"/>
          </ac:spMkLst>
        </pc:spChg>
      </pc:sldChg>
      <pc:sldChg chg="modSp add">
        <pc:chgData name="Antonio Osamu Katagiri Tanaka" userId="2c28225e-d492-4964-8551-1b0a3c65dda0" providerId="ADAL" clId="{32B8FC8B-73BF-4179-A255-324A3489FE93}" dt="2019-05-05T18:46:50.683" v="253" actId="404"/>
        <pc:sldMkLst>
          <pc:docMk/>
          <pc:sldMk cId="1924512942" sldId="284"/>
        </pc:sldMkLst>
        <pc:spChg chg="mod">
          <ac:chgData name="Antonio Osamu Katagiri Tanaka" userId="2c28225e-d492-4964-8551-1b0a3c65dda0" providerId="ADAL" clId="{32B8FC8B-73BF-4179-A255-324A3489FE93}" dt="2019-05-05T18:46:50.683" v="253" actId="404"/>
          <ac:spMkLst>
            <pc:docMk/>
            <pc:sldMk cId="1924512942" sldId="284"/>
            <ac:spMk id="6" creationId="{438892A2-F58C-479B-93B3-BDD2A80D348B}"/>
          </ac:spMkLst>
        </pc:spChg>
      </pc:sldChg>
      <pc:sldChg chg="add del">
        <pc:chgData name="Antonio Osamu Katagiri Tanaka" userId="2c28225e-d492-4964-8551-1b0a3c65dda0" providerId="ADAL" clId="{32B8FC8B-73BF-4179-A255-324A3489FE93}" dt="2019-05-05T18:46:12.386" v="233" actId="2696"/>
        <pc:sldMkLst>
          <pc:docMk/>
          <pc:sldMk cId="1158943362" sldId="285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Garden Gem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32559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Bruno Gonzalez Soria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- (CEM) A01169284@itesm.mx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- (CEM) A01212611@itesm.mx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Carlos Cardoso Isidoro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- (CEM) A01750267@itesm.mx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05 May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Problem &amp; Work Context	: &lt;2min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Objectives			: ~1min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Results				: ~3min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 &amp; Further Work	: ~2min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Problem &amp; Work Context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6334780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AC0B0-37FC-4A11-B894-7B27109CC8B7}"/>
              </a:ext>
            </a:extLst>
          </p:cNvPr>
          <p:cNvSpPr/>
          <p:nvPr/>
        </p:nvSpPr>
        <p:spPr>
          <a:xfrm>
            <a:off x="949040" y="1690688"/>
            <a:ext cx="11242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Plentiful, healthy, economic and safe food for the entire planet is a topic to be held in our minds for the following years.​</a:t>
            </a:r>
          </a:p>
          <a:p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Food policies require training citizens about new lifestyles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690688"/>
            <a:ext cx="1124296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Help urban gardeners in order to assist them in the correct development and maintenance of their urban gardens.</a:t>
            </a:r>
          </a:p>
          <a:p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Economical goal: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Urban gardening has been part of the human economic activities since the emergence of cites as the urban phenomena developed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Social goal: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Urban gardens are used to protest against political corruption, empowering the people and appealing to citizen responsibility to overcome any crisis​</a:t>
            </a:r>
          </a:p>
          <a:p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fontAlgn="base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Environmental goal: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GardenGem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 is meant to improve the caring of the environment in a sustainable and practical way​</a:t>
            </a:r>
          </a:p>
          <a:p>
            <a:pPr fontAlgn="base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Urban agriculture enhances the diversity and distribution of food and non-food products through processes that reuse human and material resources​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1690688"/>
            <a:ext cx="11242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Development of the web application.​</a:t>
            </a:r>
          </a:p>
          <a:p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Recovering the data from more than thirty thousand plants.​</a:t>
            </a:r>
          </a:p>
          <a:p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Concentrating in the three pillars of sustainability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38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Results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(continued)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1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 &amp; Further Work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Barthel, S., Parker, J., &amp;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Ernstson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 (2015). Food and Green Space in Cities: A Resilience Lens on Gardens and Urban Environmental Movements. Urban Studies, 52(7), 1321–1338. https://doi.org/10.1177/0042098012472744​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Broadway, M. (2009). American Cities : The Example of Milwaukee by. New York.​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Calvet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-Mir, L., &amp; March, H. (2019). Crisis and post-crisis urban gardening initiatives from a Southern European perspective: The case of Barcelona. European Urban and Regional Studies, 26(1), 97–112. https://doi.org/10.1177/0969776417736098​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Certomà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C. (2015). Expanding the ‘dark side of planning’: Governmentality and biopolitics in urban garden planning. Planning Theory, 14(1), 23–43. https://doi.org/10.1177/1473095213506202​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Sandrini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S., &amp;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Cabini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E. (2014). Multi-subject training for a sustainable farming and food system. Education Sciences &amp; Society, 5(1), 83–92. Retrieved from https://bit.ly/2SXzLcQ​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Trefle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the plants API. (2019). Retrieved from https://trefle.io/reference</a:t>
            </a: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392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Light</vt:lpstr>
      <vt:lpstr>Calibri</vt:lpstr>
      <vt:lpstr>Calibri Light</vt:lpstr>
      <vt:lpstr>Gabriola</vt:lpstr>
      <vt:lpstr>Office Theme</vt:lpstr>
      <vt:lpstr>Garden Gem Final Project</vt:lpstr>
      <vt:lpstr>Agenda</vt:lpstr>
      <vt:lpstr>Problem &amp; Work Context</vt:lpstr>
      <vt:lpstr>Objectives</vt:lpstr>
      <vt:lpstr>Results</vt:lpstr>
      <vt:lpstr>Results (continued)</vt:lpstr>
      <vt:lpstr>Conclusions &amp; Further Work</vt:lpstr>
      <vt:lpstr>Q&amp;A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9</cp:revision>
  <dcterms:created xsi:type="dcterms:W3CDTF">2019-03-28T22:09:57Z</dcterms:created>
  <dcterms:modified xsi:type="dcterms:W3CDTF">2019-05-05T18:54:24Z</dcterms:modified>
</cp:coreProperties>
</file>