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BBE1-023F-4443-A799-16FA7C6891A4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228-BDB8-41DB-AC34-DD86FA929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71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BBE1-023F-4443-A799-16FA7C6891A4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228-BDB8-41DB-AC34-DD86FA929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21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BBE1-023F-4443-A799-16FA7C6891A4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228-BDB8-41DB-AC34-DD86FA929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3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BBE1-023F-4443-A799-16FA7C6891A4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228-BDB8-41DB-AC34-DD86FA929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28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BBE1-023F-4443-A799-16FA7C6891A4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228-BDB8-41DB-AC34-DD86FA929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BBE1-023F-4443-A799-16FA7C6891A4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228-BDB8-41DB-AC34-DD86FA929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18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BBE1-023F-4443-A799-16FA7C6891A4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228-BDB8-41DB-AC34-DD86FA929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16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BBE1-023F-4443-A799-16FA7C6891A4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228-BDB8-41DB-AC34-DD86FA929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9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BBE1-023F-4443-A799-16FA7C6891A4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228-BDB8-41DB-AC34-DD86FA929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59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BBE1-023F-4443-A799-16FA7C6891A4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228-BDB8-41DB-AC34-DD86FA929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24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BBE1-023F-4443-A799-16FA7C6891A4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F228-BDB8-41DB-AC34-DD86FA929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50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CBBE1-023F-4443-A799-16FA7C6891A4}" type="datetimeFigureOut">
              <a:rPr lang="en-GB" smtClean="0"/>
              <a:t>15/03/2019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F228-BDB8-41DB-AC34-DD86FA929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64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thumbs.dreamstime.com/z/m%C3%A1scara-tribal-89515556.jpg">
            <a:extLst>
              <a:ext uri="{FF2B5EF4-FFF2-40B4-BE49-F238E27FC236}">
                <a16:creationId xmlns:a16="http://schemas.microsoft.com/office/drawing/2014/main" id="{F42BEFE9-55CA-44DB-B7FB-33F49A7C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C008B"/>
              </a:clrFrom>
              <a:clrTo>
                <a:srgbClr val="EC008B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6871063" cy="687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30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3.googleusercontent.com/D_u_H6g858ApI2brU1GU2OUACwwKEY6O3cA57JF75nsYqa2pHYOJjDGiaDjiUTXK4LfnJgzYoJWVo4NbF4nY4GIHOyLLLx5QwNkhEE0kH7NjsbgOxhOJj0eVczjSarcaPpbgO8-apcuErYjY1zDRdLivxU2G-lfei5alVEHTOfPi4zUAOmpwFHFPIWrbrcotyzaBzuzHWfKiAcsa8GUuZZDqLG6fAfELsZMs6SXG0kf4x-v9SyNHcB_8K8psAw1ntmOYDUCJ1SRLaVgiWhVyJwbyaxiiK8JmplJXBQKQtSJM1hxqN9K8lEQXbqvNAKxp587Z9P3sDGY-9o-SotYPZoVpJ6UpP3O8eI4MwlLbVj8SUcqCo0ddFFDzbXHOshmH_PyijCfdOFHH-k8JbrFvIF75mrFm6_2CN0ngAL6LBPGv1lRHrGhcKjz_SF_QoGmHIMkGAv7ubYNB_O8m5Ge2AbiF0_pzztqrdbHD-sOhwSVJfh9W0gnvtx_ZN9a4kA8unjZ_VlZ2DkiGM9B4S1gGJ-J82iMl1DgJPjX2_MHH5tolItUhnwxFqdKfQh8ORyLCJSvhDLDrDscYXWkUqhDMFJNOobp9bM39IiVjlO1EYrXcn5XCw88ypVVhg3R4MU0bUWil9uKkZpptG6HSew-HzMf3t1ETTSoi=w844-h1030-no">
            <a:extLst>
              <a:ext uri="{FF2B5EF4-FFF2-40B4-BE49-F238E27FC236}">
                <a16:creationId xmlns:a16="http://schemas.microsoft.com/office/drawing/2014/main" id="{C24C9B05-EA4B-4CD8-BD85-413B468C64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533" t="33127" r="23273" b="27148"/>
          <a:stretch/>
        </p:blipFill>
        <p:spPr bwMode="auto">
          <a:xfrm>
            <a:off x="0" y="0"/>
            <a:ext cx="3440980" cy="296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93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Osamu Katagiri Tanaka</dc:creator>
  <cp:lastModifiedBy>Antonio Osamu Katagiri Tanaka</cp:lastModifiedBy>
  <cp:revision>3</cp:revision>
  <cp:lastPrinted>2019-03-15T14:19:13Z</cp:lastPrinted>
  <dcterms:created xsi:type="dcterms:W3CDTF">2019-03-15T13:25:37Z</dcterms:created>
  <dcterms:modified xsi:type="dcterms:W3CDTF">2019-03-15T17:40:52Z</dcterms:modified>
</cp:coreProperties>
</file>