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Presentation Body" id="{032748CF-34D4-4F00-AA86-51FC83977DA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 varScale="1">
        <p:scale>
          <a:sx n="100" d="100"/>
          <a:sy n="100" d="100"/>
        </p:scale>
        <p:origin x="852" y="78"/>
      </p:cViewPr>
      <p:guideLst>
        <p:guide orient="horz" pos="2160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F129BA78-77D5-4020-96E3-6AE1DC50431D}"/>
    <pc:docChg chg="modSld">
      <pc:chgData name="Antonio Osamu Katagiri Tanaka" userId="2c28225e-d492-4964-8551-1b0a3c65dda0" providerId="ADAL" clId="{F129BA78-77D5-4020-96E3-6AE1DC50431D}" dt="2020-09-30T16:43:45.528" v="7" actId="20577"/>
      <pc:docMkLst>
        <pc:docMk/>
      </pc:docMkLst>
      <pc:sldChg chg="modSp mod">
        <pc:chgData name="Antonio Osamu Katagiri Tanaka" userId="2c28225e-d492-4964-8551-1b0a3c65dda0" providerId="ADAL" clId="{F129BA78-77D5-4020-96E3-6AE1DC50431D}" dt="2020-09-30T16:43:45.528" v="7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F129BA78-77D5-4020-96E3-6AE1DC50431D}" dt="2020-09-30T16:43:45.528" v="7" actId="20577"/>
          <ac:spMkLst>
            <pc:docMk/>
            <pc:sldMk cId="3401248549" sldId="256"/>
            <ac:spMk id="6" creationId="{3EB028BF-0783-48AF-AB96-57CC5B2CBEA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7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30/09/2020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30/09/2020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Homework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No.6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 err="1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  <a:endParaRPr lang="en-GB" sz="2000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30 Sep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55293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Near-Field Electrospinning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0AE0C0-65C5-4BFC-9A8A-D860BA94EDDD}"/>
              </a:ext>
            </a:extLst>
          </p:cNvPr>
          <p:cNvSpPr/>
          <p:nvPr/>
        </p:nvSpPr>
        <p:spPr>
          <a:xfrm>
            <a:off x="949040" y="1680856"/>
            <a:ext cx="11242960" cy="4681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1A13D3-79EC-436A-8FAD-7B8C7B748652}"/>
              </a:ext>
            </a:extLst>
          </p:cNvPr>
          <p:cNvGrpSpPr/>
          <p:nvPr/>
        </p:nvGrpSpPr>
        <p:grpSpPr>
          <a:xfrm>
            <a:off x="1017866" y="1985387"/>
            <a:ext cx="3175079" cy="4077933"/>
            <a:chOff x="949040" y="1998747"/>
            <a:chExt cx="2921605" cy="375238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67491A-CFE0-4F32-9C1A-DCA5E5125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784"/>
            <a:stretch/>
          </p:blipFill>
          <p:spPr>
            <a:xfrm>
              <a:off x="949040" y="4052636"/>
              <a:ext cx="2921605" cy="169849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5007E1-E8A2-4F41-A6F9-06BD0C64D6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120" r="82328" b="70533"/>
            <a:stretch/>
          </p:blipFill>
          <p:spPr>
            <a:xfrm>
              <a:off x="949044" y="4052637"/>
              <a:ext cx="516309" cy="51535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DA89E67-0EFF-4E86-9C0C-34888B855F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8" b="13063"/>
            <a:stretch/>
          </p:blipFill>
          <p:spPr bwMode="auto">
            <a:xfrm>
              <a:off x="949040" y="1998747"/>
              <a:ext cx="2921605" cy="2053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20BE02-66C6-4484-9025-83A2C9731BA9}"/>
              </a:ext>
            </a:extLst>
          </p:cNvPr>
          <p:cNvGrpSpPr/>
          <p:nvPr/>
        </p:nvGrpSpPr>
        <p:grpSpPr>
          <a:xfrm>
            <a:off x="4230228" y="2337911"/>
            <a:ext cx="3735845" cy="3372887"/>
            <a:chOff x="4085193" y="2078689"/>
            <a:chExt cx="3735845" cy="3372887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D9D5D450-A080-4B1A-A048-8EEFDB9CF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737"/>
            <a:stretch/>
          </p:blipFill>
          <p:spPr>
            <a:xfrm>
              <a:off x="4085193" y="2078689"/>
              <a:ext cx="3724935" cy="337288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266C96-1C20-4A5B-9003-81F8ADB821FF}"/>
                </a:ext>
              </a:extLst>
            </p:cNvPr>
            <p:cNvSpPr/>
            <p:nvPr/>
          </p:nvSpPr>
          <p:spPr>
            <a:xfrm>
              <a:off x="7526297" y="3281516"/>
              <a:ext cx="294741" cy="19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FE1A63-BAB4-4AD7-9D32-02E46575EB14}"/>
                </a:ext>
              </a:extLst>
            </p:cNvPr>
            <p:cNvSpPr/>
            <p:nvPr/>
          </p:nvSpPr>
          <p:spPr>
            <a:xfrm>
              <a:off x="7526297" y="4783895"/>
              <a:ext cx="294741" cy="154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9BE59EA0-7F01-4BD3-BA90-EBDA7DD65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30" y="1757687"/>
            <a:ext cx="2000000" cy="453333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FE94561-8154-4005-A437-04C575EB9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79" y="2278421"/>
            <a:ext cx="2047262" cy="349186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19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</vt:lpstr>
      <vt:lpstr>Arial Nova Light</vt:lpstr>
      <vt:lpstr>Calibri</vt:lpstr>
      <vt:lpstr>Consolas</vt:lpstr>
      <vt:lpstr>Office Theme</vt:lpstr>
      <vt:lpstr>Homework No.6</vt:lpstr>
      <vt:lpstr>Near-Field Electrospinning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22</cp:revision>
  <dcterms:created xsi:type="dcterms:W3CDTF">2019-03-28T22:09:57Z</dcterms:created>
  <dcterms:modified xsi:type="dcterms:W3CDTF">2020-09-30T18:48:23Z</dcterms:modified>
</cp:coreProperties>
</file>