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25DDF-D3EF-428F-A54D-1A4C4993631F}" v="16" dt="2020-07-29T06:02:5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55" autoAdjust="0"/>
    <p:restoredTop sz="94681" autoAdjust="0"/>
  </p:normalViewPr>
  <p:slideViewPr>
    <p:cSldViewPr snapToGrid="0">
      <p:cViewPr>
        <p:scale>
          <a:sx n="150" d="100"/>
          <a:sy n="150" d="100"/>
        </p:scale>
        <p:origin x="-96" y="-3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1D725DDF-D3EF-428F-A54D-1A4C4993631F}"/>
    <pc:docChg chg="undo custSel modSld">
      <pc:chgData name="Antonio Osamu Katagiri Tanaka" userId="2c28225e-d492-4964-8551-1b0a3c65dda0" providerId="ADAL" clId="{1D725DDF-D3EF-428F-A54D-1A4C4993631F}" dt="2020-07-29T06:02:56.396" v="22"/>
      <pc:docMkLst>
        <pc:docMk/>
      </pc:docMkLst>
      <pc:sldChg chg="addSp delSp modSp mod">
        <pc:chgData name="Antonio Osamu Katagiri Tanaka" userId="2c28225e-d492-4964-8551-1b0a3c65dda0" providerId="ADAL" clId="{1D725DDF-D3EF-428F-A54D-1A4C4993631F}" dt="2020-07-29T06:02:56.396" v="22"/>
        <pc:sldMkLst>
          <pc:docMk/>
          <pc:sldMk cId="2762463542" sldId="256"/>
        </pc:sldMkLst>
        <pc:spChg chg="mod">
          <ac:chgData name="Antonio Osamu Katagiri Tanaka" userId="2c28225e-d492-4964-8551-1b0a3c65dda0" providerId="ADAL" clId="{1D725DDF-D3EF-428F-A54D-1A4C4993631F}" dt="2020-07-29T05:23:07.131" v="6" actId="164"/>
          <ac:spMkLst>
            <pc:docMk/>
            <pc:sldMk cId="2762463542" sldId="256"/>
            <ac:spMk id="78" creationId="{6E7E3EA9-70B4-4F97-8E30-A1FAD08BD1C9}"/>
          </ac:spMkLst>
        </pc:spChg>
        <pc:spChg chg="mod">
          <ac:chgData name="Antonio Osamu Katagiri Tanaka" userId="2c28225e-d492-4964-8551-1b0a3c65dda0" providerId="ADAL" clId="{1D725DDF-D3EF-428F-A54D-1A4C4993631F}" dt="2020-07-29T05:23:07.131" v="6" actId="164"/>
          <ac:spMkLst>
            <pc:docMk/>
            <pc:sldMk cId="2762463542" sldId="256"/>
            <ac:spMk id="79" creationId="{745546D2-D8DC-4593-84E8-0A5A6478D3AF}"/>
          </ac:spMkLst>
        </pc:spChg>
        <pc:spChg chg="mod">
          <ac:chgData name="Antonio Osamu Katagiri Tanaka" userId="2c28225e-d492-4964-8551-1b0a3c65dda0" providerId="ADAL" clId="{1D725DDF-D3EF-428F-A54D-1A4C4993631F}" dt="2020-07-29T05:23:07.131" v="6" actId="164"/>
          <ac:spMkLst>
            <pc:docMk/>
            <pc:sldMk cId="2762463542" sldId="256"/>
            <ac:spMk id="80" creationId="{7D016742-82B4-4468-8476-1A813C3FF687}"/>
          </ac:spMkLst>
        </pc:spChg>
        <pc:spChg chg="mod">
          <ac:chgData name="Antonio Osamu Katagiri Tanaka" userId="2c28225e-d492-4964-8551-1b0a3c65dda0" providerId="ADAL" clId="{1D725DDF-D3EF-428F-A54D-1A4C4993631F}" dt="2020-07-29T05:23:07.131" v="6" actId="164"/>
          <ac:spMkLst>
            <pc:docMk/>
            <pc:sldMk cId="2762463542" sldId="256"/>
            <ac:spMk id="81" creationId="{A2F10320-6DC6-4359-A077-82C5ABC4ACFE}"/>
          </ac:spMkLst>
        </pc:spChg>
        <pc:spChg chg="mod">
          <ac:chgData name="Antonio Osamu Katagiri Tanaka" userId="2c28225e-d492-4964-8551-1b0a3c65dda0" providerId="ADAL" clId="{1D725DDF-D3EF-428F-A54D-1A4C4993631F}" dt="2020-07-29T05:23:07.131" v="6" actId="164"/>
          <ac:spMkLst>
            <pc:docMk/>
            <pc:sldMk cId="2762463542" sldId="256"/>
            <ac:spMk id="82" creationId="{6A851776-85C7-465A-8F8E-DB7B62FAF2C6}"/>
          </ac:spMkLst>
        </pc:spChg>
        <pc:spChg chg="mod">
          <ac:chgData name="Antonio Osamu Katagiri Tanaka" userId="2c28225e-d492-4964-8551-1b0a3c65dda0" providerId="ADAL" clId="{1D725DDF-D3EF-428F-A54D-1A4C4993631F}" dt="2020-07-29T06:02:56.396" v="22"/>
          <ac:spMkLst>
            <pc:docMk/>
            <pc:sldMk cId="2762463542" sldId="256"/>
            <ac:spMk id="172" creationId="{7DB35BB0-BE5E-4202-84E7-A8D222927ECC}"/>
          </ac:spMkLst>
        </pc:spChg>
        <pc:spChg chg="mod">
          <ac:chgData name="Antonio Osamu Katagiri Tanaka" userId="2c28225e-d492-4964-8551-1b0a3c65dda0" providerId="ADAL" clId="{1D725DDF-D3EF-428F-A54D-1A4C4993631F}" dt="2020-07-29T05:53:32.124" v="21"/>
          <ac:spMkLst>
            <pc:docMk/>
            <pc:sldMk cId="2762463542" sldId="256"/>
            <ac:spMk id="206" creationId="{72CA373A-EBE6-4B1C-A745-6BA3ADB632AD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55" creationId="{C9D4A776-A393-4CA2-9873-0B461CAFD9EE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56" creationId="{042D277C-B384-4B90-8D75-C0AC0B461077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57" creationId="{9D858D59-9163-4B69-9811-AD2B456B58E6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60" creationId="{6F894567-233E-4BEB-A299-6CC5CB8EF8BB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61" creationId="{32AE332C-3795-4DFA-A629-F6EA97D16747}"/>
          </ac:spMkLst>
        </pc:spChg>
        <pc:spChg chg="mod">
          <ac:chgData name="Antonio Osamu Katagiri Tanaka" userId="2c28225e-d492-4964-8551-1b0a3c65dda0" providerId="ADAL" clId="{1D725DDF-D3EF-428F-A54D-1A4C4993631F}" dt="2020-07-29T05:21:22.643" v="0"/>
          <ac:spMkLst>
            <pc:docMk/>
            <pc:sldMk cId="2762463542" sldId="256"/>
            <ac:spMk id="262" creationId="{0314CE92-ACB5-4E35-9162-7C0DF66C9B36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67" creationId="{9F55C66C-B4D8-48B0-97AD-906BA1F761E0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68" creationId="{50E096D2-D525-409F-8EC9-13C524518655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69" creationId="{89B97347-183D-489A-8CE9-D950CA7A0184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71" creationId="{1043F883-A057-45CD-81F7-59F57D989BD9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77" creationId="{F8D686C1-EA9B-49D4-874D-EC3A5BECECF4}"/>
          </ac:spMkLst>
        </pc:spChg>
        <pc:spChg chg="mod">
          <ac:chgData name="Antonio Osamu Katagiri Tanaka" userId="2c28225e-d492-4964-8551-1b0a3c65dda0" providerId="ADAL" clId="{1D725DDF-D3EF-428F-A54D-1A4C4993631F}" dt="2020-07-29T05:21:45.478" v="2"/>
          <ac:spMkLst>
            <pc:docMk/>
            <pc:sldMk cId="2762463542" sldId="256"/>
            <ac:spMk id="286" creationId="{E73D797D-23D8-49F2-936A-D8FDCAC619DB}"/>
          </ac:spMkLst>
        </pc:spChg>
        <pc:grpChg chg="add mod">
          <ac:chgData name="Antonio Osamu Katagiri Tanaka" userId="2c28225e-d492-4964-8551-1b0a3c65dda0" providerId="ADAL" clId="{1D725DDF-D3EF-428F-A54D-1A4C4993631F}" dt="2020-07-29T05:23:07.131" v="6" actId="164"/>
          <ac:grpSpMkLst>
            <pc:docMk/>
            <pc:sldMk cId="2762463542" sldId="256"/>
            <ac:grpSpMk id="2" creationId="{DDBEDBF6-4AE1-46B4-A583-17AB17BCC00C}"/>
          </ac:grpSpMkLst>
        </pc:grpChg>
        <pc:grpChg chg="mod">
          <ac:chgData name="Antonio Osamu Katagiri Tanaka" userId="2c28225e-d492-4964-8551-1b0a3c65dda0" providerId="ADAL" clId="{1D725DDF-D3EF-428F-A54D-1A4C4993631F}" dt="2020-07-29T05:23:07.131" v="6" actId="164"/>
          <ac:grpSpMkLst>
            <pc:docMk/>
            <pc:sldMk cId="2762463542" sldId="256"/>
            <ac:grpSpMk id="62" creationId="{1AF599D7-9E9A-483F-B7D5-B1AE08E85381}"/>
          </ac:grpSpMkLst>
        </pc:grpChg>
        <pc:grpChg chg="del mod topLvl">
          <ac:chgData name="Antonio Osamu Katagiri Tanaka" userId="2c28225e-d492-4964-8551-1b0a3c65dda0" providerId="ADAL" clId="{1D725DDF-D3EF-428F-A54D-1A4C4993631F}" dt="2020-07-29T05:34:31.639" v="13" actId="165"/>
          <ac:grpSpMkLst>
            <pc:docMk/>
            <pc:sldMk cId="2762463542" sldId="256"/>
            <ac:grpSpMk id="118" creationId="{D16A4103-C3F6-4025-AA3F-1F5DC2C255F9}"/>
          </ac:grpSpMkLst>
        </pc:grpChg>
        <pc:grpChg chg="del mod topLvl">
          <ac:chgData name="Antonio Osamu Katagiri Tanaka" userId="2c28225e-d492-4964-8551-1b0a3c65dda0" providerId="ADAL" clId="{1D725DDF-D3EF-428F-A54D-1A4C4993631F}" dt="2020-07-29T05:34:37.741" v="14" actId="165"/>
          <ac:grpSpMkLst>
            <pc:docMk/>
            <pc:sldMk cId="2762463542" sldId="256"/>
            <ac:grpSpMk id="134" creationId="{BA0F4B26-6E28-4EB3-BB84-0CF059AB4B9D}"/>
          </ac:grpSpMkLst>
        </pc:grpChg>
        <pc:grpChg chg="del mod">
          <ac:chgData name="Antonio Osamu Katagiri Tanaka" userId="2c28225e-d492-4964-8551-1b0a3c65dda0" providerId="ADAL" clId="{1D725DDF-D3EF-428F-A54D-1A4C4993631F}" dt="2020-07-29T05:34:18.406" v="12" actId="165"/>
          <ac:grpSpMkLst>
            <pc:docMk/>
            <pc:sldMk cId="2762463542" sldId="256"/>
            <ac:grpSpMk id="135" creationId="{95283047-39F8-4B60-8BD2-DF2A78DEE1C1}"/>
          </ac:grpSpMkLst>
        </pc:grpChg>
        <pc:grpChg chg="del mod">
          <ac:chgData name="Antonio Osamu Katagiri Tanaka" userId="2c28225e-d492-4964-8551-1b0a3c65dda0" providerId="ADAL" clId="{1D725DDF-D3EF-428F-A54D-1A4C4993631F}" dt="2020-07-29T05:35:26.832" v="15" actId="165"/>
          <ac:grpSpMkLst>
            <pc:docMk/>
            <pc:sldMk cId="2762463542" sldId="256"/>
            <ac:grpSpMk id="137" creationId="{313A5F48-56DA-4884-9B88-3406EA7EA729}"/>
          </ac:grpSpMkLst>
        </pc:grpChg>
        <pc:grpChg chg="add del mod">
          <ac:chgData name="Antonio Osamu Katagiri Tanaka" userId="2c28225e-d492-4964-8551-1b0a3c65dda0" providerId="ADAL" clId="{1D725DDF-D3EF-428F-A54D-1A4C4993631F}" dt="2020-07-29T05:21:24.368" v="1"/>
          <ac:grpSpMkLst>
            <pc:docMk/>
            <pc:sldMk cId="2762463542" sldId="256"/>
            <ac:grpSpMk id="252" creationId="{5FCFAE2C-56B5-4A5A-BC37-7C6598E7904F}"/>
          </ac:grpSpMkLst>
        </pc:grpChg>
        <pc:grpChg chg="add del mod">
          <ac:chgData name="Antonio Osamu Katagiri Tanaka" userId="2c28225e-d492-4964-8551-1b0a3c65dda0" providerId="ADAL" clId="{1D725DDF-D3EF-428F-A54D-1A4C4993631F}" dt="2020-07-29T05:21:47.378" v="3"/>
          <ac:grpSpMkLst>
            <pc:docMk/>
            <pc:sldMk cId="2762463542" sldId="256"/>
            <ac:grpSpMk id="264" creationId="{3F32FA27-F001-4876-A80D-54DB015E59E7}"/>
          </ac:grpSpMkLst>
        </pc:grpChg>
        <pc:picChg chg="mod">
          <ac:chgData name="Antonio Osamu Katagiri Tanaka" userId="2c28225e-d492-4964-8551-1b0a3c65dda0" providerId="ADAL" clId="{1D725DDF-D3EF-428F-A54D-1A4C4993631F}" dt="2020-07-29T05:52:54.435" v="20" actId="1076"/>
          <ac:picMkLst>
            <pc:docMk/>
            <pc:sldMk cId="2762463542" sldId="256"/>
            <ac:picMk id="49" creationId="{2C8C0D00-59ED-4952-BB36-9D0BB13A96E5}"/>
          </ac:picMkLst>
        </pc:picChg>
        <pc:picChg chg="mod">
          <ac:chgData name="Antonio Osamu Katagiri Tanaka" userId="2c28225e-d492-4964-8551-1b0a3c65dda0" providerId="ADAL" clId="{1D725DDF-D3EF-428F-A54D-1A4C4993631F}" dt="2020-07-29T05:52:54.435" v="20" actId="1076"/>
          <ac:picMkLst>
            <pc:docMk/>
            <pc:sldMk cId="2762463542" sldId="256"/>
            <ac:picMk id="211" creationId="{E97732A3-1E20-4D7B-ADE3-227E6D918B7B}"/>
          </ac:picMkLst>
        </pc:picChg>
        <pc:picChg chg="add del mod">
          <ac:chgData name="Antonio Osamu Katagiri Tanaka" userId="2c28225e-d492-4964-8551-1b0a3c65dda0" providerId="ADAL" clId="{1D725DDF-D3EF-428F-A54D-1A4C4993631F}" dt="2020-07-29T05:46:34.391" v="17"/>
          <ac:picMkLst>
            <pc:docMk/>
            <pc:sldMk cId="2762463542" sldId="256"/>
            <ac:picMk id="287" creationId="{87610A33-E412-4459-88F1-EB11A58F27DA}"/>
          </ac:picMkLst>
        </pc:picChg>
        <pc:picChg chg="add del mod">
          <ac:chgData name="Antonio Osamu Katagiri Tanaka" userId="2c28225e-d492-4964-8551-1b0a3c65dda0" providerId="ADAL" clId="{1D725DDF-D3EF-428F-A54D-1A4C4993631F}" dt="2020-07-29T05:47:03.237" v="19"/>
          <ac:picMkLst>
            <pc:docMk/>
            <pc:sldMk cId="2762463542" sldId="256"/>
            <ac:picMk id="288" creationId="{14BF4DC1-B3C4-4334-BBE7-52D252044EE0}"/>
          </ac:picMkLst>
        </pc:pic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11" creationId="{D57F174D-AD43-485C-99D5-673B6662CFD8}"/>
          </ac:inkMkLst>
        </pc:inkChg>
        <pc:inkChg chg="mod topLvl">
          <ac:chgData name="Antonio Osamu Katagiri Tanaka" userId="2c28225e-d492-4964-8551-1b0a3c65dda0" providerId="ADAL" clId="{1D725DDF-D3EF-428F-A54D-1A4C4993631F}" dt="2020-07-29T05:34:31.639" v="13" actId="165"/>
          <ac:inkMkLst>
            <pc:docMk/>
            <pc:sldMk cId="2762463542" sldId="256"/>
            <ac:inkMk id="113" creationId="{719EDCBB-65F9-407E-B96E-803B09375C7E}"/>
          </ac:inkMkLst>
        </pc:inkChg>
        <pc:inkChg chg="mod topLvl">
          <ac:chgData name="Antonio Osamu Katagiri Tanaka" userId="2c28225e-d492-4964-8551-1b0a3c65dda0" providerId="ADAL" clId="{1D725DDF-D3EF-428F-A54D-1A4C4993631F}" dt="2020-07-29T05:34:31.639" v="13" actId="165"/>
          <ac:inkMkLst>
            <pc:docMk/>
            <pc:sldMk cId="2762463542" sldId="256"/>
            <ac:inkMk id="114" creationId="{F19F0F64-2809-4414-8D50-3E5CEA4614BC}"/>
          </ac:inkMkLst>
        </pc:inkChg>
        <pc:inkChg chg="mod topLvl">
          <ac:chgData name="Antonio Osamu Katagiri Tanaka" userId="2c28225e-d492-4964-8551-1b0a3c65dda0" providerId="ADAL" clId="{1D725DDF-D3EF-428F-A54D-1A4C4993631F}" dt="2020-07-29T05:34:31.639" v="13" actId="165"/>
          <ac:inkMkLst>
            <pc:docMk/>
            <pc:sldMk cId="2762463542" sldId="256"/>
            <ac:inkMk id="115" creationId="{6179F9DD-BB91-4594-8CFF-0C7FADB8A093}"/>
          </ac:inkMkLst>
        </pc:inkChg>
        <pc:inkChg chg="mod topLvl">
          <ac:chgData name="Antonio Osamu Katagiri Tanaka" userId="2c28225e-d492-4964-8551-1b0a3c65dda0" providerId="ADAL" clId="{1D725DDF-D3EF-428F-A54D-1A4C4993631F}" dt="2020-07-29T05:34:31.639" v="13" actId="165"/>
          <ac:inkMkLst>
            <pc:docMk/>
            <pc:sldMk cId="2762463542" sldId="256"/>
            <ac:inkMk id="117" creationId="{98B78830-18D2-4FC2-8183-94190DC6BFD9}"/>
          </ac:inkMkLst>
        </pc:ink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19" creationId="{B438CD5C-332F-4DFD-9474-BC0D787AB297}"/>
          </ac:inkMkLst>
        </pc:ink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20" creationId="{CB2A3368-626D-4E74-999F-7593F290B8CA}"/>
          </ac:inkMkLst>
        </pc:ink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22" creationId="{8132FDA0-E39B-4293-943D-7DDDC347A296}"/>
          </ac:inkMkLst>
        </pc:ink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23" creationId="{AC579039-1C91-4467-B3E6-38A9EB8A2F18}"/>
          </ac:inkMkLst>
        </pc:inkChg>
        <pc:inkChg chg="mod topLvl">
          <ac:chgData name="Antonio Osamu Katagiri Tanaka" userId="2c28225e-d492-4964-8551-1b0a3c65dda0" providerId="ADAL" clId="{1D725DDF-D3EF-428F-A54D-1A4C4993631F}" dt="2020-07-29T05:35:26.832" v="15" actId="165"/>
          <ac:inkMkLst>
            <pc:docMk/>
            <pc:sldMk cId="2762463542" sldId="256"/>
            <ac:inkMk id="124" creationId="{C4F145F7-AC6E-4E21-9E17-127684D6CE9D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26" creationId="{A6ADF66A-F7A3-4D77-A948-FCE36DA71AAE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27" creationId="{9CBEC18E-276D-437F-9F2D-54AB4A732E89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29" creationId="{580F364C-991B-46D1-8A62-A40150E64AF1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30" creationId="{61B5064A-89AB-48C2-BE51-B2B4DC10AF9A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31" creationId="{69DFFB90-5823-4121-8B61-EE140A36F930}"/>
          </ac:inkMkLst>
        </pc:inkChg>
        <pc:inkChg chg="mod topLvl">
          <ac:chgData name="Antonio Osamu Katagiri Tanaka" userId="2c28225e-d492-4964-8551-1b0a3c65dda0" providerId="ADAL" clId="{1D725DDF-D3EF-428F-A54D-1A4C4993631F}" dt="2020-07-29T05:34:37.741" v="14" actId="165"/>
          <ac:inkMkLst>
            <pc:docMk/>
            <pc:sldMk cId="2762463542" sldId="256"/>
            <ac:inkMk id="133" creationId="{7AFEF721-7B1B-4DC4-AD6D-13A9F9F42915}"/>
          </ac:inkMkLst>
        </pc:inkChg>
        <pc:cxnChg chg="mod">
          <ac:chgData name="Antonio Osamu Katagiri Tanaka" userId="2c28225e-d492-4964-8551-1b0a3c65dda0" providerId="ADAL" clId="{1D725DDF-D3EF-428F-A54D-1A4C4993631F}" dt="2020-07-29T05:21:22.643" v="0"/>
          <ac:cxnSpMkLst>
            <pc:docMk/>
            <pc:sldMk cId="2762463542" sldId="256"/>
            <ac:cxnSpMk id="253" creationId="{136964E0-89FF-4B6D-847F-7FABC1AC6BD5}"/>
          </ac:cxnSpMkLst>
        </pc:cxnChg>
        <pc:cxnChg chg="mod">
          <ac:chgData name="Antonio Osamu Katagiri Tanaka" userId="2c28225e-d492-4964-8551-1b0a3c65dda0" providerId="ADAL" clId="{1D725DDF-D3EF-428F-A54D-1A4C4993631F}" dt="2020-07-29T05:21:45.478" v="2"/>
          <ac:cxnSpMkLst>
            <pc:docMk/>
            <pc:sldMk cId="2762463542" sldId="256"/>
            <ac:cxnSpMk id="266" creationId="{2917BCA4-1ACE-4BDC-9C24-DE8F53EC729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41.666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0 201 352,'0'0'263,"1"0"1,-1 0-1,0 0 0,0 0 0,1 0 0,-1 0 0,0-1 0,0 1 0,1 0 0,-1 0 1,0-1-1,0 1 0,0 0 0,1 0 0,-1-1 0,0 1 0,0-1 0,3-2 3916,3-3-2402,-4 3-2075,-1 0 0,1 0 1,-1 0-1,3-5 1,-1 1 457,0 0 0,0 1 0,0-1 0,1 1 0,-1 0 1,1 0-1,1 0 0,4-6 0,-4 7-105,31-31 110,-29 29-255,0 2 1,0-1-1,11-5 0,41-14 192,-46 22 601,0 0-1,22-1 1,-20 5-450,1 0 0,27 7-1,-34-6-218,-1 1 0,1 1-1,9 6 1,23 17-94,-11-2 348,11 7 107,-31-24-293,16 8-1,1 2-90,-2-1 235,1-2-1,46 19 1,-60-29-223,0-2 0,0 0 1,1 0-1,-1-2 0,0 0 1,1-1-1,13-3 1,-20 2 16,7-1 54,16-6 1,17-12-63,14-9 38,-43 20 83,44-23-61,-23 17-366,-18 7 244,-15 7 82,1-1 0,-1 1 0,0 0 1,0 1-1,1 0 0,6 1 0,31 8 480,-9 3-148,39 18 1372,-41-16-1498,0 0-1711,-11-3-3763,13 3-7052,-28-11 12268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49.933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3 320 352,'-2'-2'8376,"1"0"-3633,1 1-4231,0 0-1,0 0 0,0 0 0,0-1 0,0 0-1233,1-1-1,0-3 1,-1 5 1420,2-7-1061,4-11 0,-4 14 244,0 1 1,0-1-1,5-6 0,17-19-221,-20 25 188,1 0 1,0 0 0,9-6 0,-7 7 179,-1 0-1,1 1 1,-1 0 0,1 0 0,0 0-1,0 1 1,1 0 0,-1 0 0,12-1-1,-6 3 911,1 0 0,22 3 0,-19-2-714,1 0 0,27-2 0,-37 0 1,-1-1-1,1 0 0,14-5 0,-17 5-144,1-1 0,-1 0 0,0 0 0,1 0 1,5-6-1,4-5 89,-6 5-296,-5 4 144,0 0-1,0 0 1,5-9-1,-6 10 9,7-15-579,-2 5 243,-7 12 268,0 1-1,0-1 0,1 0 1,-1 1-1,3-3 1,-4 4 39,1-1 0,0 1 0,0-1 0,0 1 0,0 0 1,0-1-1,0 1 0,0 0 0,0 0 0,2-1 0,-1 1 41,14-2 327,12-3-1374,-23 4-982,-1 0 0,0 0-1,1-1 1,3-2 0,-3 2-805,6-3-1,-6 3 2798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51.419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0 62 352,'2'0'8931,"1"-1"-3982,1-2-2518,-2 2-2708,-1-1 1,3-2 0,-2 1 214,0 1 1,0 0-1,0 0 1,1 0 0,-1 0-1,0 0 1,1 1 0,-1-1-1,1 1 1,0-1-1,4 0 1,4-1 22,19-2 1,13 1-24,-32 4 173,-1 0-1,0 1 1,1 0-1,10 3 1,-14-3-12,0 2 1,0-1-1,0 1 1,-1 0-1,1 0 1,10 7-1,29 21 658,-39-27-759,1 0 0,0 0 0,0-1 1,12 3-1,-17-5 55,0-1 0,1 1 1,-1-1-1,1 0 1,5 0-1,1-1 84,-2 0-78,0 1 1,1-2-1,13-3 0,-4-2 85,22-12 0,-6-1-444,4-2 333,-4 7-544,-28 13 460,0 0 0,0 1 0,12-2 0,-11 2 42,1 1 0,10 1 0,14 4-237,-5-1-2081,-18-3 747,21 3-8880,-17-3 8497,-6-1 1963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3.6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34 12 352,'0'-2'1032,"0"1"-572,0 1 0,0 0 0,0-1 0,0 1 0,0 0 0,0-1 0,0 1 0,0 0 0,0-1 0,0 1 0,0 0 0,0-1 0,0 1-1,-1 0 1,1-1 0,0 1 0,-1-2-414,1 2-13,0 0 1,0 0-1,0 0 1,0 0-1,0-1 1,0 1 0,0 0-1,0 0 1,0 0-1,0 0 1,0 0-1,0 0 1,0 0 0,0 0-1,0 0 1,0 0-1,-1 0 1,1 0-1,0 0 1,0 0 0,0 0-1,0-1 1,0 1-1,0 0 1,0 0-1,0 0 1,0 0 0,0 0-1,0 0 1,0 0-1,0 0 1,-1 0-1,1 0 44,-1 0-1,1 0 0,-1 1 0,1-1 0,-1 0 0,1 0 0,-1 0 0,1 0 0,-1 1 0,1-1 0,-1 0 0,1 1 0,-1-1 0,1 0 0,0 1 0,-1-1 0,1 0 0,-1 1 0,0 0 0,0 1-199,0 1 0,-1-1 0,0 3-1,0 0 356,1-3-96,0 1-1,-1 3 1,0 2-180,0-3 121,1 0-1,0 0 0,0 1 0,0-1 1,1 0-1,0 7 0,0-10-20,1 0 0,-1 0-1,0 0 1,1 0 0,0 1 0,-1-1-1,1 0 1,2 3 0,-3-4-58,1-1 0,-1 1 0,1 0 0,-1-1 0,1 1 0,0-1 0,-1 1 0,1-1 0,0 1 0,-1-1 0,1 0 0,0 1 1,-1-1-1,1 0 0,1 1 0,1 0-30,-1-1-1,0 0 1,0 1 0,4-1 0,-6 0 41,1 0 0,0 0 0,-1 0 0,1 0 0,0 0 0,-1 0 0,1 1 0,0-1 0,0 0 0,-1 0 0,1 0 0,-1 1 0,1-1-1,0 0 1,-1 1 0,1-1 0,-1 1 0,1-1 0,-1 1 0,1-1 0,0 2 0,2 1 235,-3-3-245,0 0 1,0 0-1,1 0 0,-1 0 0,0 1 0,0-1 1,0 0-1,0 0 0,1 0 0,-1 1 0,0-1 1,0 0-1,0 0 0,0 1 0,0-1 0,0 0 1,0 0-1,0 1 0,1-1 0,-1 0 0,0 0 0,0 1 1,0-1-1,0 0 0,0 0 0,0 1 0,0-1 1,-1 0-1,1 0 0,0 1 0,-1 1 36,1-2-27,0 1-1,-1-1 0,1 0 0,0 1 0,0-1 0,0 0 0,0 1 1,0-1-1,-1 0 0,1 1 0,0-1 0,0 1 0,0 1-162,0 0 105,0 0 1,0-1 0,0 1 0,0 0 0,0-1 0,-1 1 0,1 0 0,-1 1-1,1-3-120,0 0-1,0 0 1,0 1-1,0-1 0,-1 0 1,1 0-1,0 1 0,0-1 1,0 0-1,0 0 1,0 0-1,0 1 0,0-1 1,0 0-1,0 0 0,0 0 1,0 1-1,0-1 1,2 3-8691,-1-2 8546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5.0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50 92 352,'1'-2'7325,"-1"-6"-3937,-1 0-3210,1 7-165,0 0 1,0 0 0,0 0 0,0 0 0,-1 0-1,1 0 1,0 0 0,-1 0 0,0-2-1,1 3 8,-1-1 0,1 0-1,-1 1 1,1-1 0,-1 0-1,1 1 1,-1-1-1,1 1 1,-1-1 0,0 1-1,1-1 1,-2 0-1,-11-4 2052,12 5-1923,0-1-138,0 1-1,1 0 1,-1 0 0,0-1 0,-3-1-134,3 1 165,1 1-1,-1-1 1,0 1 0,0-1 0,0 0 0,-1-1 93,0 0 0,-3-4 0,5 5-158,-1 0-1,1 0 1,-1 0-1,0-2 1,1 2 6,0 0 0,0 0 0,0 0 0,0 0-1,0 0 1,0 0 0,0 0 0,1-1 0,-1 0-85,0 2 121,1 0 0,-1-1 0,0 1 0,0 0 0,0-1 0,0 1 0,1-1 0,0-2 128,1 0-202,-1 1 19,-1 2-361,0-1-191,1 2-7593,-1 1 3408,0-2 4773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7.03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0 352,'1'2'7293,"-1"-2"-7201,0 1 0,0-1 0,1 0 0,-1 0 0,0 0 0,0 1 0,0-1 0,1 0 0,-1 0 0,0 0-51,1 1 1,-1-1-1,0 0 1,0 0-1,1 0 0,-1 1 1,0-1-1,0 0 1,1 1-1,5 8 2612,-5-6-2570,1 0-1,-1 0 0,0 1 0,1 3 0,-2-6-124,0 0 0,0 1 0,0-1 0,0 0 0,-1 1-1,1 2-35,0-3 99,0 1-1,-1 0 0,1-1 1,-1 1-1,1-1 0,-2 4 1,2-4-12,-1 0 0,0 0 1,1 0-1,-1-1 1,0 1-1,0 0 0,1 0 1,-1 0-1,0 0 1,-2 0-1,1 0 55,0 1 0,0-2 0,0 1 0,0 0 0,-5 1 0,3-1-112,0-1 0,1 2 0,-7 1 0,9-3 42,1 1 1,-1-1-1,1 1 0,-1-1 0,1 1 0,-1-1 0,1 1 1,-1 0-1,1-1 0,-1 2 0,0-1 85,1-1 0,0 1 0,0 0 0,0-1 0,0 1-1,-1 1 1,1 0 42,0-1-111,0 0 1,0 0-1,0 0 1,0 2-1,1 2-20,0 1-2472,-1-5 587,0 0 0,0 0 0,-1 0 0,1 1-1,0 0 1405,0-2 491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8.2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 1 352,'0'1'670,"0"1"0,-1-1 0,1 0-1,0 1 1,-1-1 0,0 0-1,1 0 1,-1 0 0,0 1 0,-1 1-1,1-1-788,0-1 744,1-2 140,6 1 735,-5 0-1479,-1 0 1,0 0-1,0 0 1,1 0-1,-1 0 1,0 0 0,0 0-1,1 0 1,-1 0-1,0 0 1,0 0-1,1 0 1,-1 1-1,0-1 1,0 0-1,0 0 1,1 0-1,-1 0 1,0 0-1,0 1 1,0-1-1,3 6 0,-1-1-19,-2-5 17,0 1-1,1 0 0,-1 0 1,0 0-1,0 0 0,0 1 1,0-1 98,0 0 0,1 0 1,-1 0-1,0 0 1,0 0-1,0 0 1,1 1-1,1 1-56,-1-1-1,1 1 1,0-1-1,0 1 1,0-1-1,0 1 1,0-1-1,0 0 1,1 0-1,-1 0 1,5 2-1,1 0 97,0 0-1,14 5 1,-18-8-42,-1 0 1,0 1-1,0-1 1,0 1 0,-1 0-1,6 4 1,-7-5-66,1 0 1,-1 0 0,0 1-1,0-1 1,0 1 0,1-1 0,-2 1-1,1-1 1,0 1 0,0 0-1,0-1 1,-1 1 0,1 0 0,0 2-1,-1-2-32,0 0 0,0 0 0,-1 0 0,1 1 0,0-1 1,-1 0-1,0 0 0,1 0 0,-1-1 0,-1 3 0,-1 4-35,-3 3-859,5-10-654,1 0 0,0 0-1,0-1 1,-1 1 0,1 0-1,0 0 1,0 0 0,0 1-1,0-1 1531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9.34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 0 352,'0'1'997,"0"0"0,0 0 0,0 0 0,-1 0 0,1-1-1,-1 2 1,-1 2 2243,2-2-3222,-1 0-1,1-1 1,0 1-1,-1 0 1,1-1-1,0 1 1,0 0-1,0-1 1,0 1-1,0 0 1,1-1-1,-1 1 1,0 0 0,1-1-1,0 1 1,-1-1-1,1 1 1,0-1-1,-1 1 1,3 1-1,-3-3 12,0 1 0,1-1 0,-1 0 0,0 1 0,1-1-1,-1 0 1,1 1 0,-1-1 0,1 0 0,-1 0 0,1 0-1,-1 1 1,0-1 0,1 0 0,-1 0 0,1 0 0,0 0-1,4 1 259,-3-1-129,0 1-1,0-1 0,0 0 1,0 0-1,0 0 0,0 0 1,4-1-1,-3 0 52,5 1 0,-7 0-203,-1 0 0,1 0 0,0 0 0,-1 0 1,1 0-1,-1 0 0,1 0 0,-1 1 0,1-1 1,-1 0-1,1 0 0,-1 0 0,1 1 0,-1-1 1,0 0-1,1 1 0,-1-1 0,1 1 0,-1-1 1,0 0-1,1 1 0,-1-1 0,0 1 0,0-1 1,1 1-1,-1-1 0,0 1 0,0-1 0,0 1 1,1 0-1,-1 0-92,0 1 1,0-1 0,1 0-1,-1 0 1,0 1-1,0-1 1,-1 0 0,1 0-1,0 1 1,0-1-1,-1 0 1,1 2-1,-1-2-346,1 0-1,0-1 1,-1 1-1,1 0 1,0 0-1,0 2 1,-1 2-4399,1-5 4747,0 1 0,0-1 0,0 0 0,0 0 0,0 0-1,0 0 1,0 0 0,0 0 0,0 0 0,0 1 0,0-1-1,0 0 1,0 0 0,0 0 0,0 0 0,0 0 0,0 0 0,0 0-1,0 1 1,1-1 0,-1 0 0,0 0 0,0 0 0,0 0-1,0 0 1,0 0 0,0 0 0,0 0 0,0 0 0,0 0-1,0 1 1,0-1 0,1 0 0,-1 0 0,0 0 0,0 0 0,0 0-1,0 0 1,0 0 0,0 0 0,0 0 0,0 0 0,1 0-1,-1 0 1,0 0 0,0 0 0,0 0 0,0 0 0,0 0-1,0 0 1,2 0 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11.5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 0 352,'-1'1'847,"1"-1"0,-1 1 0,1-1 0,0 1 0,-1-1 0,1 1 0,-1 1 0,1-2-771,0 1 0,0 0 1,-1 0-1,1-1 1,-1 2-1,0-1-76,0 1 0,0-1 0,0 1 0,1-1 0,-1 1 0,0 1 0,-2 6 80,2-8-33,1 0 0,-1 0 1,1 0-1,0 0 0,-1 0 1,1 0-1,0 0 0,0 0 0,0 1 1,0-1-1,0 0 0,0 0 1,0 0-1,1 0 0,-1 0 0,0 0 1,0 0-1,1 0 0,-1 1 1,1 0-1,0-1-23,-1-1 0,1 1-1,0 0 1,-1-1 0,1 1 0,0 0 0,-1-1 0,1 1-1,0-1 1,-1 1 0,2 0 0,1 0 53,5 2 0,-2-1-26,-2-1 84,-2 0-26,0 0 1,1-1 0,-1 1 0,2 2-1,-2-1-44,-1-2 50,0 0 1,0 1-1,0 0 1,0-1-1,-1 1 0,1-1 1,0 1-1,-1 0 1,1 0-1,0 1 1,0-1-93,-1 0 1,1 0-1,-1 0 1,1 0-1,-1 1 1,0-1-1,0 0 1,0 0-1,1 1 1,-1-1-1,0 0 1,0 0-1,-1 1 1,1 1-1,-1-1 562,0 5 0,1-1-217,-1-4-403,1 0-1,0 0 1,0 0 0,0 2 0,1 1-19,-1-4-206,0 1 0,0-1 0,0 0 1,0 1-1,1 1 0,-1-3-254,0 1-1,1-1 1,-1 1 0,0-1 0,0 1 0,1-1 0,-1 1 0,0-1 0,0 1 0,1-1-1,-1 0 1,1 1 0,-1-1 0,0 0 0,2 1 0,-1 0-784,0-1 1020,0 1-1,-1-1 1,1 0-1,0 1 0,1 0 279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44.309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6 220 352,'0'0'83,"0"0"-1,0 0 1,0 0-1,0 0 1,0 0-1,0 0 1,0 0-1,0 0 1,0 0-1,0 0 1,0 0-1,0 0 1,0 0-1,0 0 1,0 0-1,0-1 1,0 1 0,0 0-1,0 0 1,0 0-1,0 0 1,0 0-1,0 0 1,0 0-1,0 0 1,-1 0-1,1 0 1,0 0-1,0 0 1,0 0-1,0 0-31,0 0-1,0 0 1,0 0-1,0 0 1,0 0-1,0 0 1,0 0 0,0 0-1,0 0 1,0 0-1,0 0 1,0 0-1,0 0 1,0 0-1,0 0 1,0 0 0,0 0-1,0 0 1,0 0-1,0 0 1,0 0-1,0 0 1,0 0-1,-1 0 1,1 0-1,0 0 1,0 0 0,0 0-1,0 0 1,0 0-1,0 0 1,0 0-1,0 0 1,0 0-1,0 0 1,0 0 0,0 0-1,0 0 1,0 0-1,0-1 1,0 1-1,0 0 1,0 0-1,0 0 1,0 0 0,0 0-1,0 0 1,0 0-1,0 0 1,0 0-1,1 0 1,-1 0-1,0 0 1,0 0-1,0 0 1,0 0 0,0 0-1,0 0 1,0 0-1,0 0 1,0 0-1,0 0 1,0 0-1,0 0 1,0 0 0,0 0-1,0 0 1,0 0-1,0 0 1,0 0 161,0 0 0,0-1 0,0 1 0,0 0 0,0 0 0,0 0 0,-1-1 0,1 1 0,0 0 0,0 0 0,0 0 0,0-1 0,0 1 0,-1 0 0,1 0 1,0 0-1,-2-2 934,2 1-1067,0 1 0,0 0 0,-1-1 0,1 1 0,0-1-1,0 1 1,0 0 0,0-1 0,0 1 0,0-1 0,0 1 0,0-1 0,0 1 0,0 0 0,0-1 0,1 0 0,0 0 13,-1-1 0,3-2 1,0 0-121,-2 3 32,0-1 0,0 1 0,1-1 0,-1 1 0,1 0 0,2-3-1,5-3 55,16-14-209,-22 18 121,1 0 117,1 0 1,-1 0 0,1 0-1,0 0 1,0 1 0,8-4 0,-6 3 340,0 1 1,11-2 0,-6 1-265,1 1 0,18-2-1,-12 4 137,39 4 1,-51-4-261,50 8 491,-24-3-368,11 3-101,0 0 314,-30-6-435,-4 0 102,10 0-1,-9-2 107,-2 1-42,13-1 0,-12 0-99,-5 0-52,0 0 1,6-1 0,1-1 131,0-1 0,0 0 0,-1 0 0,0-1 0,14-6 0,-22 8-18,6-2-72,0 0 1,0 0 0,8-7-1,-11 7 36,13-7-1,-12 8 12,20-10-23,-22 11-75,0 0 1,11-3 0,-9 3-58,-2 1 115,0 0 0,11-2 0,-2 1-170,-6 1 237,16-1-1,9 2 101,-17 0-396,-6 1 234,18 2 1,-11-1 149,34 4 177,-38-4-277,0-1 1,19 0-1,-23-1 20,0-1 0,0 0 0,11-2 1,-16 2-45,0-1 1,1 1-1,-1-1 0,0 1 1,6-4-1,-4 2-1062,-1-1 0,10-7 0,-4 3-3652,-9 6 2275,1-1-1,-1 1 1,3-4 0,-1 2 1360,-1 1 1043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57.0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2 352,'-1'-1'0,"-1"1"1025,2 0 1089,0 0-32,-1-1-1025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57.4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61 220 4901,'0'0'392,"0"-1"1,0 1-1,0-1 1,0 1-1,-1-1 1,1 1 0,0-1-1,-1 0 1,-1-2 1850,1-1-1576,0 3-594,1 0-1,-1 1 0,1-1 1,-1 0-1,1 0 0,0 0 0,0 0 1,-1 0-1,1 0 0,0-1 0,1-1-93,-1 0 0,1 0-1,0 0 1,0 0 0,3-5-1,5-9 183,-8 14 195,3-6 1,0-2 307,-2 8-497,-1-1 0,0 1 0,0-1 0,1-4 0,-1-16 23,-1 22-157,0 1 0,-1-1 0,1 0 0,0 0 0,-1 0-1,0 1 1,0-1 0,1 0 0,-1 1 0,0-1 0,-1 1 0,1-1 0,-2-1 0,-2-2-52,1 2 0,-1-1-1,-7-4 1,7 5-5,0 1-1,-9-4 1,-1-1-405,15 7 383,-1 0-1,0-1 0,1 1 1,-1 0-1,1-1 1,-1 1-1,1 0 0,-1-1 1,1 1-1,0-1 0,-1 1 1,1 0-1,0-1 0,-1 1 1,1-1-1,0 1 0,-1-1 1,1 0-1,0-3-326,0 4 145,-1 0 0,1-1 1,0 1-1,0 0 0,0-1 0,0 1 0,0 0 0,0-1 1,0 1-1,1-1 0,-1 1-265,0 0 1,0-1 0,0 1-1,1 0 1,-1 0-1,0-1 1,0 1 0,1 0-1,-1 0 1,1-1-1,5-4-4429,-3 4 4922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58.88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0 352,'-3'2'1715,"3"-2"-1269,-1 1-1,1-1 1,-1 0 0,1 0-1,0 1 1,-1-1 0,1 0-1,0 0 1,-1 1 0,1-1-1,0 0 1,0 1 0,-1 0 0,-1 2 1632,2-2-1995,-1-1 0,1 1 0,0 0 0,-1 0 0,1 0 0,0-1 0,-1 1 0,1 0 0,0 0 0,0 0 0,0 1 0,1 1 1,-1-1-1,1 1 0,0 0 0,0-1 0,0 1 0,0-1 0,1 0 0,-1 1 1,1-1-1,0 0 0,0 0 0,0 1 0,3 1 0,9 7-93,-11-9 114,-1 0 0,0 0 0,3 3 0,-5-4-63,1-1 1,-1 1-1,0-1 0,1 1 0,-1-1 1,0 1-1,0-1 0,1 1 1,-1 0-1,0-1 0,0 1 1,0 0-1,0-1 0,0 1 0,0-1 1,0 1-1,-1 0 0,1-1 1,0 2-1,-2 0 77,1 1 0,0-1 1,-3 4-1,1-3-189,-1 3-73,1-1-629,0-1 0,0 1 1,-3 9-1,6-14 569,0 0 0,0 0 0,0 0 0,0 0 0,0 0 0,0 1 0,0-1 0,0 0 0,0 0 0,0 0 0,0 0 0,0 0 0,0 0 0,0 1 0,0-1 0,0 0 0,0 0 0,0 0 0,0 0 0,1 0 0,-1 0 0,0 0 0,0 0 0,0 1 0,0-1 0,0 0 0,1 0 0,-1 0-240,0 0 0,1 0 1,-1 0-1,0 1 1,1-1-1,-1 0 1,0 0-1,1 0 0,-1 0 1,1 0-1,2 0 444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0.03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85 166 352,'-5'0'2085,"4"0"-1100,0 0 0,0 0 0,-1 0 0,1 0 0,0 0 0,-2 0-1,1-1-830,1 0 0,-1 1 0,1-1-1,-4-1 1,5 1-59,-1 1 0,1-1 0,-1 1 0,1 0-1,0-1 1,-1 1 0,1-1 0,0 1 0,-1-1 0,1 1-1,0-1 1,0 1 0,-1-1 0,1 0 0,0 1 0,0-2 0,0 1 149,0 0 0,0-1 0,0 1 0,0 0 0,1-1 0,-1 0 0,4-5 35,-1 0 1,1 0 0,9-11 0,-10 13-364,2-2 126,7-15-1,-10 18 4,0 0 214,1-7 0,-2 7 24,0 2-239,-1 0 1,1 1-1,-1-1 0,0 0 0,0 0 1,0 1-1,0-1 0,-1 0 0,1 0 0,-1 0 1,1 1-1,-2-4 0,1 4-34,1 0 1,-1 0-1,0 0 0,0 0 0,0 0 0,0 0 1,0 0-1,0 0 0,0 0 0,0 0 1,0 0-1,0 1 0,-1-1 0,1 0 0,0 1 1,-1-1-1,1 1 0,-1-1 0,-1 0 1,-2 1-103,1-1 1,-1 1-1,1-1 1,-1 1-1,1 0 1,-1 0-1,1 1 1,-1-1-1,1 1 0,-1 0 1,1 0-1,-1 0 1,-7 3-1,11-3-235,1-1-1,0 0 1,-1 0-1,1 1 1,-1-1-1,1 0 0,0 1 1,-1-1-1,1 0 1,0 1-1,-1-1 1,1 0-1,0 1 0,-1 0 1,-1 6-7106,0-3 5248,2-3 2185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6:01.2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 1 352,'-2'-1'8137,"1"1"-3636,-2 2-2420,0 4-3400,-6 13 1260,4-9 417,5-8-353,-1-1 1,1 0 0,0 0 0,-1 1-1,1-1 1,0 0 0,0 0 0,0 1 0,0-1-1,0 0 1,1 0 0,-1 1 0,0-1-1,1 0 1,-1 0 0,1 0 0,-1 1-1,1-1 1,0 0 0,0 0 0,-1 0-1,1 0 1,0 0 0,3 2 0,-1 0-110,0-1 121,4 3 0,29 14 773,-32-17-724,-1-1 0,4 4-1,-5-4-59,-1 0-1,0 0 1,1 0-1,-1 0 0,0 0 1,0 0-1,1 2 1,-1-2 9,0 1 36,0 0 1,0-1-1,0 1 0,0 0 0,-1 0 0,2 3 0,-1 11 105,-1-7 78,3 9 1,-3-17-142,1 1 0,-1-1 0,2 3-1,-1-3-84,-1 0-1,0-1 0,1 1 1,-1 0-1,1-1 0,-1 1 1,1-1-1,0 1 0,-1-1 0,1 1 1,0 0-1,5 2 105,-4-2-112,0 0-1,0 0 0,-1 0 0,1-1 0,0 1 1,4 1-1,0-1-365,0 0 1,0 0-1,12-1 0,-13 0-1014,-1 0 0,1 0 0,5-2 0,23-5-8005,-27 5 9385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47.184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0 164 352,'0'0'160,"0"0"-1,0-1 0,0 1 1,1 0-1,-1-1 0,0 1 1,0 0-1,0 0 0,0-1 1,1 1-1,-1 0 0,0 0 1,0-1-1,0 1 0,1 0 1,-1 0-1,1-1 0,4-3 2894,-1 1-2648,0 0 1,0 0 0,0 0 0,3-5 0,-2 3 196,4-5 233,-7 7-744,1 0 1,0 0 0,4-3 0,8-4 385,-6 4-266,4-2 245,0 1-1,0 1 1,1 0-1,0 1 1,22-6-1,-29 10-314,0 0 0,0 0-1,-1 1 1,1 0-1,0 0 1,0 1 0,0 0-1,0 0 1,-1 0-1,1 1 1,11 4-1,-6-1-112,-5-3 30,10 6 1,26 14 1235,-6-2-688,-27-15-461,0-1 1,1 0-1,17 5 1,-18-7-83,0-1 0,0 0 0,0 0 0,13-2 0,-10 0 18,-1-1 1,0 0-1,14-5 0,18-8-45,-3-4 129,-38 17-125,32-16 82,22-10-156,-51 25 36,0 0-14,0 1 0,0 0-1,1 0 1,-1 1-1,0-1 1,0 2-1,1-1 1,-1 1-1,1 0 1,-1 0-1,10 2 1,-3 0-7,23 5 6,-22-6 239,-5 1-120,11-1 0,-11-1-76,0-1-1,0 0 1,0 0 0,13-4 0,-16 3-44,23-7-2267,-20 6 158,-1-1-4199,12-5 1,-9 3 4516,-7 4 1805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8T15:05:48.513"/>
    </inkml:context>
    <inkml:brush xml:id="br0">
      <inkml:brushProperty name="width" value="0.025" units="cm"/>
      <inkml:brushProperty name="height" value="0.025" units="cm"/>
      <inkml:brushProperty name="color" value="#3D9CCC"/>
    </inkml:brush>
  </inkml:definitions>
  <inkml:trace contextRef="#ctx0" brushRef="#br0">0 234 352,'0'0'891,"0"-1"0,0 1 0,0-1 0,0 1-1,1-1 1,-1 1 0,0-1 0,2-3 1868,1 0-2278,-2 1-473,0 1-1,0-1 0,1 1 1,-1 0-1,3-3 0,10-9-584,-5 5 555,20-21 257,-21 23-331,0 0 0,10-6 0,-11 7 139,1 1-34,0 1 0,0-1 1,0 1-1,1 1 0,-1 0 1,1 0-1,15-3 0,-20 5 47,1 1 0,-1 0 0,0 0-1,8 1 1,-6 0-25,3 0 230,-1 0 0,0 0-1,0 1 1,0 1 0,0-1 0,15 8 0,-6-1 969,16 12 1,-26-16-1084,12 5-1,9 2 14,-28-12-160,7 3 89,0-1-1,0 1 0,0-2 1,1 1-1,-1-1 0,0 0 1,1-1-1,-1 0 0,0 0 1,11-2-1,-15 2 7,1-1 1,-1 0-1,1 0 0,-1-1 0,6-2 1,-2 0-3,9-8 0,-9 6-109,0 0 0,0-1 0,-1 0 0,0 0 0,0 0 0,6-11 0,-4 5-1252,12-15 0,-13 19-2234,1 0 0,0 1 0,16-13 0,-20 17 3502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D6A-0E0E-4729-BDA6-A574F4C8C815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3F8A-7404-4D2E-BFC8-146634AF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5" Type="http://schemas.openxmlformats.org/officeDocument/2006/relationships/image" Target="../media/image8.png"/><Relationship Id="rId63" Type="http://schemas.openxmlformats.org/officeDocument/2006/relationships/image" Target="../media/image12.png"/><Relationship Id="rId68" Type="http://schemas.openxmlformats.org/officeDocument/2006/relationships/customXml" Target="../ink/ink9.xml"/><Relationship Id="rId76" Type="http://schemas.openxmlformats.org/officeDocument/2006/relationships/customXml" Target="../ink/ink13.xml"/><Relationship Id="rId84" Type="http://schemas.openxmlformats.org/officeDocument/2006/relationships/customXml" Target="../ink/ink17.xml"/><Relationship Id="rId89" Type="http://schemas.openxmlformats.org/officeDocument/2006/relationships/image" Target="../media/image26.png"/><Relationship Id="rId97" Type="http://schemas.openxmlformats.org/officeDocument/2006/relationships/image" Target="../media/image32.jpg"/><Relationship Id="rId104" Type="http://schemas.openxmlformats.org/officeDocument/2006/relationships/image" Target="../media/image39.png"/><Relationship Id="rId7" Type="http://schemas.openxmlformats.org/officeDocument/2006/relationships/image" Target="../media/image6.png"/><Relationship Id="rId71" Type="http://schemas.openxmlformats.org/officeDocument/2006/relationships/image" Target="../media/image16.png"/><Relationship Id="rId92" Type="http://schemas.openxmlformats.org/officeDocument/2006/relationships/image" Target="../media/image47.png"/><Relationship Id="rId2" Type="http://schemas.openxmlformats.org/officeDocument/2006/relationships/image" Target="../media/image1.png"/><Relationship Id="rId53" Type="http://schemas.openxmlformats.org/officeDocument/2006/relationships/image" Target="../media/image40.png"/><Relationship Id="rId58" Type="http://schemas.openxmlformats.org/officeDocument/2006/relationships/customXml" Target="../ink/ink4.xml"/><Relationship Id="rId66" Type="http://schemas.openxmlformats.org/officeDocument/2006/relationships/customXml" Target="../ink/ink8.xml"/><Relationship Id="rId74" Type="http://schemas.openxmlformats.org/officeDocument/2006/relationships/customXml" Target="../ink/ink12.xml"/><Relationship Id="rId79" Type="http://schemas.openxmlformats.org/officeDocument/2006/relationships/image" Target="../media/image20.png"/><Relationship Id="rId87" Type="http://schemas.microsoft.com/office/2007/relationships/hdphoto" Target="../media/hdphoto1.wdp"/><Relationship Id="rId102" Type="http://schemas.openxmlformats.org/officeDocument/2006/relationships/image" Target="../media/image37.png"/><Relationship Id="rId5" Type="http://schemas.openxmlformats.org/officeDocument/2006/relationships/image" Target="../media/image4.png"/><Relationship Id="rId61" Type="http://schemas.openxmlformats.org/officeDocument/2006/relationships/image" Target="../media/image11.png"/><Relationship Id="rId82" Type="http://schemas.openxmlformats.org/officeDocument/2006/relationships/customXml" Target="../ink/ink16.xml"/><Relationship Id="rId90" Type="http://schemas.openxmlformats.org/officeDocument/2006/relationships/image" Target="../media/image27.svg"/><Relationship Id="rId95" Type="http://schemas.openxmlformats.org/officeDocument/2006/relationships/image" Target="../media/image30.png"/><Relationship Id="rId56" Type="http://schemas.openxmlformats.org/officeDocument/2006/relationships/customXml" Target="../ink/ink3.xml"/><Relationship Id="rId64" Type="http://schemas.openxmlformats.org/officeDocument/2006/relationships/customXml" Target="../ink/ink7.xml"/><Relationship Id="rId69" Type="http://schemas.openxmlformats.org/officeDocument/2006/relationships/image" Target="../media/image15.png"/><Relationship Id="rId77" Type="http://schemas.openxmlformats.org/officeDocument/2006/relationships/image" Target="../media/image19.png"/><Relationship Id="rId100" Type="http://schemas.openxmlformats.org/officeDocument/2006/relationships/image" Target="../media/image35.png"/><Relationship Id="rId105" Type="http://schemas.openxmlformats.org/officeDocument/2006/relationships/image" Target="../media/image41.png"/><Relationship Id="rId8" Type="http://schemas.openxmlformats.org/officeDocument/2006/relationships/image" Target="../media/image7.svg"/><Relationship Id="rId72" Type="http://schemas.openxmlformats.org/officeDocument/2006/relationships/customXml" Target="../ink/ink11.xml"/><Relationship Id="rId80" Type="http://schemas.openxmlformats.org/officeDocument/2006/relationships/customXml" Target="../ink/ink15.xml"/><Relationship Id="rId85" Type="http://schemas.openxmlformats.org/officeDocument/2006/relationships/image" Target="../media/image23.png"/><Relationship Id="rId93" Type="http://schemas.openxmlformats.org/officeDocument/2006/relationships/image" Target="../media/image28.png"/><Relationship Id="rId98" Type="http://schemas.openxmlformats.org/officeDocument/2006/relationships/image" Target="../media/image33.png"/><Relationship Id="rId3" Type="http://schemas.openxmlformats.org/officeDocument/2006/relationships/image" Target="../media/image2.png"/><Relationship Id="rId59" Type="http://schemas.openxmlformats.org/officeDocument/2006/relationships/image" Target="../media/image10.png"/><Relationship Id="rId67" Type="http://schemas.openxmlformats.org/officeDocument/2006/relationships/image" Target="../media/image14.png"/><Relationship Id="rId103" Type="http://schemas.openxmlformats.org/officeDocument/2006/relationships/image" Target="../media/image38.png"/><Relationship Id="rId54" Type="http://schemas.openxmlformats.org/officeDocument/2006/relationships/customXml" Target="../ink/ink2.xml"/><Relationship Id="rId62" Type="http://schemas.openxmlformats.org/officeDocument/2006/relationships/customXml" Target="../ink/ink6.xml"/><Relationship Id="rId70" Type="http://schemas.openxmlformats.org/officeDocument/2006/relationships/customXml" Target="../ink/ink10.xml"/><Relationship Id="rId75" Type="http://schemas.openxmlformats.org/officeDocument/2006/relationships/image" Target="../media/image18.png"/><Relationship Id="rId83" Type="http://schemas.openxmlformats.org/officeDocument/2006/relationships/image" Target="../media/image22.png"/><Relationship Id="rId88" Type="http://schemas.openxmlformats.org/officeDocument/2006/relationships/image" Target="../media/image25.png"/><Relationship Id="rId91" Type="http://schemas.openxmlformats.org/officeDocument/2006/relationships/image" Target="../media/image46.png"/><Relationship Id="rId9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7" Type="http://schemas.openxmlformats.org/officeDocument/2006/relationships/image" Target="../media/image9.png"/><Relationship Id="rId60" Type="http://schemas.openxmlformats.org/officeDocument/2006/relationships/customXml" Target="../ink/ink5.xml"/><Relationship Id="rId65" Type="http://schemas.openxmlformats.org/officeDocument/2006/relationships/image" Target="../media/image13.png"/><Relationship Id="rId73" Type="http://schemas.openxmlformats.org/officeDocument/2006/relationships/image" Target="../media/image17.png"/><Relationship Id="rId78" Type="http://schemas.openxmlformats.org/officeDocument/2006/relationships/customXml" Target="../ink/ink14.xml"/><Relationship Id="rId81" Type="http://schemas.openxmlformats.org/officeDocument/2006/relationships/image" Target="../media/image21.png"/><Relationship Id="rId86" Type="http://schemas.openxmlformats.org/officeDocument/2006/relationships/image" Target="../media/image24.png"/><Relationship Id="rId94" Type="http://schemas.openxmlformats.org/officeDocument/2006/relationships/image" Target="../media/image29.png"/><Relationship Id="rId99" Type="http://schemas.openxmlformats.org/officeDocument/2006/relationships/image" Target="../media/image34.svg"/><Relationship Id="rId101" Type="http://schemas.openxmlformats.org/officeDocument/2006/relationships/image" Target="../media/image36.png"/><Relationship Id="rId4" Type="http://schemas.openxmlformats.org/officeDocument/2006/relationships/image" Target="../media/image3.svg"/><Relationship Id="rId9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18" Type="http://schemas.microsoft.com/office/2007/relationships/hdphoto" Target="../media/hdphoto2.wdp"/><Relationship Id="rId3" Type="http://schemas.openxmlformats.org/officeDocument/2006/relationships/image" Target="../media/image43.pn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2.jpeg"/><Relationship Id="rId4" Type="http://schemas.openxmlformats.org/officeDocument/2006/relationships/image" Target="../media/image44.svg"/><Relationship Id="rId9" Type="http://schemas.openxmlformats.org/officeDocument/2006/relationships/image" Target="../media/image51.jpeg"/><Relationship Id="rId1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3" Type="http://schemas.openxmlformats.org/officeDocument/2006/relationships/image" Target="../media/image61.gif"/><Relationship Id="rId7" Type="http://schemas.openxmlformats.org/officeDocument/2006/relationships/image" Target="../media/image65.tiff"/><Relationship Id="rId12" Type="http://schemas.openxmlformats.org/officeDocument/2006/relationships/image" Target="../media/image8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88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14" Type="http://schemas.openxmlformats.org/officeDocument/2006/relationships/image" Target="../media/image6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9FFED9F0-04CA-48B3-B4C0-7CD0CC9257DC}"/>
              </a:ext>
            </a:extLst>
          </p:cNvPr>
          <p:cNvSpPr/>
          <p:nvPr/>
        </p:nvSpPr>
        <p:spPr>
          <a:xfrm>
            <a:off x="443118" y="951075"/>
            <a:ext cx="5971764" cy="101007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 descr="A close up of graphics&#10;&#10;Description automatically generated">
            <a:extLst>
              <a:ext uri="{FF2B5EF4-FFF2-40B4-BE49-F238E27FC236}">
                <a16:creationId xmlns:a16="http://schemas.microsoft.com/office/drawing/2014/main" id="{BE5D9DD0-D094-4FE5-82E2-70EF008C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5" y="1106801"/>
            <a:ext cx="457200" cy="457200"/>
          </a:xfrm>
          <a:prstGeom prst="rect">
            <a:avLst/>
          </a:prstGeom>
        </p:spPr>
      </p:pic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7FE43A-7D61-49B4-8709-9025EFE5536B}"/>
              </a:ext>
            </a:extLst>
          </p:cNvPr>
          <p:cNvCxnSpPr>
            <a:cxnSpLocks/>
          </p:cNvCxnSpPr>
          <p:nvPr/>
        </p:nvCxnSpPr>
        <p:spPr>
          <a:xfrm flipH="1">
            <a:off x="2818847" y="7137400"/>
            <a:ext cx="0" cy="1381925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40459D91-2AE0-4C27-B025-6D3F3B828879}"/>
              </a:ext>
            </a:extLst>
          </p:cNvPr>
          <p:cNvSpPr/>
          <p:nvPr/>
        </p:nvSpPr>
        <p:spPr>
          <a:xfrm>
            <a:off x="496009" y="3267159"/>
            <a:ext cx="1828800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092D3BD-6A64-45E2-A4E5-F84D1979CCE7}"/>
              </a:ext>
            </a:extLst>
          </p:cNvPr>
          <p:cNvSpPr/>
          <p:nvPr/>
        </p:nvSpPr>
        <p:spPr>
          <a:xfrm>
            <a:off x="1571918" y="352589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>
            <a:extLst>
              <a:ext uri="{FF2B5EF4-FFF2-40B4-BE49-F238E27FC236}">
                <a16:creationId xmlns:a16="http://schemas.microsoft.com/office/drawing/2014/main" id="{050EE941-3B95-4A31-B3D9-0B086F8E67ED}"/>
              </a:ext>
            </a:extLst>
          </p:cNvPr>
          <p:cNvSpPr/>
          <p:nvPr/>
        </p:nvSpPr>
        <p:spPr>
          <a:xfrm rot="10800000">
            <a:off x="5388685" y="4622506"/>
            <a:ext cx="381744" cy="255624"/>
          </a:xfrm>
          <a:prstGeom prst="arc">
            <a:avLst>
              <a:gd name="adj1" fmla="val 15315807"/>
              <a:gd name="adj2" fmla="val 40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AF8E82-6E7D-45E8-863E-346052C54950}"/>
              </a:ext>
            </a:extLst>
          </p:cNvPr>
          <p:cNvSpPr/>
          <p:nvPr/>
        </p:nvSpPr>
        <p:spPr>
          <a:xfrm>
            <a:off x="443118" y="2315737"/>
            <a:ext cx="5971764" cy="17618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98DFD-4ED4-4DCD-85C8-E954FE332EEF}"/>
              </a:ext>
            </a:extLst>
          </p:cNvPr>
          <p:cNvSpPr/>
          <p:nvPr/>
        </p:nvSpPr>
        <p:spPr>
          <a:xfrm>
            <a:off x="0" y="0"/>
            <a:ext cx="6878515" cy="6910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FD8814-45F3-49EF-8AC7-2554AD0D13E3}"/>
              </a:ext>
            </a:extLst>
          </p:cNvPr>
          <p:cNvSpPr/>
          <p:nvPr/>
        </p:nvSpPr>
        <p:spPr>
          <a:xfrm>
            <a:off x="478562" y="2065011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2FFF26-533C-4296-9F99-7A461F64C17B}"/>
              </a:ext>
            </a:extLst>
          </p:cNvPr>
          <p:cNvSpPr/>
          <p:nvPr/>
        </p:nvSpPr>
        <p:spPr>
          <a:xfrm>
            <a:off x="478562" y="678651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93B7E-5F56-4134-ABF1-848D8E6331A9}"/>
              </a:ext>
            </a:extLst>
          </p:cNvPr>
          <p:cNvSpPr txBox="1"/>
          <p:nvPr/>
        </p:nvSpPr>
        <p:spPr>
          <a:xfrm>
            <a:off x="1632803" y="99176"/>
            <a:ext cx="359239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Plastics and Composites Engineering</a:t>
            </a:r>
          </a:p>
          <a:p>
            <a:pPr algn="ctr"/>
            <a:r>
              <a:rPr lang="en-US" sz="1000" dirty="0"/>
              <a:t>Constanza Alvarez Lopez – A00829469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9F87F-5E70-4CD2-B58C-BB461A46BA8E}"/>
              </a:ext>
            </a:extLst>
          </p:cNvPr>
          <p:cNvSpPr txBox="1"/>
          <p:nvPr/>
        </p:nvSpPr>
        <p:spPr>
          <a:xfrm>
            <a:off x="753963" y="666898"/>
            <a:ext cx="85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Polymers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9C148-1429-4D9B-8A55-D5900C721DF3}"/>
              </a:ext>
            </a:extLst>
          </p:cNvPr>
          <p:cNvSpPr txBox="1"/>
          <p:nvPr/>
        </p:nvSpPr>
        <p:spPr>
          <a:xfrm>
            <a:off x="787580" y="2053258"/>
            <a:ext cx="204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Classification of polymers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FD0A0-6ACE-4A0E-9868-56363EAF9278}"/>
              </a:ext>
            </a:extLst>
          </p:cNvPr>
          <p:cNvSpPr txBox="1"/>
          <p:nvPr/>
        </p:nvSpPr>
        <p:spPr>
          <a:xfrm>
            <a:off x="956878" y="2664460"/>
            <a:ext cx="118045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Homopolymer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/>
              <a:t>Copolymer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15B0E-026B-4340-86CE-34518A192959}"/>
              </a:ext>
            </a:extLst>
          </p:cNvPr>
          <p:cNvSpPr txBox="1"/>
          <p:nvPr/>
        </p:nvSpPr>
        <p:spPr>
          <a:xfrm>
            <a:off x="982497" y="4323654"/>
            <a:ext cx="1010533" cy="688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Linear</a:t>
            </a:r>
          </a:p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Branched</a:t>
            </a:r>
          </a:p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Crosslinked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9B0EE-4F3A-4BEE-8476-C3F418C792EA}"/>
              </a:ext>
            </a:extLst>
          </p:cNvPr>
          <p:cNvSpPr txBox="1"/>
          <p:nvPr/>
        </p:nvSpPr>
        <p:spPr>
          <a:xfrm>
            <a:off x="3547947" y="4362113"/>
            <a:ext cx="1358385" cy="51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Block copolymers</a:t>
            </a:r>
          </a:p>
          <a:p>
            <a:pPr marL="169863" indent="-1698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Graft copolymers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B725C-83F9-4BEA-80F8-F541FD2B11F7}"/>
              </a:ext>
            </a:extLst>
          </p:cNvPr>
          <p:cNvSpPr txBox="1"/>
          <p:nvPr/>
        </p:nvSpPr>
        <p:spPr>
          <a:xfrm>
            <a:off x="3577059" y="5260040"/>
            <a:ext cx="1016945" cy="688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Isotactic</a:t>
            </a:r>
          </a:p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Syndotactic</a:t>
            </a:r>
            <a:endParaRPr lang="en-US" sz="1100" dirty="0"/>
          </a:p>
          <a:p>
            <a:pPr marL="169863" indent="-1698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Atactic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48C62-CAB6-4643-91B8-D3DCE64301E0}"/>
              </a:ext>
            </a:extLst>
          </p:cNvPr>
          <p:cNvSpPr txBox="1"/>
          <p:nvPr/>
        </p:nvSpPr>
        <p:spPr>
          <a:xfrm>
            <a:off x="1001890" y="5313275"/>
            <a:ext cx="1023357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Crystalline</a:t>
            </a:r>
          </a:p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Amorphous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71806-4D09-4255-83D0-4FAB239ECF7F}"/>
              </a:ext>
            </a:extLst>
          </p:cNvPr>
          <p:cNvSpPr txBox="1"/>
          <p:nvPr/>
        </p:nvSpPr>
        <p:spPr>
          <a:xfrm>
            <a:off x="1286490" y="7196999"/>
            <a:ext cx="1366903" cy="118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Thermoplastics </a:t>
            </a:r>
          </a:p>
          <a:p>
            <a:pPr>
              <a:lnSpc>
                <a:spcPct val="114000"/>
              </a:lnSpc>
            </a:pPr>
            <a:r>
              <a:rPr lang="en-US" sz="1000" dirty="0"/>
              <a:t>can be melted and reformed</a:t>
            </a:r>
          </a:p>
          <a:p>
            <a:pPr>
              <a:lnSpc>
                <a:spcPct val="114000"/>
              </a:lnSpc>
            </a:pPr>
            <a:endParaRPr lang="en-US" sz="1100" dirty="0"/>
          </a:p>
          <a:p>
            <a:pPr marL="169863" indent="-169863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Thermosets </a:t>
            </a:r>
          </a:p>
          <a:p>
            <a:pPr>
              <a:lnSpc>
                <a:spcPct val="114000"/>
              </a:lnSpc>
            </a:pPr>
            <a:r>
              <a:rPr lang="en-US" sz="1000" dirty="0"/>
              <a:t>cannot be reformed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570D8-A0AE-4827-ACEC-F13D53BB1472}"/>
              </a:ext>
            </a:extLst>
          </p:cNvPr>
          <p:cNvSpPr txBox="1"/>
          <p:nvPr/>
        </p:nvSpPr>
        <p:spPr>
          <a:xfrm>
            <a:off x="1001890" y="6251687"/>
            <a:ext cx="1139651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Elastomers</a:t>
            </a:r>
          </a:p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C406C-6850-415A-9FC1-54CEFFED3BB5}"/>
              </a:ext>
            </a:extLst>
          </p:cNvPr>
          <p:cNvSpPr txBox="1"/>
          <p:nvPr/>
        </p:nvSpPr>
        <p:spPr>
          <a:xfrm>
            <a:off x="1051505" y="8890385"/>
            <a:ext cx="160332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Free radical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Catalysts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6432F3-B153-4790-8EE3-39B553511404}"/>
              </a:ext>
            </a:extLst>
          </p:cNvPr>
          <p:cNvSpPr/>
          <p:nvPr/>
        </p:nvSpPr>
        <p:spPr>
          <a:xfrm>
            <a:off x="388203" y="637906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DB0042-476B-43D6-9B92-27D51E806D89}"/>
              </a:ext>
            </a:extLst>
          </p:cNvPr>
          <p:cNvSpPr/>
          <p:nvPr/>
        </p:nvSpPr>
        <p:spPr>
          <a:xfrm>
            <a:off x="388203" y="2024266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22" name="Graphic 21" descr="Chemicals">
            <a:extLst>
              <a:ext uri="{FF2B5EF4-FFF2-40B4-BE49-F238E27FC236}">
                <a16:creationId xmlns:a16="http://schemas.microsoft.com/office/drawing/2014/main" id="{F1B7E4F0-618D-49BC-8E5D-5EE51D86A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63" y="2748273"/>
            <a:ext cx="457200" cy="457200"/>
          </a:xfrm>
          <a:prstGeom prst="rect">
            <a:avLst/>
          </a:prstGeom>
        </p:spPr>
      </p:pic>
      <p:pic>
        <p:nvPicPr>
          <p:cNvPr id="24" name="Graphic 23" descr="Beaker">
            <a:extLst>
              <a:ext uri="{FF2B5EF4-FFF2-40B4-BE49-F238E27FC236}">
                <a16:creationId xmlns:a16="http://schemas.microsoft.com/office/drawing/2014/main" id="{E0113E5E-DFEF-4DD0-9926-F2450C40B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830" y="8915227"/>
            <a:ext cx="457200" cy="457200"/>
          </a:xfrm>
          <a:prstGeom prst="rect">
            <a:avLst/>
          </a:prstGeom>
        </p:spPr>
      </p:pic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EA0D9A1B-CF5E-4209-B2EF-0486F97BA6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2281" y="4371744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4D699F-DBB3-4CA6-BE62-148C39E545DD}"/>
              </a:ext>
            </a:extLst>
          </p:cNvPr>
          <p:cNvSpPr txBox="1"/>
          <p:nvPr/>
        </p:nvSpPr>
        <p:spPr>
          <a:xfrm>
            <a:off x="3854900" y="2427774"/>
            <a:ext cx="996107" cy="827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Alternating</a:t>
            </a:r>
          </a:p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Graft</a:t>
            </a:r>
          </a:p>
          <a:p>
            <a:pPr marL="169863" indent="-1698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Random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97E64DD-9ECF-41C8-BC3B-7664F3F2A929}"/>
              </a:ext>
            </a:extLst>
          </p:cNvPr>
          <p:cNvSpPr/>
          <p:nvPr/>
        </p:nvSpPr>
        <p:spPr>
          <a:xfrm>
            <a:off x="3429000" y="2504082"/>
            <a:ext cx="305372" cy="680601"/>
          </a:xfrm>
          <a:prstGeom prst="leftBrace">
            <a:avLst>
              <a:gd name="adj1" fmla="val 7650"/>
              <a:gd name="adj2" fmla="val 823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5D368A-C30C-4D1B-81D3-4D29972187E4}"/>
              </a:ext>
            </a:extLst>
          </p:cNvPr>
          <p:cNvGrpSpPr/>
          <p:nvPr/>
        </p:nvGrpSpPr>
        <p:grpSpPr>
          <a:xfrm>
            <a:off x="5015687" y="2575814"/>
            <a:ext cx="931817" cy="91440"/>
            <a:chOff x="4419534" y="2669287"/>
            <a:chExt cx="931817" cy="9144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5EA8D5-4D85-4DA3-AE48-56192619ABE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F0BF77-6069-4BDA-B4B4-61D6D8B4B24B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3454C37-9F05-4594-ABCE-D0CA0C6B0E4C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23038E-F5B5-4DA6-968F-AE257B479B83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1F8A6C-722D-4D4F-B7A4-0BB6C071A62A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4A99CD6-2D48-4715-AD77-2B7B34946E03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9C9B721-1721-4DB6-A14B-4152B6524379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598106B-6380-43A9-9EB4-C6020154A171}"/>
              </a:ext>
            </a:extLst>
          </p:cNvPr>
          <p:cNvGrpSpPr/>
          <p:nvPr/>
        </p:nvGrpSpPr>
        <p:grpSpPr>
          <a:xfrm>
            <a:off x="5017850" y="3081305"/>
            <a:ext cx="931817" cy="91440"/>
            <a:chOff x="4419534" y="2669287"/>
            <a:chExt cx="931817" cy="9144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5C791A0-C03F-4C23-9CB5-D704337DEA0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4BF3EC-BC41-497C-856B-38682D862E02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4C63759-9DE4-451D-ADF2-8422E36E8C9C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FB577B-2065-4D1A-B826-77544A01A407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9221E6-BC2B-49DA-95AE-741F61A0EDB0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55A91E-655D-4A96-A291-B32C9D33B7F1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F827181-CED0-426E-BFE2-087A97A9BFF7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BEDBF6-4AE1-46B4-A583-17AB17BCC00C}"/>
              </a:ext>
            </a:extLst>
          </p:cNvPr>
          <p:cNvGrpSpPr/>
          <p:nvPr/>
        </p:nvGrpSpPr>
        <p:grpSpPr>
          <a:xfrm>
            <a:off x="5015687" y="2706251"/>
            <a:ext cx="931817" cy="289480"/>
            <a:chOff x="5015687" y="2706251"/>
            <a:chExt cx="931817" cy="28948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7D016742-82B4-4468-8476-1A813C3FF687}"/>
                </a:ext>
              </a:extLst>
            </p:cNvPr>
            <p:cNvSpPr/>
            <p:nvPr/>
          </p:nvSpPr>
          <p:spPr>
            <a:xfrm rot="10800000">
              <a:off x="5305787" y="2706251"/>
              <a:ext cx="381744" cy="255624"/>
            </a:xfrm>
            <a:prstGeom prst="arc">
              <a:avLst>
                <a:gd name="adj1" fmla="val 15315807"/>
                <a:gd name="adj2" fmla="val 403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AF599D7-9E9A-483F-B7D5-B1AE08E85381}"/>
                </a:ext>
              </a:extLst>
            </p:cNvPr>
            <p:cNvGrpSpPr/>
            <p:nvPr/>
          </p:nvGrpSpPr>
          <p:grpSpPr>
            <a:xfrm>
              <a:off x="5015687" y="2779947"/>
              <a:ext cx="931817" cy="91440"/>
              <a:chOff x="4419534" y="2669287"/>
              <a:chExt cx="931817" cy="9144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175456-9513-40B3-B4F6-206A455A1F47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>
                <a:off x="4465647" y="2715007"/>
                <a:ext cx="7942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1D47F61-A71B-4D7D-880D-0B2AAB08BDF6}"/>
                  </a:ext>
                </a:extLst>
              </p:cNvPr>
              <p:cNvSpPr/>
              <p:nvPr/>
            </p:nvSpPr>
            <p:spPr>
              <a:xfrm>
                <a:off x="4419534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C185AF2-BD90-4E15-8942-BEB5796672BD}"/>
                  </a:ext>
                </a:extLst>
              </p:cNvPr>
              <p:cNvSpPr/>
              <p:nvPr/>
            </p:nvSpPr>
            <p:spPr>
              <a:xfrm>
                <a:off x="4588066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7160C4B-CCD7-4708-9C96-B8BE9B66157A}"/>
                  </a:ext>
                </a:extLst>
              </p:cNvPr>
              <p:cNvSpPr/>
              <p:nvPr/>
            </p:nvSpPr>
            <p:spPr>
              <a:xfrm>
                <a:off x="4756598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5FC588B-9AC0-408E-A201-93EB15A0C446}"/>
                  </a:ext>
                </a:extLst>
              </p:cNvPr>
              <p:cNvSpPr/>
              <p:nvPr/>
            </p:nvSpPr>
            <p:spPr>
              <a:xfrm>
                <a:off x="4925130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D118EE3-D0CD-4E30-816E-AC4858422125}"/>
                  </a:ext>
                </a:extLst>
              </p:cNvPr>
              <p:cNvSpPr/>
              <p:nvPr/>
            </p:nvSpPr>
            <p:spPr>
              <a:xfrm>
                <a:off x="5091379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C033FED-AFDC-4B90-8899-3F3CD77B8F69}"/>
                  </a:ext>
                </a:extLst>
              </p:cNvPr>
              <p:cNvSpPr/>
              <p:nvPr/>
            </p:nvSpPr>
            <p:spPr>
              <a:xfrm>
                <a:off x="5259911" y="266928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E7E3EA9-70B4-4F97-8E30-A1FAD08BD1C9}"/>
                </a:ext>
              </a:extLst>
            </p:cNvPr>
            <p:cNvSpPr/>
            <p:nvPr/>
          </p:nvSpPr>
          <p:spPr>
            <a:xfrm>
              <a:off x="5357154" y="2914167"/>
              <a:ext cx="54864" cy="548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45546D2-D8DC-4593-84E8-0A5A6478D3AF}"/>
                </a:ext>
              </a:extLst>
            </p:cNvPr>
            <p:cNvSpPr/>
            <p:nvPr/>
          </p:nvSpPr>
          <p:spPr>
            <a:xfrm>
              <a:off x="5295191" y="2870939"/>
              <a:ext cx="54864" cy="548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2F10320-6DC6-4359-A077-82C5ABC4ACFE}"/>
                </a:ext>
              </a:extLst>
            </p:cNvPr>
            <p:cNvSpPr/>
            <p:nvPr/>
          </p:nvSpPr>
          <p:spPr>
            <a:xfrm>
              <a:off x="5431500" y="2938793"/>
              <a:ext cx="54864" cy="548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851776-85C7-465A-8F8E-DB7B62FAF2C6}"/>
                </a:ext>
              </a:extLst>
            </p:cNvPr>
            <p:cNvSpPr/>
            <p:nvPr/>
          </p:nvSpPr>
          <p:spPr>
            <a:xfrm>
              <a:off x="5512139" y="2940867"/>
              <a:ext cx="54864" cy="548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4652DEA-03A8-4ED2-9A44-2424655D191C}"/>
              </a:ext>
            </a:extLst>
          </p:cNvPr>
          <p:cNvGrpSpPr/>
          <p:nvPr/>
        </p:nvGrpSpPr>
        <p:grpSpPr>
          <a:xfrm>
            <a:off x="2257425" y="3018568"/>
            <a:ext cx="931817" cy="91440"/>
            <a:chOff x="4419534" y="2669287"/>
            <a:chExt cx="931817" cy="9144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2AFB8D-0B74-481B-8BD1-3C2CAE64F518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19C03B-FE66-4F78-9A8A-8DD92C17F6DC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C81148D-AD97-44D1-81EE-C087FE825DD7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ECD720-13C1-48DD-B56C-5EB48A94C566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F97CB56-810F-44DF-83C5-2BD108321E80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1EF46D-101D-447E-84B1-F5B3BF30E71E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EE31D0C-F0FD-46EA-BE87-02F6289D407C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698664-4F94-4701-A848-AFBCC980470E}"/>
              </a:ext>
            </a:extLst>
          </p:cNvPr>
          <p:cNvGrpSpPr/>
          <p:nvPr/>
        </p:nvGrpSpPr>
        <p:grpSpPr>
          <a:xfrm>
            <a:off x="2254440" y="2823269"/>
            <a:ext cx="931817" cy="91440"/>
            <a:chOff x="4419534" y="2669287"/>
            <a:chExt cx="931817" cy="9144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282877-C757-4685-AA84-75B01CD5A2AC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7DB877-D828-470E-AE4A-D9BE69ECA58B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5F465D-64D5-4B0C-BB8D-36105A54E96E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C63BCBE-D78E-4096-B90D-6A488497216A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97B5BD-FA7F-44E0-927D-F33898D975DF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60D2DA-9F53-461F-A11B-BD11C3A90AC3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C54475-4AD7-43AB-920D-E866B418DF13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BE747D79-619D-44C5-B862-AB345A20B685}"/>
              </a:ext>
            </a:extLst>
          </p:cNvPr>
          <p:cNvSpPr/>
          <p:nvPr/>
        </p:nvSpPr>
        <p:spPr>
          <a:xfrm>
            <a:off x="443052" y="4070740"/>
            <a:ext cx="2527037" cy="9430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58929F3-46FD-4749-9A79-577DB43BF4B9}"/>
                  </a:ext>
                </a:extLst>
              </p14:cNvPr>
              <p14:cNvContentPartPr/>
              <p14:nvPr/>
            </p14:nvContentPartPr>
            <p14:xfrm>
              <a:off x="2203468" y="4389462"/>
              <a:ext cx="502920" cy="8525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58929F3-46FD-4749-9A79-577DB43BF4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99151" y="4385164"/>
                <a:ext cx="511554" cy="9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7F174D-AD43-485C-99D5-673B6662CFD8}"/>
                  </a:ext>
                </a:extLst>
              </p14:cNvPr>
              <p14:cNvContentPartPr/>
              <p14:nvPr/>
            </p14:nvContentPartPr>
            <p14:xfrm>
              <a:off x="2268030" y="4559468"/>
              <a:ext cx="434463" cy="79396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7F174D-AD43-485C-99D5-673B6662CFD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3711" y="4555157"/>
                <a:ext cx="443102" cy="88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438CD5C-332F-4DFD-9474-BC0D787AB297}"/>
                  </a:ext>
                </a:extLst>
              </p14:cNvPr>
              <p14:cNvContentPartPr/>
              <p14:nvPr/>
            </p14:nvContentPartPr>
            <p14:xfrm>
              <a:off x="2386210" y="4600986"/>
              <a:ext cx="1589" cy="819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438CD5C-332F-4DFD-9474-BC0D787AB29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82396" y="4597710"/>
                <a:ext cx="9216" cy="7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B2A3368-626D-4E74-999F-7593F290B8CA}"/>
                  </a:ext>
                </a:extLst>
              </p14:cNvPr>
              <p14:cNvContentPartPr/>
              <p14:nvPr/>
            </p14:nvContentPartPr>
            <p14:xfrm>
              <a:off x="2359986" y="4518677"/>
              <a:ext cx="30993" cy="79396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B2A3368-626D-4E74-999F-7593F290B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55711" y="4514366"/>
                <a:ext cx="39543" cy="88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132FDA0-E39B-4293-943D-7DDDC347A296}"/>
                  </a:ext>
                </a:extLst>
              </p14:cNvPr>
              <p14:cNvContentPartPr/>
              <p14:nvPr/>
            </p14:nvContentPartPr>
            <p14:xfrm>
              <a:off x="2450352" y="4625570"/>
              <a:ext cx="18391" cy="52627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132FDA0-E39B-4293-943D-7DDDC347A2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46108" y="4621274"/>
                <a:ext cx="26879" cy="61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C579039-1C91-4467-B3E6-38A9EB8A2F18}"/>
                  </a:ext>
                </a:extLst>
              </p14:cNvPr>
              <p14:cNvContentPartPr/>
              <p14:nvPr/>
            </p14:nvContentPartPr>
            <p14:xfrm>
              <a:off x="2519490" y="4519861"/>
              <a:ext cx="39166" cy="59911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C579039-1C91-4467-B3E6-38A9EB8A2F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5217" y="4515556"/>
                <a:ext cx="47711" cy="68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4F145F7-AC6E-4E21-9E17-127684D6CE9D}"/>
                  </a:ext>
                </a:extLst>
              </p14:cNvPr>
              <p14:cNvContentPartPr/>
              <p14:nvPr/>
            </p14:nvContentPartPr>
            <p14:xfrm>
              <a:off x="2605883" y="4578952"/>
              <a:ext cx="82874" cy="74024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4F145F7-AC6E-4E21-9E17-127684D6CE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01578" y="4574640"/>
                <a:ext cx="91484" cy="82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19EDCBB-65F9-407E-B96E-803B09375C7E}"/>
                  </a:ext>
                </a:extLst>
              </p14:cNvPr>
              <p14:cNvContentPartPr/>
              <p14:nvPr/>
            </p14:nvContentPartPr>
            <p14:xfrm>
              <a:off x="2276326" y="4782315"/>
              <a:ext cx="392415" cy="59233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19EDCBB-65F9-407E-B96E-803B09375C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2010" y="4778007"/>
                <a:ext cx="401047" cy="67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19F0F64-2809-4414-8D50-3E5CEA4614BC}"/>
                  </a:ext>
                </a:extLst>
              </p14:cNvPr>
              <p14:cNvContentPartPr/>
              <p14:nvPr/>
            </p14:nvContentPartPr>
            <p14:xfrm>
              <a:off x="2345110" y="4807101"/>
              <a:ext cx="241668" cy="84312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19F0F64-2809-4414-8D50-3E5CEA4614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40794" y="4802796"/>
                <a:ext cx="250299" cy="92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179F9DD-BB91-4594-8CFF-0C7FADB8A093}"/>
                  </a:ext>
                </a:extLst>
              </p14:cNvPr>
              <p14:cNvContentPartPr/>
              <p14:nvPr/>
            </p14:nvContentPartPr>
            <p14:xfrm>
              <a:off x="2525320" y="4799002"/>
              <a:ext cx="202771" cy="115303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179F9DD-BB91-4594-8CFF-0C7FADB8A0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1006" y="4794692"/>
                <a:ext cx="211400" cy="12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B78830-18D2-4FC2-8183-94190DC6BFD9}"/>
                  </a:ext>
                </a:extLst>
              </p14:cNvPr>
              <p14:cNvContentPartPr/>
              <p14:nvPr/>
            </p14:nvContentPartPr>
            <p14:xfrm>
              <a:off x="2393226" y="4758407"/>
              <a:ext cx="282531" cy="36496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B78830-18D2-4FC2-8183-94190DC6BF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88913" y="4754113"/>
                <a:ext cx="291158" cy="4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6ADF66A-F7A3-4D77-A948-FCE36DA71AAE}"/>
                  </a:ext>
                </a:extLst>
              </p14:cNvPr>
              <p14:cNvContentPartPr/>
              <p14:nvPr/>
            </p14:nvContentPartPr>
            <p14:xfrm>
              <a:off x="2456558" y="4768166"/>
              <a:ext cx="19057" cy="60404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6ADF66A-F7A3-4D77-A948-FCE36DA71A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52323" y="4763877"/>
                <a:ext cx="27527" cy="6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CBEC18E-276D-437F-9F2D-54AB4A732E89}"/>
                  </a:ext>
                </a:extLst>
              </p14:cNvPr>
              <p14:cNvContentPartPr/>
              <p14:nvPr/>
            </p14:nvContentPartPr>
            <p14:xfrm>
              <a:off x="2392277" y="4809541"/>
              <a:ext cx="18298" cy="33301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CBEC18E-276D-437F-9F2D-54AB4A732E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88054" y="4805244"/>
                <a:ext cx="26743" cy="4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80F364C-991B-46D1-8A62-A40150E64AF1}"/>
                  </a:ext>
                </a:extLst>
              </p14:cNvPr>
              <p14:cNvContentPartPr/>
              <p14:nvPr/>
            </p14:nvContentPartPr>
            <p14:xfrm rot="17125622" flipH="1">
              <a:off x="2539147" y="4792350"/>
              <a:ext cx="21918" cy="45548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80F364C-991B-46D1-8A62-A40150E64AF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 rot="17125622" flipH="1">
                <a:off x="2534905" y="4788046"/>
                <a:ext cx="30402" cy="54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1B5064A-89AB-48C2-BE51-B2B4DC10AF9A}"/>
                  </a:ext>
                </a:extLst>
              </p14:cNvPr>
              <p14:cNvContentPartPr/>
              <p14:nvPr/>
            </p14:nvContentPartPr>
            <p14:xfrm>
              <a:off x="2599147" y="4794513"/>
              <a:ext cx="45763" cy="67569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1B5064A-89AB-48C2-BE51-B2B4DC10AF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94857" y="4790200"/>
                <a:ext cx="54344" cy="7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9DFFB90-5823-4121-8B61-EE140A36F930}"/>
                  </a:ext>
                </a:extLst>
              </p14:cNvPr>
              <p14:cNvContentPartPr/>
              <p14:nvPr/>
            </p14:nvContentPartPr>
            <p14:xfrm>
              <a:off x="2605313" y="4764555"/>
              <a:ext cx="23702" cy="34545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9DFFB90-5823-4121-8B61-EE140A36F93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01068" y="4760281"/>
                <a:ext cx="32192" cy="43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AFEF721-7B1B-4DC4-AD6D-13A9F9F42915}"/>
                  </a:ext>
                </a:extLst>
              </p14:cNvPr>
              <p14:cNvContentPartPr/>
              <p14:nvPr/>
            </p14:nvContentPartPr>
            <p14:xfrm>
              <a:off x="2342787" y="4794513"/>
              <a:ext cx="25932" cy="57455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AFEF721-7B1B-4DC4-AD6D-13A9F9F429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38524" y="4790231"/>
                <a:ext cx="34458" cy="66020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Rectangle 138">
            <a:extLst>
              <a:ext uri="{FF2B5EF4-FFF2-40B4-BE49-F238E27FC236}">
                <a16:creationId xmlns:a16="http://schemas.microsoft.com/office/drawing/2014/main" id="{15067F18-7708-47BE-B759-F35DDCC6B190}"/>
              </a:ext>
            </a:extLst>
          </p:cNvPr>
          <p:cNvSpPr/>
          <p:nvPr/>
        </p:nvSpPr>
        <p:spPr>
          <a:xfrm>
            <a:off x="2973965" y="4070740"/>
            <a:ext cx="3442442" cy="9411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6A472C5-7D96-473B-8EB1-561191E326FD}"/>
              </a:ext>
            </a:extLst>
          </p:cNvPr>
          <p:cNvGrpSpPr/>
          <p:nvPr/>
        </p:nvGrpSpPr>
        <p:grpSpPr>
          <a:xfrm>
            <a:off x="5101028" y="4484677"/>
            <a:ext cx="931817" cy="91440"/>
            <a:chOff x="4419534" y="2669287"/>
            <a:chExt cx="931817" cy="9144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629EC55-BCA3-43A9-A7D9-9F979FDE7664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146A88C-8550-4B4E-B65B-4B025B0EFCA6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26FAB98-3288-4ACD-95CC-FD8BFDFF6A29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91BD1A2-8682-46B2-8948-6B95D8D02F6A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A658BCC-7303-48B5-A1D4-B772342BB7EC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2BCA229-2DE9-4613-8DC0-136ED92D9EA5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55D5D1-46A8-4005-BF68-6896AFF78162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500FF76-E7A8-47D5-B709-3CE71F5B2825}"/>
              </a:ext>
            </a:extLst>
          </p:cNvPr>
          <p:cNvGrpSpPr/>
          <p:nvPr/>
        </p:nvGrpSpPr>
        <p:grpSpPr>
          <a:xfrm>
            <a:off x="5098584" y="4691852"/>
            <a:ext cx="931817" cy="91440"/>
            <a:chOff x="4419534" y="2669287"/>
            <a:chExt cx="931817" cy="9144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4A20A7C-6F75-426A-8B73-2FFC486D80B2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2CE0F1F-9838-48C2-BF8A-2526EE14A8D5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F5E718F-A1FD-49BD-88EC-14DC7B7FAE56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9D00E00-61DA-40A3-8DD0-56A89B515167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66DF553-2E65-4B6E-98DF-CBE7F25905B7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E843448-1EDF-45EC-B6E4-4B5C2D6BF194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2DFCFE4-8258-468E-B04B-4D7EECFB2410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2AFFA0DF-B376-456D-93F4-00625DFB0BD9}"/>
              </a:ext>
            </a:extLst>
          </p:cNvPr>
          <p:cNvSpPr/>
          <p:nvPr/>
        </p:nvSpPr>
        <p:spPr>
          <a:xfrm>
            <a:off x="5440051" y="4826072"/>
            <a:ext cx="54864" cy="54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6073731-E659-4F62-9B1C-0ECDE2E97141}"/>
              </a:ext>
            </a:extLst>
          </p:cNvPr>
          <p:cNvSpPr/>
          <p:nvPr/>
        </p:nvSpPr>
        <p:spPr>
          <a:xfrm>
            <a:off x="5378088" y="4782844"/>
            <a:ext cx="54864" cy="54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62DC83E-3689-4062-98F4-AF4922F799DD}"/>
              </a:ext>
            </a:extLst>
          </p:cNvPr>
          <p:cNvSpPr/>
          <p:nvPr/>
        </p:nvSpPr>
        <p:spPr>
          <a:xfrm>
            <a:off x="5514397" y="4850698"/>
            <a:ext cx="54864" cy="54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DBE2FC2-5F07-41F7-8073-2C25EDF0D24F}"/>
              </a:ext>
            </a:extLst>
          </p:cNvPr>
          <p:cNvSpPr/>
          <p:nvPr/>
        </p:nvSpPr>
        <p:spPr>
          <a:xfrm>
            <a:off x="5595036" y="4852772"/>
            <a:ext cx="54864" cy="54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30551B95-D71F-45C1-A8A8-ECB68943E69A}"/>
              </a:ext>
            </a:extLst>
          </p:cNvPr>
          <p:cNvCxnSpPr/>
          <p:nvPr/>
        </p:nvCxnSpPr>
        <p:spPr>
          <a:xfrm rot="5400000" flipH="1" flipV="1">
            <a:off x="604329" y="4468001"/>
            <a:ext cx="342105" cy="264458"/>
          </a:xfrm>
          <a:prstGeom prst="curved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80F2CCE-7AD3-4F6B-B0F3-82507620942E}"/>
              </a:ext>
            </a:extLst>
          </p:cNvPr>
          <p:cNvSpPr txBox="1"/>
          <p:nvPr/>
        </p:nvSpPr>
        <p:spPr>
          <a:xfrm>
            <a:off x="443768" y="3213852"/>
            <a:ext cx="139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Chemical stability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5281AFA-4E6D-4D62-AFDA-0C68CCC16E72}"/>
              </a:ext>
            </a:extLst>
          </p:cNvPr>
          <p:cNvSpPr txBox="1"/>
          <p:nvPr/>
        </p:nvSpPr>
        <p:spPr>
          <a:xfrm>
            <a:off x="554510" y="3476761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Depends on: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B3652EF-F44B-41E2-A024-C8DE9E33183E}"/>
              </a:ext>
            </a:extLst>
          </p:cNvPr>
          <p:cNvSpPr/>
          <p:nvPr/>
        </p:nvSpPr>
        <p:spPr>
          <a:xfrm>
            <a:off x="2144018" y="3525894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F06FF5D-0689-4E35-BF3F-AB243C4E02A2}"/>
              </a:ext>
            </a:extLst>
          </p:cNvPr>
          <p:cNvSpPr/>
          <p:nvPr/>
        </p:nvSpPr>
        <p:spPr>
          <a:xfrm>
            <a:off x="2716118" y="352589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D99E0EA-2FA1-474B-98A3-FB379AA0AD7E}"/>
              </a:ext>
            </a:extLst>
          </p:cNvPr>
          <p:cNvSpPr/>
          <p:nvPr/>
        </p:nvSpPr>
        <p:spPr>
          <a:xfrm>
            <a:off x="3288219" y="3525894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7CA3C3E-6899-40CE-8957-84944DA3F21B}"/>
              </a:ext>
            </a:extLst>
          </p:cNvPr>
          <p:cNvCxnSpPr>
            <a:cxnSpLocks/>
          </p:cNvCxnSpPr>
          <p:nvPr/>
        </p:nvCxnSpPr>
        <p:spPr>
          <a:xfrm>
            <a:off x="3399537" y="3862592"/>
            <a:ext cx="211084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821AF89-1EEE-4007-8CE2-2AF66535A7FE}"/>
              </a:ext>
            </a:extLst>
          </p:cNvPr>
          <p:cNvCxnSpPr>
            <a:cxnSpLocks/>
          </p:cNvCxnSpPr>
          <p:nvPr/>
        </p:nvCxnSpPr>
        <p:spPr>
          <a:xfrm>
            <a:off x="3399537" y="3770703"/>
            <a:ext cx="211084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1D9D230-7DED-454B-B03E-6C7200F4FFB5}"/>
              </a:ext>
            </a:extLst>
          </p:cNvPr>
          <p:cNvCxnSpPr>
            <a:cxnSpLocks/>
          </p:cNvCxnSpPr>
          <p:nvPr/>
        </p:nvCxnSpPr>
        <p:spPr>
          <a:xfrm>
            <a:off x="3399537" y="3678813"/>
            <a:ext cx="211084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06429FD-B8A1-419F-91B6-742C07423376}"/>
              </a:ext>
            </a:extLst>
          </p:cNvPr>
          <p:cNvCxnSpPr/>
          <p:nvPr/>
        </p:nvCxnSpPr>
        <p:spPr>
          <a:xfrm>
            <a:off x="3617344" y="3623656"/>
            <a:ext cx="0" cy="2915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 descr="A close up of a logo&#10;&#10;Description automatically generated">
            <a:extLst>
              <a:ext uri="{FF2B5EF4-FFF2-40B4-BE49-F238E27FC236}">
                <a16:creationId xmlns:a16="http://schemas.microsoft.com/office/drawing/2014/main" id="{3D6F8262-F01E-477A-8AC5-B0FAD27EAD6E}"/>
              </a:ext>
            </a:extLst>
          </p:cNvPr>
          <p:cNvPicPr>
            <a:picLocks noChangeAspect="1"/>
          </p:cNvPicPr>
          <p:nvPr/>
        </p:nvPicPr>
        <p:blipFill rotWithShape="1">
          <a:blip r:embed="rId86">
            <a:extLst>
              <a:ext uri="{BEBA8EAE-BF5A-486C-A8C5-ECC9F3942E4B}">
                <a14:imgProps xmlns:a14="http://schemas.microsoft.com/office/drawing/2010/main">
                  <a14:imgLayer r:embed="rId87">
                    <a14:imgEffect>
                      <a14:backgroundRemoval t="4297" b="99219" l="9961" r="89844">
                        <a14:foregroundMark x1="32617" y1="92188" x2="32617" y2="92188"/>
                        <a14:foregroundMark x1="33984" y1="4492" x2="33984" y2="4492"/>
                        <a14:foregroundMark x1="31836" y1="99219" x2="31836" y2="99219"/>
                        <a14:backgroundMark x1="56055" y1="33398" x2="56055" y2="33398"/>
                        <a14:backgroundMark x1="56055" y1="63281" x2="56055" y2="63281"/>
                        <a14:backgroundMark x1="75391" y1="51563" x2="75391" y2="51563"/>
                        <a14:backgroundMark x1="84375" y1="31445" x2="84375" y2="31445"/>
                        <a14:backgroundMark x1="75391" y1="12109" x2="75391" y2="12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118"/>
          <a:stretch/>
        </p:blipFill>
        <p:spPr>
          <a:xfrm>
            <a:off x="2857530" y="3600943"/>
            <a:ext cx="196509" cy="302874"/>
          </a:xfrm>
          <a:prstGeom prst="rect">
            <a:avLst/>
          </a:prstGeom>
        </p:spPr>
      </p:pic>
      <p:pic>
        <p:nvPicPr>
          <p:cNvPr id="188" name="Picture 187" descr="A picture containing meter&#10;&#10;Description automatically generated">
            <a:extLst>
              <a:ext uri="{FF2B5EF4-FFF2-40B4-BE49-F238E27FC236}">
                <a16:creationId xmlns:a16="http://schemas.microsoft.com/office/drawing/2014/main" id="{7EA53678-E6DD-4C65-8C19-5F673484E77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9" y="3584503"/>
            <a:ext cx="274320" cy="274320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41843DC-923D-46D6-A016-222149889ABE}"/>
              </a:ext>
            </a:extLst>
          </p:cNvPr>
          <p:cNvCxnSpPr>
            <a:cxnSpLocks/>
          </p:cNvCxnSpPr>
          <p:nvPr/>
        </p:nvCxnSpPr>
        <p:spPr>
          <a:xfrm flipH="1">
            <a:off x="1678335" y="3742239"/>
            <a:ext cx="91440" cy="1371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2EC3C00-8CAD-4F3A-8C10-7D4468D9E31E}"/>
              </a:ext>
            </a:extLst>
          </p:cNvPr>
          <p:cNvCxnSpPr>
            <a:cxnSpLocks/>
          </p:cNvCxnSpPr>
          <p:nvPr/>
        </p:nvCxnSpPr>
        <p:spPr>
          <a:xfrm flipH="1">
            <a:off x="1724055" y="3769061"/>
            <a:ext cx="91440" cy="1371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DF4B63D8-3260-424B-9085-C7F61CCB2F93}"/>
              </a:ext>
            </a:extLst>
          </p:cNvPr>
          <p:cNvSpPr txBox="1"/>
          <p:nvPr/>
        </p:nvSpPr>
        <p:spPr>
          <a:xfrm>
            <a:off x="3900938" y="3308123"/>
            <a:ext cx="205537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 be aided though: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Additives, stabilizers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Averting high temperatures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Avoiding frequent heating cycles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5D98CF1-1623-4B98-9431-6AB691708F81}"/>
              </a:ext>
            </a:extLst>
          </p:cNvPr>
          <p:cNvGrpSpPr/>
          <p:nvPr/>
        </p:nvGrpSpPr>
        <p:grpSpPr>
          <a:xfrm>
            <a:off x="487358" y="2444354"/>
            <a:ext cx="1862625" cy="276999"/>
            <a:chOff x="465584" y="2469757"/>
            <a:chExt cx="1862625" cy="27699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2AD78FB-8636-4210-AD27-DC77CEA3F6DA}"/>
                </a:ext>
              </a:extLst>
            </p:cNvPr>
            <p:cNvSpPr/>
            <p:nvPr/>
          </p:nvSpPr>
          <p:spPr>
            <a:xfrm>
              <a:off x="499409" y="2519502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BE1A3FA-9C80-4AF3-85D9-4288FD818314}"/>
                </a:ext>
              </a:extLst>
            </p:cNvPr>
            <p:cNvSpPr txBox="1"/>
            <p:nvPr/>
          </p:nvSpPr>
          <p:spPr>
            <a:xfrm>
              <a:off x="599214" y="2469757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Chemical structure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8E904E5-CC1F-4897-A501-8F8D12B701DB}"/>
                </a:ext>
              </a:extLst>
            </p:cNvPr>
            <p:cNvSpPr/>
            <p:nvPr/>
          </p:nvSpPr>
          <p:spPr>
            <a:xfrm>
              <a:off x="465584" y="2503100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D0322F1-5FA2-4D01-A39F-9644A7D09B76}"/>
              </a:ext>
            </a:extLst>
          </p:cNvPr>
          <p:cNvGrpSpPr/>
          <p:nvPr/>
        </p:nvGrpSpPr>
        <p:grpSpPr>
          <a:xfrm>
            <a:off x="487358" y="4110975"/>
            <a:ext cx="1862625" cy="276999"/>
            <a:chOff x="480746" y="4110975"/>
            <a:chExt cx="1862625" cy="276999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23EF4595-EF50-4E69-BC6A-DD25C05171A4}"/>
                </a:ext>
              </a:extLst>
            </p:cNvPr>
            <p:cNvSpPr/>
            <p:nvPr/>
          </p:nvSpPr>
          <p:spPr>
            <a:xfrm>
              <a:off x="514571" y="4160720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2CA373A-EBE6-4B1C-A745-6BA3ADB632AD}"/>
                </a:ext>
              </a:extLst>
            </p:cNvPr>
            <p:cNvSpPr txBox="1"/>
            <p:nvPr/>
          </p:nvSpPr>
          <p:spPr>
            <a:xfrm>
              <a:off x="614376" y="4110975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Polymeric structure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CBD3BF4-C9C9-4C1B-AFE3-29E0CB3DC39C}"/>
                </a:ext>
              </a:extLst>
            </p:cNvPr>
            <p:cNvSpPr/>
            <p:nvPr/>
          </p:nvSpPr>
          <p:spPr>
            <a:xfrm>
              <a:off x="480746" y="4144318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EE77F25-70E1-4C79-A427-118BCD44D85E}"/>
              </a:ext>
            </a:extLst>
          </p:cNvPr>
          <p:cNvGrpSpPr/>
          <p:nvPr/>
        </p:nvGrpSpPr>
        <p:grpSpPr>
          <a:xfrm>
            <a:off x="3017588" y="4114766"/>
            <a:ext cx="2228385" cy="276999"/>
            <a:chOff x="3018581" y="4103879"/>
            <a:chExt cx="2228385" cy="276999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632BADF6-784B-45CD-A599-F730286ABF4F}"/>
                </a:ext>
              </a:extLst>
            </p:cNvPr>
            <p:cNvSpPr/>
            <p:nvPr/>
          </p:nvSpPr>
          <p:spPr>
            <a:xfrm>
              <a:off x="3052406" y="4153624"/>
              <a:ext cx="219456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6FD30FA-FF65-4C72-8B2E-535D67B74A19}"/>
                </a:ext>
              </a:extLst>
            </p:cNvPr>
            <p:cNvSpPr txBox="1"/>
            <p:nvPr/>
          </p:nvSpPr>
          <p:spPr>
            <a:xfrm>
              <a:off x="3152211" y="4103879"/>
              <a:ext cx="19463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Arrangement of monomers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A5389AF-156A-430D-82D7-90286C92CC69}"/>
                </a:ext>
              </a:extLst>
            </p:cNvPr>
            <p:cNvSpPr/>
            <p:nvPr/>
          </p:nvSpPr>
          <p:spPr>
            <a:xfrm>
              <a:off x="3018581" y="4137222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87DA04F-219A-438B-A289-3E18B1186427}"/>
              </a:ext>
            </a:extLst>
          </p:cNvPr>
          <p:cNvGrpSpPr/>
          <p:nvPr/>
        </p:nvGrpSpPr>
        <p:grpSpPr>
          <a:xfrm>
            <a:off x="487358" y="5045202"/>
            <a:ext cx="1862625" cy="276999"/>
            <a:chOff x="477309" y="5027057"/>
            <a:chExt cx="1862625" cy="276999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A20F16D3-53E6-448E-88C9-49F7DBF75AD8}"/>
                </a:ext>
              </a:extLst>
            </p:cNvPr>
            <p:cNvSpPr/>
            <p:nvPr/>
          </p:nvSpPr>
          <p:spPr>
            <a:xfrm>
              <a:off x="511134" y="5076802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DB35BB0-BE5E-4202-84E7-A8D222927ECC}"/>
                </a:ext>
              </a:extLst>
            </p:cNvPr>
            <p:cNvSpPr txBox="1"/>
            <p:nvPr/>
          </p:nvSpPr>
          <p:spPr>
            <a:xfrm>
              <a:off x="610939" y="5027057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Crystallinity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14A475E-7858-44AA-A184-D68734F85DF3}"/>
                </a:ext>
              </a:extLst>
            </p:cNvPr>
            <p:cNvSpPr/>
            <p:nvPr/>
          </p:nvSpPr>
          <p:spPr>
            <a:xfrm>
              <a:off x="477309" y="5060400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</a:t>
              </a:r>
            </a:p>
          </p:txBody>
        </p:sp>
      </p:grpSp>
      <p:pic>
        <p:nvPicPr>
          <p:cNvPr id="3" name="Graphic 2" descr="Crystals">
            <a:extLst>
              <a:ext uri="{FF2B5EF4-FFF2-40B4-BE49-F238E27FC236}">
                <a16:creationId xmlns:a16="http://schemas.microsoft.com/office/drawing/2014/main" id="{8EDF9758-99F7-44AD-AACB-34B90D31941D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546781" y="5370409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6673E-7E40-4409-87FB-EF53B4D7D164}"/>
              </a:ext>
            </a:extLst>
          </p:cNvPr>
          <p:cNvSpPr txBox="1"/>
          <p:nvPr/>
        </p:nvSpPr>
        <p:spPr>
          <a:xfrm>
            <a:off x="2177274" y="3551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ACECF-5D58-43C9-89F1-61F209A3A52F}"/>
                  </a:ext>
                </a:extLst>
              </p:cNvPr>
              <p:cNvSpPr txBox="1"/>
              <p:nvPr/>
            </p:nvSpPr>
            <p:spPr>
              <a:xfrm>
                <a:off x="3451122" y="3517973"/>
                <a:ext cx="956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ACECF-5D58-43C9-89F1-61F209A3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22" y="3517973"/>
                <a:ext cx="95667" cy="161583"/>
              </a:xfrm>
              <a:prstGeom prst="rect">
                <a:avLst/>
              </a:prstGeom>
              <a:blipFill>
                <a:blip r:embed="rId91"/>
                <a:stretch>
                  <a:fillRect l="-1250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440D696-BED6-4B74-805F-B4440E0BA2F1}"/>
                  </a:ext>
                </a:extLst>
              </p:cNvPr>
              <p:cNvSpPr txBox="1"/>
              <p:nvPr/>
            </p:nvSpPr>
            <p:spPr>
              <a:xfrm>
                <a:off x="1786634" y="3863946"/>
                <a:ext cx="13305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UV</m:t>
                      </m:r>
                    </m:oMath>
                  </m:oMathPara>
                </a14:m>
                <a:endParaRPr lang="en-US" sz="105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440D696-BED6-4B74-805F-B4440E0B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34" y="3863946"/>
                <a:ext cx="133050" cy="107722"/>
              </a:xfrm>
              <a:prstGeom prst="rect">
                <a:avLst/>
              </a:prstGeom>
              <a:blipFill>
                <a:blip r:embed="rId92"/>
                <a:stretch>
                  <a:fillRect l="-13636" r="-2272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4E7D9CA-8DA9-408F-976E-2BB044AB730D}"/>
              </a:ext>
            </a:extLst>
          </p:cNvPr>
          <p:cNvGrpSpPr/>
          <p:nvPr/>
        </p:nvGrpSpPr>
        <p:grpSpPr>
          <a:xfrm>
            <a:off x="3017588" y="5045135"/>
            <a:ext cx="1862625" cy="276999"/>
            <a:chOff x="3013959" y="5012474"/>
            <a:chExt cx="1862625" cy="276999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F88637F1-50C2-4B56-BC7E-128BEA13D3E8}"/>
                </a:ext>
              </a:extLst>
            </p:cNvPr>
            <p:cNvSpPr/>
            <p:nvPr/>
          </p:nvSpPr>
          <p:spPr>
            <a:xfrm>
              <a:off x="3047784" y="5062219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D73484F-5EBE-4B3F-B5C9-4B8C96F48AFB}"/>
                </a:ext>
              </a:extLst>
            </p:cNvPr>
            <p:cNvSpPr txBox="1"/>
            <p:nvPr/>
          </p:nvSpPr>
          <p:spPr>
            <a:xfrm>
              <a:off x="3147589" y="5012474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/>
                <a:t>Tacticity</a:t>
              </a:r>
              <a:endParaRPr lang="en-US" sz="1200" b="1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CAF8E12-B816-4DF3-832E-313B5A176F2D}"/>
                </a:ext>
              </a:extLst>
            </p:cNvPr>
            <p:cNvSpPr/>
            <p:nvPr/>
          </p:nvSpPr>
          <p:spPr>
            <a:xfrm>
              <a:off x="3013959" y="5045817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9862244B-473D-4789-82B9-3CF7DA740FF4}"/>
              </a:ext>
            </a:extLst>
          </p:cNvPr>
          <p:cNvSpPr/>
          <p:nvPr/>
        </p:nvSpPr>
        <p:spPr>
          <a:xfrm>
            <a:off x="3046912" y="6021169"/>
            <a:ext cx="1828800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4333432-0F23-4822-A1FD-272A4E69169B}"/>
              </a:ext>
            </a:extLst>
          </p:cNvPr>
          <p:cNvSpPr txBox="1"/>
          <p:nvPr/>
        </p:nvSpPr>
        <p:spPr>
          <a:xfrm>
            <a:off x="2994671" y="5967862"/>
            <a:ext cx="139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Space orientation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246FF-389C-450D-8843-AF70C286E7AB}"/>
              </a:ext>
            </a:extLst>
          </p:cNvPr>
          <p:cNvCxnSpPr/>
          <p:nvPr/>
        </p:nvCxnSpPr>
        <p:spPr>
          <a:xfrm>
            <a:off x="2194676" y="3288933"/>
            <a:ext cx="4206240" cy="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B74B7A0-CB59-4717-B16A-C726BD9CB66C}"/>
              </a:ext>
            </a:extLst>
          </p:cNvPr>
          <p:cNvSpPr/>
          <p:nvPr/>
        </p:nvSpPr>
        <p:spPr>
          <a:xfrm>
            <a:off x="439333" y="5017594"/>
            <a:ext cx="2527037" cy="9742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A0DEA71-C3D9-4CE3-B9D5-8C0A750316E9}"/>
              </a:ext>
            </a:extLst>
          </p:cNvPr>
          <p:cNvSpPr/>
          <p:nvPr/>
        </p:nvSpPr>
        <p:spPr>
          <a:xfrm>
            <a:off x="2970088" y="5015994"/>
            <a:ext cx="3448855" cy="19148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B0C812D-0326-48E8-BA89-F63D54465861}"/>
              </a:ext>
            </a:extLst>
          </p:cNvPr>
          <p:cNvCxnSpPr/>
          <p:nvPr/>
        </p:nvCxnSpPr>
        <p:spPr>
          <a:xfrm>
            <a:off x="4103272" y="6055273"/>
            <a:ext cx="2286000" cy="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Picture 193" descr="HOW TO IDENTIFY CIS-TRANS ISOMER | organichem">
            <a:extLst>
              <a:ext uri="{FF2B5EF4-FFF2-40B4-BE49-F238E27FC236}">
                <a16:creationId xmlns:a16="http://schemas.microsoft.com/office/drawing/2014/main" id="{D3E0358A-6CC3-4EFD-9A3E-1AB22AA53047}"/>
              </a:ext>
            </a:extLst>
          </p:cNvPr>
          <p:cNvPicPr>
            <a:picLocks noChangeAspect="1"/>
          </p:cNvPicPr>
          <p:nvPr/>
        </p:nvPicPr>
        <p:blipFill rotWithShape="1"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8528" r="11904" b="8528"/>
          <a:stretch/>
        </p:blipFill>
        <p:spPr bwMode="auto">
          <a:xfrm>
            <a:off x="5203471" y="6202851"/>
            <a:ext cx="1059561" cy="6009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F057300-9DC0-456D-84F9-AFAA7955CEFC}"/>
              </a:ext>
            </a:extLst>
          </p:cNvPr>
          <p:cNvSpPr txBox="1"/>
          <p:nvPr/>
        </p:nvSpPr>
        <p:spPr>
          <a:xfrm>
            <a:off x="3051032" y="6188342"/>
            <a:ext cx="20899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Polymeric chains are usually conformed in a zig-zag.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 bonds make straight chains, cis bonds cause the chain to bend.</a:t>
            </a:r>
            <a:endParaRPr lang="en-US" sz="1000" dirty="0"/>
          </a:p>
        </p:txBody>
      </p: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790AF72-D474-4AFF-9332-2011D3998ED8}"/>
              </a:ext>
            </a:extLst>
          </p:cNvPr>
          <p:cNvPicPr>
            <a:picLocks noChangeAspect="1"/>
          </p:cNvPicPr>
          <p:nvPr/>
        </p:nvPicPr>
        <p:blipFill rotWithShape="1">
          <a:blip r:embed="rId9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6" t="34378" b="37315"/>
          <a:stretch/>
        </p:blipFill>
        <p:spPr>
          <a:xfrm>
            <a:off x="4794461" y="5412573"/>
            <a:ext cx="1202756" cy="348155"/>
          </a:xfrm>
          <a:prstGeom prst="rect">
            <a:avLst/>
          </a:prstGeom>
        </p:spPr>
      </p:pic>
      <p:pic>
        <p:nvPicPr>
          <p:cNvPr id="196" name="Picture 195" descr="A close up of a logo&#10;&#10;Description automatically generated">
            <a:extLst>
              <a:ext uri="{FF2B5EF4-FFF2-40B4-BE49-F238E27FC236}">
                <a16:creationId xmlns:a16="http://schemas.microsoft.com/office/drawing/2014/main" id="{8BA35D8D-F3E7-46B1-9F7A-12455FF285ED}"/>
              </a:ext>
            </a:extLst>
          </p:cNvPr>
          <p:cNvPicPr>
            <a:picLocks noChangeAspect="1"/>
          </p:cNvPicPr>
          <p:nvPr/>
        </p:nvPicPr>
        <p:blipFill rotWithShape="1">
          <a:blip r:embed="rId9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6" b="73533"/>
          <a:stretch/>
        </p:blipFill>
        <p:spPr>
          <a:xfrm>
            <a:off x="4794461" y="5255227"/>
            <a:ext cx="1212996" cy="306366"/>
          </a:xfrm>
          <a:prstGeom prst="rect">
            <a:avLst/>
          </a:prstGeom>
        </p:spPr>
      </p:pic>
      <p:pic>
        <p:nvPicPr>
          <p:cNvPr id="197" name="Picture 196" descr="A close up of a logo&#10;&#10;Description automatically generated">
            <a:extLst>
              <a:ext uri="{FF2B5EF4-FFF2-40B4-BE49-F238E27FC236}">
                <a16:creationId xmlns:a16="http://schemas.microsoft.com/office/drawing/2014/main" id="{550FE72F-E1A2-4995-983A-4580718B9E1A}"/>
              </a:ext>
            </a:extLst>
          </p:cNvPr>
          <p:cNvPicPr>
            <a:picLocks noChangeAspect="1"/>
          </p:cNvPicPr>
          <p:nvPr/>
        </p:nvPicPr>
        <p:blipFill rotWithShape="1">
          <a:blip r:embed="rId9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6" t="72502"/>
          <a:stretch/>
        </p:blipFill>
        <p:spPr>
          <a:xfrm>
            <a:off x="4794461" y="5627178"/>
            <a:ext cx="1212996" cy="295789"/>
          </a:xfrm>
          <a:prstGeom prst="rect">
            <a:avLst/>
          </a:prstGeom>
        </p:spPr>
      </p:pic>
      <p:pic>
        <p:nvPicPr>
          <p:cNvPr id="36" name="Graphic 35" descr="Compass">
            <a:extLst>
              <a:ext uri="{FF2B5EF4-FFF2-40B4-BE49-F238E27FC236}">
                <a16:creationId xmlns:a16="http://schemas.microsoft.com/office/drawing/2014/main" id="{8D523CFB-99C0-4BE8-A046-D15FE41ABBDE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3082849" y="5354403"/>
            <a:ext cx="457200" cy="457200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E9E712C-248E-4162-B5FB-8EF06AE55346}"/>
              </a:ext>
            </a:extLst>
          </p:cNvPr>
          <p:cNvGrpSpPr/>
          <p:nvPr/>
        </p:nvGrpSpPr>
        <p:grpSpPr>
          <a:xfrm>
            <a:off x="487358" y="6022039"/>
            <a:ext cx="1862625" cy="276999"/>
            <a:chOff x="466743" y="6003894"/>
            <a:chExt cx="1862625" cy="276999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6BCB7E73-3204-4436-8D32-E3E9CFD277FB}"/>
                </a:ext>
              </a:extLst>
            </p:cNvPr>
            <p:cNvSpPr/>
            <p:nvPr/>
          </p:nvSpPr>
          <p:spPr>
            <a:xfrm>
              <a:off x="500568" y="6053639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64D0563-139F-4836-AE0C-DCD0E5CA238A}"/>
                </a:ext>
              </a:extLst>
            </p:cNvPr>
            <p:cNvSpPr txBox="1"/>
            <p:nvPr/>
          </p:nvSpPr>
          <p:spPr>
            <a:xfrm>
              <a:off x="600373" y="6003894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Molecular forces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57F938C-A7AF-4AB9-A0C1-7BF840026DF1}"/>
                </a:ext>
              </a:extLst>
            </p:cNvPr>
            <p:cNvSpPr/>
            <p:nvPr/>
          </p:nvSpPr>
          <p:spPr>
            <a:xfrm>
              <a:off x="466743" y="6037237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B5A2BCA-9AEA-4A86-996D-7962CFE92C5C}"/>
              </a:ext>
            </a:extLst>
          </p:cNvPr>
          <p:cNvPicPr>
            <a:picLocks noChangeAspect="1"/>
          </p:cNvPicPr>
          <p:nvPr/>
        </p:nvPicPr>
        <p:blipFill rotWithShape="1"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35913" r="67313" b="27688"/>
          <a:stretch/>
        </p:blipFill>
        <p:spPr>
          <a:xfrm>
            <a:off x="2141888" y="5390096"/>
            <a:ext cx="562168" cy="202147"/>
          </a:xfrm>
          <a:prstGeom prst="rect">
            <a:avLst/>
          </a:prstGeom>
        </p:spPr>
      </p:pic>
      <p:pic>
        <p:nvPicPr>
          <p:cNvPr id="209" name="Picture 208" descr="A close up of a logo&#10;&#10;Description automatically generated">
            <a:extLst>
              <a:ext uri="{FF2B5EF4-FFF2-40B4-BE49-F238E27FC236}">
                <a16:creationId xmlns:a16="http://schemas.microsoft.com/office/drawing/2014/main" id="{029E8EFE-0076-4D26-99AE-BD00E937718B}"/>
              </a:ext>
            </a:extLst>
          </p:cNvPr>
          <p:cNvPicPr>
            <a:picLocks noChangeAspect="1"/>
          </p:cNvPicPr>
          <p:nvPr/>
        </p:nvPicPr>
        <p:blipFill rotWithShape="1"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2" t="23803" r="9460" b="39798"/>
          <a:stretch/>
        </p:blipFill>
        <p:spPr>
          <a:xfrm>
            <a:off x="2148084" y="5684074"/>
            <a:ext cx="552925" cy="209255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096BCDD3-A455-4587-8BD3-5CA1A6C0310F}"/>
              </a:ext>
            </a:extLst>
          </p:cNvPr>
          <p:cNvSpPr/>
          <p:nvPr/>
        </p:nvSpPr>
        <p:spPr>
          <a:xfrm>
            <a:off x="439333" y="5995654"/>
            <a:ext cx="2527037" cy="93163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Atom">
            <a:extLst>
              <a:ext uri="{FF2B5EF4-FFF2-40B4-BE49-F238E27FC236}">
                <a16:creationId xmlns:a16="http://schemas.microsoft.com/office/drawing/2014/main" id="{EE7A3474-7BB0-40FF-B7C4-8502E8015A27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35670" y="6300317"/>
            <a:ext cx="457200" cy="457200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2C8C0D00-59ED-4952-BB36-9D0BB13A96E5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766" b="44246"/>
          <a:stretch/>
        </p:blipFill>
        <p:spPr>
          <a:xfrm rot="5400000">
            <a:off x="2349073" y="6163561"/>
            <a:ext cx="320187" cy="593179"/>
          </a:xfrm>
          <a:prstGeom prst="rect">
            <a:avLst/>
          </a:prstGeom>
        </p:spPr>
      </p:pic>
      <p:pic>
        <p:nvPicPr>
          <p:cNvPr id="211" name="Picture 210" descr="A close up of a logo&#10;&#10;Description automatically generated">
            <a:extLst>
              <a:ext uri="{FF2B5EF4-FFF2-40B4-BE49-F238E27FC236}">
                <a16:creationId xmlns:a16="http://schemas.microsoft.com/office/drawing/2014/main" id="{E97732A3-1E20-4D7B-ADE3-227E6D918B7B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9" t="-1095" r="1023" b="11444"/>
          <a:stretch/>
        </p:blipFill>
        <p:spPr>
          <a:xfrm rot="5400000">
            <a:off x="2304244" y="6191396"/>
            <a:ext cx="243424" cy="985585"/>
          </a:xfrm>
          <a:prstGeom prst="rect">
            <a:avLst/>
          </a:prstGeom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231533-F16E-47F8-97E5-FFC085BAC2FD}"/>
              </a:ext>
            </a:extLst>
          </p:cNvPr>
          <p:cNvGrpSpPr/>
          <p:nvPr/>
        </p:nvGrpSpPr>
        <p:grpSpPr>
          <a:xfrm>
            <a:off x="487358" y="6955263"/>
            <a:ext cx="1862625" cy="276999"/>
            <a:chOff x="487358" y="6958892"/>
            <a:chExt cx="1862625" cy="276999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8ACBC6AB-C6D3-4E3E-8A8A-557B6B51F20F}"/>
                </a:ext>
              </a:extLst>
            </p:cNvPr>
            <p:cNvSpPr/>
            <p:nvPr/>
          </p:nvSpPr>
          <p:spPr>
            <a:xfrm>
              <a:off x="521183" y="7008637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88608FD-4CDB-4900-836C-B32DD57758D4}"/>
                </a:ext>
              </a:extLst>
            </p:cNvPr>
            <p:cNvSpPr txBox="1"/>
            <p:nvPr/>
          </p:nvSpPr>
          <p:spPr>
            <a:xfrm>
              <a:off x="620988" y="6958892"/>
              <a:ext cx="1438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Thermal behavior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4AC77E7-170A-4C06-A27B-2B890E0A06A8}"/>
                </a:ext>
              </a:extLst>
            </p:cNvPr>
            <p:cNvSpPr/>
            <p:nvPr/>
          </p:nvSpPr>
          <p:spPr>
            <a:xfrm>
              <a:off x="487358" y="6992235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5FB5A551-E3DA-4449-BC42-F456E2A385D7}"/>
              </a:ext>
            </a:extLst>
          </p:cNvPr>
          <p:cNvPicPr>
            <a:picLocks noChangeAspect="1"/>
          </p:cNvPicPr>
          <p:nvPr/>
        </p:nvPicPr>
        <p:blipFill rotWithShape="1"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" t="2515" r="4712" b="1356"/>
          <a:stretch/>
        </p:blipFill>
        <p:spPr>
          <a:xfrm>
            <a:off x="4481234" y="7278819"/>
            <a:ext cx="1828800" cy="1133723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5AFFD3C3-D44D-442D-8D0A-C989F30078EB}"/>
              </a:ext>
            </a:extLst>
          </p:cNvPr>
          <p:cNvSpPr/>
          <p:nvPr/>
        </p:nvSpPr>
        <p:spPr>
          <a:xfrm>
            <a:off x="439057" y="6929205"/>
            <a:ext cx="5979454" cy="15901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F673D3A-6123-4E62-9A6F-C728149F6CD8}"/>
              </a:ext>
            </a:extLst>
          </p:cNvPr>
          <p:cNvSpPr/>
          <p:nvPr/>
        </p:nvSpPr>
        <p:spPr>
          <a:xfrm>
            <a:off x="2800702" y="7005710"/>
            <a:ext cx="2194560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A921F1B-6603-4F7F-85FB-1E0F8A537198}"/>
              </a:ext>
            </a:extLst>
          </p:cNvPr>
          <p:cNvSpPr txBox="1"/>
          <p:nvPr/>
        </p:nvSpPr>
        <p:spPr>
          <a:xfrm>
            <a:off x="2748460" y="6952403"/>
            <a:ext cx="2049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Glass transition temperature</a:t>
            </a:r>
          </a:p>
        </p:txBody>
      </p:sp>
      <p:pic>
        <p:nvPicPr>
          <p:cNvPr id="51" name="Picture 5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EF94C43-8548-426A-B3EE-5F8C92AC3E89}"/>
              </a:ext>
            </a:extLst>
          </p:cNvPr>
          <p:cNvPicPr>
            <a:picLocks noChangeAspect="1"/>
          </p:cNvPicPr>
          <p:nvPr/>
        </p:nvPicPr>
        <p:blipFill rotWithShape="1"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92" b="10732"/>
          <a:stretch/>
        </p:blipFill>
        <p:spPr>
          <a:xfrm>
            <a:off x="572992" y="7251077"/>
            <a:ext cx="679009" cy="549348"/>
          </a:xfrm>
          <a:prstGeom prst="rect">
            <a:avLst/>
          </a:prstGeom>
        </p:spPr>
      </p:pic>
      <p:pic>
        <p:nvPicPr>
          <p:cNvPr id="219" name="Picture 2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130712-E7E4-429A-9072-E144D0CB9229}"/>
              </a:ext>
            </a:extLst>
          </p:cNvPr>
          <p:cNvPicPr>
            <a:picLocks noChangeAspect="1"/>
          </p:cNvPicPr>
          <p:nvPr/>
        </p:nvPicPr>
        <p:blipFill rotWithShape="1"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 t="425" r="105" b="10306"/>
          <a:stretch/>
        </p:blipFill>
        <p:spPr>
          <a:xfrm>
            <a:off x="570741" y="7895985"/>
            <a:ext cx="679009" cy="549348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F974F96A-59A3-49A3-9473-D5D9B3DB0F84}"/>
              </a:ext>
            </a:extLst>
          </p:cNvPr>
          <p:cNvSpPr txBox="1"/>
          <p:nvPr/>
        </p:nvSpPr>
        <p:spPr>
          <a:xfrm>
            <a:off x="2866373" y="7195601"/>
            <a:ext cx="156462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temperature at which a material becomes softer</a:t>
            </a:r>
            <a:endParaRPr lang="en-US" sz="1050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7E6937B-08E7-4789-857E-8698D07B0F30}"/>
              </a:ext>
            </a:extLst>
          </p:cNvPr>
          <p:cNvCxnSpPr>
            <a:cxnSpLocks/>
          </p:cNvCxnSpPr>
          <p:nvPr/>
        </p:nvCxnSpPr>
        <p:spPr>
          <a:xfrm flipV="1">
            <a:off x="3926150" y="7855947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74BD643-6E12-453B-AE05-4C83F23ACD7B}"/>
              </a:ext>
            </a:extLst>
          </p:cNvPr>
          <p:cNvSpPr txBox="1"/>
          <p:nvPr/>
        </p:nvSpPr>
        <p:spPr>
          <a:xfrm>
            <a:off x="3944190" y="7817245"/>
            <a:ext cx="46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endParaRPr lang="en-US" sz="1050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1F20BDC-8C00-463E-B126-004A4C172917}"/>
              </a:ext>
            </a:extLst>
          </p:cNvPr>
          <p:cNvCxnSpPr>
            <a:cxnSpLocks/>
          </p:cNvCxnSpPr>
          <p:nvPr/>
        </p:nvCxnSpPr>
        <p:spPr>
          <a:xfrm flipV="1">
            <a:off x="3041829" y="8241983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4A3B3AE-01B7-4CA6-9A5D-990543DEECEB}"/>
              </a:ext>
            </a:extLst>
          </p:cNvPr>
          <p:cNvSpPr txBox="1"/>
          <p:nvPr/>
        </p:nvSpPr>
        <p:spPr>
          <a:xfrm>
            <a:off x="3032396" y="8203281"/>
            <a:ext cx="8156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crosslinks</a:t>
            </a:r>
            <a:endParaRPr lang="en-US" sz="105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0A671F1-1090-439B-86E3-059F9BED5F4D}"/>
              </a:ext>
            </a:extLst>
          </p:cNvPr>
          <p:cNvSpPr txBox="1"/>
          <p:nvPr/>
        </p:nvSpPr>
        <p:spPr>
          <a:xfrm>
            <a:off x="3056057" y="7773276"/>
            <a:ext cx="589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ranch size</a:t>
            </a:r>
            <a:endParaRPr lang="en-US" sz="105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1E75B49-96C4-4F35-A180-5004F428E80C}"/>
              </a:ext>
            </a:extLst>
          </p:cNvPr>
          <p:cNvCxnSpPr>
            <a:cxnSpLocks/>
          </p:cNvCxnSpPr>
          <p:nvPr/>
        </p:nvCxnSpPr>
        <p:spPr>
          <a:xfrm flipH="1">
            <a:off x="3038227" y="7847064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539F1BE-420A-44BC-9642-AC78A77BB8BE}"/>
              </a:ext>
            </a:extLst>
          </p:cNvPr>
          <p:cNvCxnSpPr>
            <a:cxnSpLocks/>
          </p:cNvCxnSpPr>
          <p:nvPr/>
        </p:nvCxnSpPr>
        <p:spPr>
          <a:xfrm flipV="1">
            <a:off x="3935290" y="8241983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25183A41-26C7-46BC-8F17-941C17381651}"/>
              </a:ext>
            </a:extLst>
          </p:cNvPr>
          <p:cNvSpPr txBox="1"/>
          <p:nvPr/>
        </p:nvSpPr>
        <p:spPr>
          <a:xfrm>
            <a:off x="3953330" y="8203281"/>
            <a:ext cx="46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endParaRPr lang="en-US" sz="1050" dirty="0"/>
          </a:p>
        </p:txBody>
      </p:sp>
      <p:sp>
        <p:nvSpPr>
          <p:cNvPr id="103" name="Equals 102">
            <a:extLst>
              <a:ext uri="{FF2B5EF4-FFF2-40B4-BE49-F238E27FC236}">
                <a16:creationId xmlns:a16="http://schemas.microsoft.com/office/drawing/2014/main" id="{CED4BD37-F370-46D8-8005-A8C5C6B95540}"/>
              </a:ext>
            </a:extLst>
          </p:cNvPr>
          <p:cNvSpPr/>
          <p:nvPr/>
        </p:nvSpPr>
        <p:spPr>
          <a:xfrm>
            <a:off x="3661621" y="7856485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Equals 229">
            <a:extLst>
              <a:ext uri="{FF2B5EF4-FFF2-40B4-BE49-F238E27FC236}">
                <a16:creationId xmlns:a16="http://schemas.microsoft.com/office/drawing/2014/main" id="{18777AA0-C4B0-4FD1-A00F-FFDE5088CC41}"/>
              </a:ext>
            </a:extLst>
          </p:cNvPr>
          <p:cNvSpPr/>
          <p:nvPr/>
        </p:nvSpPr>
        <p:spPr>
          <a:xfrm>
            <a:off x="3681838" y="8242521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40CEFC5-7B26-4DBD-BF57-760D77668FBD}"/>
              </a:ext>
            </a:extLst>
          </p:cNvPr>
          <p:cNvGrpSpPr/>
          <p:nvPr/>
        </p:nvGrpSpPr>
        <p:grpSpPr>
          <a:xfrm>
            <a:off x="490866" y="8563641"/>
            <a:ext cx="1862625" cy="276999"/>
            <a:chOff x="490866" y="8589044"/>
            <a:chExt cx="1862625" cy="276999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F28D5A6-8510-4175-870C-CAE679FBF84A}"/>
                </a:ext>
              </a:extLst>
            </p:cNvPr>
            <p:cNvSpPr/>
            <p:nvPr/>
          </p:nvSpPr>
          <p:spPr>
            <a:xfrm>
              <a:off x="524691" y="8638789"/>
              <a:ext cx="18288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1F06491-1AE7-4701-8F46-7609C896F2C2}"/>
                </a:ext>
              </a:extLst>
            </p:cNvPr>
            <p:cNvSpPr txBox="1"/>
            <p:nvPr/>
          </p:nvSpPr>
          <p:spPr>
            <a:xfrm>
              <a:off x="624496" y="8589044"/>
              <a:ext cx="16760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Methods of synthesis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8F45905-5E21-4E1A-B04C-BBAFFAF99BAF}"/>
                </a:ext>
              </a:extLst>
            </p:cNvPr>
            <p:cNvSpPr/>
            <p:nvPr/>
          </p:nvSpPr>
          <p:spPr>
            <a:xfrm>
              <a:off x="490866" y="8622387"/>
              <a:ext cx="210312" cy="2103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DEBBDB99-7B44-4058-A9A7-8CFD3E85FE85}"/>
              </a:ext>
            </a:extLst>
          </p:cNvPr>
          <p:cNvSpPr txBox="1"/>
          <p:nvPr/>
        </p:nvSpPr>
        <p:spPr>
          <a:xfrm>
            <a:off x="1453171" y="1014169"/>
            <a:ext cx="4964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A polymer is a material composed of macromolecules consisting in a chain of repeating subunits. </a:t>
            </a:r>
          </a:p>
          <a:p>
            <a:pPr algn="just"/>
            <a:endParaRPr lang="en-US" sz="800" dirty="0"/>
          </a:p>
          <a:p>
            <a:pPr algn="just"/>
            <a:r>
              <a:rPr lang="en-US" sz="1100" dirty="0"/>
              <a:t>Polymers are found in everyday life as: </a:t>
            </a:r>
            <a:r>
              <a:rPr lang="en-US" sz="1100" b="1" dirty="0"/>
              <a:t>synthetic plastics -&gt;</a:t>
            </a:r>
            <a:r>
              <a:rPr lang="en-US" sz="1100" dirty="0"/>
              <a:t> polystyrene,  </a:t>
            </a:r>
            <a:r>
              <a:rPr lang="en-US" sz="1100" b="1" dirty="0"/>
              <a:t>natural biopolymers -&gt;</a:t>
            </a:r>
            <a:r>
              <a:rPr lang="en-US" sz="1100" dirty="0"/>
              <a:t> DNA, and </a:t>
            </a:r>
            <a:r>
              <a:rPr lang="en-US" sz="1100" b="1" dirty="0"/>
              <a:t>proteins</a:t>
            </a:r>
            <a:r>
              <a:rPr lang="en-US" sz="1100" dirty="0"/>
              <a:t>. 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C0EA0D5-CA5D-418C-B70A-7F316CDB34F4}"/>
              </a:ext>
            </a:extLst>
          </p:cNvPr>
          <p:cNvSpPr txBox="1"/>
          <p:nvPr/>
        </p:nvSpPr>
        <p:spPr>
          <a:xfrm>
            <a:off x="32077" y="11976709"/>
            <a:ext cx="48662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Colored icons from: www.flaticon.es</a:t>
            </a:r>
          </a:p>
        </p:txBody>
      </p:sp>
      <p:pic>
        <p:nvPicPr>
          <p:cNvPr id="121" name="Picture 120" descr="A picture containing cable, knot&#10;&#10;Description automatically generated">
            <a:extLst>
              <a:ext uri="{FF2B5EF4-FFF2-40B4-BE49-F238E27FC236}">
                <a16:creationId xmlns:a16="http://schemas.microsoft.com/office/drawing/2014/main" id="{634578D7-610D-436F-A3C5-4FC4AB1E458D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1576">
            <a:off x="523422" y="1194065"/>
            <a:ext cx="564298" cy="564298"/>
          </a:xfrm>
          <a:prstGeom prst="rect">
            <a:avLst/>
          </a:prstGeom>
        </p:spPr>
      </p:pic>
      <p:pic>
        <p:nvPicPr>
          <p:cNvPr id="128" name="Picture 127" descr="A picture containing food&#10;&#10;Description automatically generated">
            <a:extLst>
              <a:ext uri="{FF2B5EF4-FFF2-40B4-BE49-F238E27FC236}">
                <a16:creationId xmlns:a16="http://schemas.microsoft.com/office/drawing/2014/main" id="{ED15AFC6-53FA-4336-AB2F-69EE4B27A43F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283">
            <a:off x="999033" y="1283215"/>
            <a:ext cx="574913" cy="574913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6074E732-ABB2-4906-97C6-318B4D9A7CDB}"/>
              </a:ext>
            </a:extLst>
          </p:cNvPr>
          <p:cNvSpPr/>
          <p:nvPr/>
        </p:nvSpPr>
        <p:spPr>
          <a:xfrm>
            <a:off x="442272" y="8521881"/>
            <a:ext cx="5979454" cy="21794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9C39F58-243A-40DC-90DF-3E7075392DA6}"/>
              </a:ext>
            </a:extLst>
          </p:cNvPr>
          <p:cNvSpPr txBox="1"/>
          <p:nvPr/>
        </p:nvSpPr>
        <p:spPr>
          <a:xfrm>
            <a:off x="2851477" y="8862580"/>
            <a:ext cx="2042650" cy="135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just">
              <a:lnSpc>
                <a:spcPct val="114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avg. molecular weight (Mn): number of molecules </a:t>
            </a:r>
          </a:p>
          <a:p>
            <a:pPr marL="171450" marR="0" indent="-171450" algn="just">
              <a:lnSpc>
                <a:spcPct val="114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avg. molecular weight (Mw): weight of molecules</a:t>
            </a:r>
          </a:p>
          <a:p>
            <a:pPr marL="171450" marR="0" indent="-171450" algn="just">
              <a:lnSpc>
                <a:spcPct val="114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olydispersity index (PDI): Mw/Mn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8799177-1149-49D1-8A0C-F9E177CBA32D}"/>
              </a:ext>
            </a:extLst>
          </p:cNvPr>
          <p:cNvSpPr/>
          <p:nvPr/>
        </p:nvSpPr>
        <p:spPr>
          <a:xfrm>
            <a:off x="2806694" y="8616747"/>
            <a:ext cx="2194560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963B06F-CC9A-44D6-8C97-DEBD24DE78EE}"/>
              </a:ext>
            </a:extLst>
          </p:cNvPr>
          <p:cNvSpPr txBox="1"/>
          <p:nvPr/>
        </p:nvSpPr>
        <p:spPr>
          <a:xfrm>
            <a:off x="2754452" y="8563440"/>
            <a:ext cx="2049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Random polymerization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37C2CC4-57AD-4EF4-BCEA-731B0472A3C9}"/>
              </a:ext>
            </a:extLst>
          </p:cNvPr>
          <p:cNvCxnSpPr>
            <a:cxnSpLocks/>
          </p:cNvCxnSpPr>
          <p:nvPr/>
        </p:nvCxnSpPr>
        <p:spPr>
          <a:xfrm>
            <a:off x="2826105" y="8681464"/>
            <a:ext cx="4214" cy="1972022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C58AFCE2-C98B-4273-BBDC-D1BFCDFFD13F}"/>
              </a:ext>
            </a:extLst>
          </p:cNvPr>
          <p:cNvPicPr/>
          <p:nvPr/>
        </p:nvPicPr>
        <p:blipFill rotWithShape="1"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20314" r="23735" b="31081"/>
          <a:stretch/>
        </p:blipFill>
        <p:spPr bwMode="auto">
          <a:xfrm>
            <a:off x="4970242" y="8972659"/>
            <a:ext cx="1375368" cy="1041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9DC4A1BA-4427-4656-A5C5-CBB63BE25B09}"/>
              </a:ext>
            </a:extLst>
          </p:cNvPr>
          <p:cNvSpPr txBox="1"/>
          <p:nvPr/>
        </p:nvSpPr>
        <p:spPr>
          <a:xfrm>
            <a:off x="2955784" y="10236007"/>
            <a:ext cx="240137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PDI</a:t>
            </a:r>
            <a:r>
              <a:rPr lang="en-US" sz="11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	Wide of curve</a:t>
            </a:r>
          </a:p>
        </p:txBody>
      </p: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C7812546-D82B-4C04-8961-35B04249B951}"/>
              </a:ext>
            </a:extLst>
          </p:cNvPr>
          <p:cNvSpPr/>
          <p:nvPr/>
        </p:nvSpPr>
        <p:spPr>
          <a:xfrm rot="16200000">
            <a:off x="5473695" y="9599161"/>
            <a:ext cx="347350" cy="92629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AFE304-2E02-4EB8-B6F6-C34CA0A39EA1}"/>
              </a:ext>
            </a:extLst>
          </p:cNvPr>
          <p:cNvSpPr txBox="1"/>
          <p:nvPr/>
        </p:nvSpPr>
        <p:spPr>
          <a:xfrm>
            <a:off x="5481368" y="10265208"/>
            <a:ext cx="414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PDI </a:t>
            </a:r>
            <a:endParaRPr lang="en-US" dirty="0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96727B1-EF30-4E02-A6DB-E4706B80C486}"/>
              </a:ext>
            </a:extLst>
          </p:cNvPr>
          <p:cNvCxnSpPr>
            <a:cxnSpLocks/>
          </p:cNvCxnSpPr>
          <p:nvPr/>
        </p:nvCxnSpPr>
        <p:spPr>
          <a:xfrm>
            <a:off x="5446354" y="8840439"/>
            <a:ext cx="148682" cy="2491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B706A89F-2EA5-4C70-A780-D851CA9BF824}"/>
              </a:ext>
            </a:extLst>
          </p:cNvPr>
          <p:cNvSpPr txBox="1"/>
          <p:nvPr/>
        </p:nvSpPr>
        <p:spPr>
          <a:xfrm>
            <a:off x="5155459" y="8600970"/>
            <a:ext cx="439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</a:t>
            </a:r>
            <a:endParaRPr lang="en-US" dirty="0"/>
          </a:p>
        </p:txBody>
      </p:sp>
      <p:sp>
        <p:nvSpPr>
          <p:cNvPr id="272" name="Equals 271">
            <a:extLst>
              <a:ext uri="{FF2B5EF4-FFF2-40B4-BE49-F238E27FC236}">
                <a16:creationId xmlns:a16="http://schemas.microsoft.com/office/drawing/2014/main" id="{7C7098FE-6972-49D0-9C98-726B0E1DCC46}"/>
              </a:ext>
            </a:extLst>
          </p:cNvPr>
          <p:cNvSpPr/>
          <p:nvPr/>
        </p:nvSpPr>
        <p:spPr>
          <a:xfrm>
            <a:off x="3284877" y="10266259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35F36D8-78C7-4339-A625-2D38BAB371F6}"/>
              </a:ext>
            </a:extLst>
          </p:cNvPr>
          <p:cNvCxnSpPr>
            <a:cxnSpLocks/>
          </p:cNvCxnSpPr>
          <p:nvPr/>
        </p:nvCxnSpPr>
        <p:spPr>
          <a:xfrm flipV="1">
            <a:off x="2966370" y="10265721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32B92EA-883B-414F-9951-024897EED381}"/>
              </a:ext>
            </a:extLst>
          </p:cNvPr>
          <p:cNvCxnSpPr>
            <a:cxnSpLocks/>
          </p:cNvCxnSpPr>
          <p:nvPr/>
        </p:nvCxnSpPr>
        <p:spPr>
          <a:xfrm flipV="1">
            <a:off x="3529481" y="10265721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Equals 274">
            <a:extLst>
              <a:ext uri="{FF2B5EF4-FFF2-40B4-BE49-F238E27FC236}">
                <a16:creationId xmlns:a16="http://schemas.microsoft.com/office/drawing/2014/main" id="{D94E3EFD-34E8-4099-8B69-A3997CC1DF60}"/>
              </a:ext>
            </a:extLst>
          </p:cNvPr>
          <p:cNvSpPr/>
          <p:nvPr/>
        </p:nvSpPr>
        <p:spPr>
          <a:xfrm>
            <a:off x="4090432" y="10266259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B566BABD-D1E9-4C58-AFE2-68F16EB35DA8}"/>
              </a:ext>
            </a:extLst>
          </p:cNvPr>
          <p:cNvCxnSpPr>
            <a:cxnSpLocks/>
          </p:cNvCxnSpPr>
          <p:nvPr/>
        </p:nvCxnSpPr>
        <p:spPr>
          <a:xfrm flipV="1">
            <a:off x="4335036" y="10265721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794ABA6-AAD2-42E9-952C-66440E47B412}"/>
              </a:ext>
            </a:extLst>
          </p:cNvPr>
          <p:cNvGrpSpPr/>
          <p:nvPr/>
        </p:nvGrpSpPr>
        <p:grpSpPr>
          <a:xfrm rot="7783930">
            <a:off x="1906743" y="10138875"/>
            <a:ext cx="931817" cy="91440"/>
            <a:chOff x="4419534" y="2669287"/>
            <a:chExt cx="931817" cy="9144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1571C37-B4BB-44A3-8BC2-CF36ED4FD3EA}"/>
                </a:ext>
              </a:extLst>
            </p:cNvPr>
            <p:cNvCxnSpPr>
              <a:cxnSpLocks/>
              <a:endCxn id="285" idx="2"/>
            </p:cNvCxnSpPr>
            <p:nvPr/>
          </p:nvCxnSpPr>
          <p:spPr>
            <a:xfrm>
              <a:off x="4465647" y="2715007"/>
              <a:ext cx="7942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9DA07A7-762E-4627-ACAF-FE6137239641}"/>
                </a:ext>
              </a:extLst>
            </p:cNvPr>
            <p:cNvSpPr/>
            <p:nvPr/>
          </p:nvSpPr>
          <p:spPr>
            <a:xfrm>
              <a:off x="4419534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5900E08-270D-4F34-966B-804CC90A2D28}"/>
                </a:ext>
              </a:extLst>
            </p:cNvPr>
            <p:cNvSpPr/>
            <p:nvPr/>
          </p:nvSpPr>
          <p:spPr>
            <a:xfrm>
              <a:off x="4588066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A310977-DC4A-4DBD-933D-C592644D69AA}"/>
                </a:ext>
              </a:extLst>
            </p:cNvPr>
            <p:cNvSpPr/>
            <p:nvPr/>
          </p:nvSpPr>
          <p:spPr>
            <a:xfrm>
              <a:off x="4756598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914416-4A97-4B3F-9AE7-A12E38965C59}"/>
                </a:ext>
              </a:extLst>
            </p:cNvPr>
            <p:cNvSpPr/>
            <p:nvPr/>
          </p:nvSpPr>
          <p:spPr>
            <a:xfrm>
              <a:off x="4925130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5333AD1-62F9-4B5A-99AF-A8CD03A9A18B}"/>
                </a:ext>
              </a:extLst>
            </p:cNvPr>
            <p:cNvSpPr/>
            <p:nvPr/>
          </p:nvSpPr>
          <p:spPr>
            <a:xfrm>
              <a:off x="5091379" y="2669287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D7F3426-3F3E-4A6B-AB20-39A42A3C9602}"/>
                </a:ext>
              </a:extLst>
            </p:cNvPr>
            <p:cNvSpPr/>
            <p:nvPr/>
          </p:nvSpPr>
          <p:spPr>
            <a:xfrm>
              <a:off x="5259911" y="266928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2A04501A-6DE8-4EA9-BDFF-FB9396B37B10}"/>
              </a:ext>
            </a:extLst>
          </p:cNvPr>
          <p:cNvGrpSpPr/>
          <p:nvPr/>
        </p:nvGrpSpPr>
        <p:grpSpPr>
          <a:xfrm>
            <a:off x="616311" y="9899649"/>
            <a:ext cx="543390" cy="543554"/>
            <a:chOff x="4601416" y="2598309"/>
            <a:chExt cx="543390" cy="543554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6947FD99-2364-49D8-9D82-5C0CFBA72A2B}"/>
                </a:ext>
              </a:extLst>
            </p:cNvPr>
            <p:cNvSpPr/>
            <p:nvPr/>
          </p:nvSpPr>
          <p:spPr>
            <a:xfrm>
              <a:off x="4601416" y="2737665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F6AEAD4-830A-41CE-9F33-68383D3C8309}"/>
                </a:ext>
              </a:extLst>
            </p:cNvPr>
            <p:cNvSpPr/>
            <p:nvPr/>
          </p:nvSpPr>
          <p:spPr>
            <a:xfrm>
              <a:off x="4778456" y="2755712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AA414F5-E55D-4ACF-9176-D41587FBE951}"/>
                </a:ext>
              </a:extLst>
            </p:cNvPr>
            <p:cNvSpPr/>
            <p:nvPr/>
          </p:nvSpPr>
          <p:spPr>
            <a:xfrm>
              <a:off x="4902456" y="2598309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CED115B8-BEF4-4552-9787-892AFCAF6668}"/>
                </a:ext>
              </a:extLst>
            </p:cNvPr>
            <p:cNvSpPr/>
            <p:nvPr/>
          </p:nvSpPr>
          <p:spPr>
            <a:xfrm>
              <a:off x="5031319" y="2734186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9935CFD6-5771-4486-9C33-CC0965FE04F9}"/>
                </a:ext>
              </a:extLst>
            </p:cNvPr>
            <p:cNvSpPr/>
            <p:nvPr/>
          </p:nvSpPr>
          <p:spPr>
            <a:xfrm>
              <a:off x="5053366" y="305042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1431683-1766-42EF-B779-4E0D97DB082F}"/>
                </a:ext>
              </a:extLst>
            </p:cNvPr>
            <p:cNvSpPr/>
            <p:nvPr/>
          </p:nvSpPr>
          <p:spPr>
            <a:xfrm>
              <a:off x="4838673" y="3017039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Plus Sign 304">
            <a:extLst>
              <a:ext uri="{FF2B5EF4-FFF2-40B4-BE49-F238E27FC236}">
                <a16:creationId xmlns:a16="http://schemas.microsoft.com/office/drawing/2014/main" id="{5C711C84-DE92-4EF7-80EE-E44DDCE436E7}"/>
              </a:ext>
            </a:extLst>
          </p:cNvPr>
          <p:cNvSpPr/>
          <p:nvPr/>
        </p:nvSpPr>
        <p:spPr>
          <a:xfrm>
            <a:off x="1231263" y="10030613"/>
            <a:ext cx="184206" cy="199663"/>
          </a:xfrm>
          <a:prstGeom prst="mathPlus">
            <a:avLst>
              <a:gd name="adj1" fmla="val 6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B1F01583-A8BF-4BE3-9549-E0CC1470C340}"/>
              </a:ext>
            </a:extLst>
          </p:cNvPr>
          <p:cNvSpPr/>
          <p:nvPr/>
        </p:nvSpPr>
        <p:spPr>
          <a:xfrm>
            <a:off x="1626579" y="100835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1A6C2297-F7D5-420E-91FB-157DE87B7DAC}"/>
              </a:ext>
            </a:extLst>
          </p:cNvPr>
          <p:cNvSpPr/>
          <p:nvPr/>
        </p:nvSpPr>
        <p:spPr>
          <a:xfrm>
            <a:off x="1639462" y="10245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C34E3FE-5C48-4ED4-A24D-02F8FB7C6FA5}"/>
              </a:ext>
            </a:extLst>
          </p:cNvPr>
          <p:cNvSpPr/>
          <p:nvPr/>
        </p:nvSpPr>
        <p:spPr>
          <a:xfrm>
            <a:off x="1769775" y="99584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Equals 309">
            <a:extLst>
              <a:ext uri="{FF2B5EF4-FFF2-40B4-BE49-F238E27FC236}">
                <a16:creationId xmlns:a16="http://schemas.microsoft.com/office/drawing/2014/main" id="{07F08E84-40D2-4245-B2D7-47BDC4D28796}"/>
              </a:ext>
            </a:extLst>
          </p:cNvPr>
          <p:cNvSpPr/>
          <p:nvPr/>
        </p:nvSpPr>
        <p:spPr>
          <a:xfrm>
            <a:off x="1942886" y="10042326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FFCDEA9-36BC-4649-B5A4-0EA1E6911E15}"/>
              </a:ext>
            </a:extLst>
          </p:cNvPr>
          <p:cNvSpPr txBox="1"/>
          <p:nvPr/>
        </p:nvSpPr>
        <p:spPr>
          <a:xfrm>
            <a:off x="527716" y="10444030"/>
            <a:ext cx="779269" cy="20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Monomers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023B058-7026-4A74-99CE-B9B82F8380CF}"/>
              </a:ext>
            </a:extLst>
          </p:cNvPr>
          <p:cNvSpPr txBox="1"/>
          <p:nvPr/>
        </p:nvSpPr>
        <p:spPr>
          <a:xfrm>
            <a:off x="1268763" y="10386386"/>
            <a:ext cx="824581" cy="31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Catalyst, radical, </a:t>
            </a:r>
            <a:r>
              <a:rPr lang="en-US" sz="7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anion, etc.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82DD636-5560-4787-8DEF-E22C423A104D}"/>
              </a:ext>
            </a:extLst>
          </p:cNvPr>
          <p:cNvSpPr txBox="1"/>
          <p:nvPr/>
        </p:nvSpPr>
        <p:spPr>
          <a:xfrm>
            <a:off x="2173423" y="10445281"/>
            <a:ext cx="82458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Polymer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C3FA23D-0E37-450E-9358-C599697FAE19}"/>
              </a:ext>
            </a:extLst>
          </p:cNvPr>
          <p:cNvSpPr/>
          <p:nvPr/>
        </p:nvSpPr>
        <p:spPr>
          <a:xfrm>
            <a:off x="460565" y="11094315"/>
            <a:ext cx="5971764" cy="6971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1D57FBB9-6AA4-4F7F-B7DC-965F4C6AD1DB}"/>
              </a:ext>
            </a:extLst>
          </p:cNvPr>
          <p:cNvSpPr/>
          <p:nvPr/>
        </p:nvSpPr>
        <p:spPr>
          <a:xfrm>
            <a:off x="496009" y="10830331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0B15EE3-6095-43D8-8844-49AB82680E10}"/>
              </a:ext>
            </a:extLst>
          </p:cNvPr>
          <p:cNvSpPr txBox="1"/>
          <p:nvPr/>
        </p:nvSpPr>
        <p:spPr>
          <a:xfrm>
            <a:off x="766417" y="1082226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Rheology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3F1FAB-FB4F-4989-AB96-EC1AC8B32724}"/>
              </a:ext>
            </a:extLst>
          </p:cNvPr>
          <p:cNvSpPr txBox="1"/>
          <p:nvPr/>
        </p:nvSpPr>
        <p:spPr>
          <a:xfrm>
            <a:off x="456359" y="11137298"/>
            <a:ext cx="5980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The study of the properties of matter which determine how it will deform/flow when subjected to an external force(s). It looks for a quantitative relation, modulus, between the force applied and the resulting deformation/flow.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435328F9-C4D8-4547-AA77-03612B249A80}"/>
              </a:ext>
            </a:extLst>
          </p:cNvPr>
          <p:cNvSpPr/>
          <p:nvPr/>
        </p:nvSpPr>
        <p:spPr>
          <a:xfrm>
            <a:off x="405650" y="10790577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24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9E7669B1-8D45-4962-959C-7DF3BBFC8B8C}"/>
              </a:ext>
            </a:extLst>
          </p:cNvPr>
          <p:cNvSpPr/>
          <p:nvPr/>
        </p:nvSpPr>
        <p:spPr>
          <a:xfrm>
            <a:off x="6006004" y="6577523"/>
            <a:ext cx="201063" cy="302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D36E0A6-95D1-40A1-BAF6-15E3F98A9F60}"/>
              </a:ext>
            </a:extLst>
          </p:cNvPr>
          <p:cNvSpPr/>
          <p:nvPr/>
        </p:nvSpPr>
        <p:spPr>
          <a:xfrm>
            <a:off x="6066064" y="6879949"/>
            <a:ext cx="81103" cy="360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F4C82438-3098-4E39-9547-451B0BDAB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8" y="6553709"/>
            <a:ext cx="203999" cy="7773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A0F31-79DB-4107-A8E6-F7795A6B6389}"/>
              </a:ext>
            </a:extLst>
          </p:cNvPr>
          <p:cNvSpPr/>
          <p:nvPr/>
        </p:nvSpPr>
        <p:spPr>
          <a:xfrm>
            <a:off x="432553" y="768192"/>
            <a:ext cx="5975604" cy="14357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Down 185">
            <a:extLst>
              <a:ext uri="{FF2B5EF4-FFF2-40B4-BE49-F238E27FC236}">
                <a16:creationId xmlns:a16="http://schemas.microsoft.com/office/drawing/2014/main" id="{CBD4DBBD-A81F-4DAD-B0B9-B93B1DC83569}"/>
              </a:ext>
            </a:extLst>
          </p:cNvPr>
          <p:cNvSpPr/>
          <p:nvPr/>
        </p:nvSpPr>
        <p:spPr>
          <a:xfrm>
            <a:off x="532462" y="9599032"/>
            <a:ext cx="252867" cy="1320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C72BB-7E46-463A-8F99-28C04790AA02}"/>
              </a:ext>
            </a:extLst>
          </p:cNvPr>
          <p:cNvSpPr txBox="1"/>
          <p:nvPr/>
        </p:nvSpPr>
        <p:spPr>
          <a:xfrm>
            <a:off x="563111" y="1205085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Molecular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Molecular weight distribution (PDI)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3A7F65-5A06-4443-BA32-92DA9305DB7A}"/>
              </a:ext>
            </a:extLst>
          </p:cNvPr>
          <p:cNvSpPr/>
          <p:nvPr/>
        </p:nvSpPr>
        <p:spPr>
          <a:xfrm>
            <a:off x="478562" y="512917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7CBC6-D12B-452E-B339-54CAA309B14F}"/>
              </a:ext>
            </a:extLst>
          </p:cNvPr>
          <p:cNvSpPr txBox="1"/>
          <p:nvPr/>
        </p:nvSpPr>
        <p:spPr>
          <a:xfrm>
            <a:off x="748970" y="504849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Rheology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1DCA8-304F-471E-8A3D-98D903A24A76}"/>
              </a:ext>
            </a:extLst>
          </p:cNvPr>
          <p:cNvSpPr/>
          <p:nvPr/>
        </p:nvSpPr>
        <p:spPr>
          <a:xfrm>
            <a:off x="431216" y="2212017"/>
            <a:ext cx="5978388" cy="11805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0E9B5-F253-4CCF-A303-E76A02194E0A}"/>
              </a:ext>
            </a:extLst>
          </p:cNvPr>
          <p:cNvSpPr txBox="1"/>
          <p:nvPr/>
        </p:nvSpPr>
        <p:spPr>
          <a:xfrm>
            <a:off x="554230" y="2590963"/>
            <a:ext cx="1731884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  <a:p>
            <a:pPr marL="515938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Rheopectic</a:t>
            </a:r>
          </a:p>
          <a:p>
            <a:pPr marL="515938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Newtonian: linear</a:t>
            </a:r>
          </a:p>
          <a:p>
            <a:pPr marL="515938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Thixotropic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D7233-0C90-458E-91E4-5CF1A09C001C}"/>
              </a:ext>
            </a:extLst>
          </p:cNvPr>
          <p:cNvSpPr txBox="1"/>
          <p:nvPr/>
        </p:nvSpPr>
        <p:spPr>
          <a:xfrm>
            <a:off x="3961005" y="664134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Capillary </a:t>
            </a:r>
            <a:r>
              <a:rPr lang="en-US" sz="1100" dirty="0" err="1"/>
              <a:t>rheometry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71441-A296-4B6E-8D56-2FF655A0DC31}"/>
              </a:ext>
            </a:extLst>
          </p:cNvPr>
          <p:cNvSpPr txBox="1"/>
          <p:nvPr/>
        </p:nvSpPr>
        <p:spPr>
          <a:xfrm>
            <a:off x="3984958" y="822728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Oscillatory </a:t>
            </a:r>
            <a:r>
              <a:rPr lang="en-US" sz="1100" dirty="0" err="1"/>
              <a:t>rheometry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BDC64-F03B-478B-8945-4AE558EBB988}"/>
              </a:ext>
            </a:extLst>
          </p:cNvPr>
          <p:cNvSpPr txBox="1"/>
          <p:nvPr/>
        </p:nvSpPr>
        <p:spPr>
          <a:xfrm>
            <a:off x="3892790" y="6918062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Rabinowitch</a:t>
            </a:r>
            <a:r>
              <a:rPr lang="en-US" sz="1100" dirty="0"/>
              <a:t>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Bagley correction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3F6AB-20C2-4E50-A381-13D897129D01}"/>
              </a:ext>
            </a:extLst>
          </p:cNvPr>
          <p:cNvSpPr txBox="1"/>
          <p:nvPr/>
        </p:nvSpPr>
        <p:spPr>
          <a:xfrm>
            <a:off x="2112807" y="8659103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6F395-E475-4D2C-9967-2FA4CE169905}"/>
              </a:ext>
            </a:extLst>
          </p:cNvPr>
          <p:cNvSpPr txBox="1"/>
          <p:nvPr/>
        </p:nvSpPr>
        <p:spPr>
          <a:xfrm>
            <a:off x="566809" y="7642158"/>
            <a:ext cx="196812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Relaxation modulus (G) </a:t>
            </a:r>
          </a:p>
          <a:p>
            <a:r>
              <a:rPr lang="en-US" sz="1000" dirty="0"/>
              <a:t>Constant strain -&gt; stress/strain</a:t>
            </a:r>
          </a:p>
          <a:p>
            <a:r>
              <a:rPr lang="en-US" sz="1000" dirty="0"/>
              <a:t>Measures the response in time of the polymer against the plate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785AA-6855-40E3-9FA2-DCFDF829BD47}"/>
              </a:ext>
            </a:extLst>
          </p:cNvPr>
          <p:cNvSpPr txBox="1"/>
          <p:nvPr/>
        </p:nvSpPr>
        <p:spPr>
          <a:xfrm>
            <a:off x="526209" y="9562477"/>
            <a:ext cx="3115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900" dirty="0"/>
              <a:t>Obtain information at different temperatures G’, G’’, and get tan </a:t>
            </a:r>
            <a:r>
              <a:rPr lang="el-GR" sz="900" dirty="0"/>
              <a:t>δ</a:t>
            </a:r>
            <a:endParaRPr lang="en-US" sz="900" dirty="0"/>
          </a:p>
          <a:p>
            <a:pPr marL="228600" indent="-228600" algn="just">
              <a:buAutoNum type="arabicPeriod"/>
            </a:pPr>
            <a:r>
              <a:rPr lang="en-US" sz="900" dirty="0"/>
              <a:t>Shift data to superpose curves and get shift factors </a:t>
            </a:r>
            <a:r>
              <a:rPr lang="en-US" sz="900" dirty="0" err="1"/>
              <a:t>aT</a:t>
            </a:r>
            <a:r>
              <a:rPr lang="en-US" sz="900" dirty="0"/>
              <a:t> and, in the given case, </a:t>
            </a:r>
            <a:r>
              <a:rPr lang="en-US" sz="900" dirty="0" err="1"/>
              <a:t>bT</a:t>
            </a:r>
            <a:endParaRPr lang="en-US" sz="900" dirty="0"/>
          </a:p>
          <a:p>
            <a:pPr marL="228600" indent="-228600" algn="just">
              <a:buAutoNum type="arabicPeriod"/>
            </a:pPr>
            <a:r>
              <a:rPr lang="en-US" sz="900" dirty="0"/>
              <a:t>Obtain the curve </a:t>
            </a:r>
            <a:r>
              <a:rPr lang="en-US" sz="900" dirty="0" err="1"/>
              <a:t>aT</a:t>
            </a:r>
            <a:r>
              <a:rPr lang="en-US" sz="900" dirty="0"/>
              <a:t> vs log(1/t-1/t0and from slope obtain activation energy over the gas </a:t>
            </a:r>
            <a:r>
              <a:rPr lang="en-US" sz="900" dirty="0" err="1"/>
              <a:t>cst</a:t>
            </a:r>
            <a:endParaRPr lang="en-US" sz="900" dirty="0"/>
          </a:p>
          <a:p>
            <a:pPr marL="228600" indent="-228600" algn="just">
              <a:buAutoNum type="arabicPeriod"/>
            </a:pPr>
            <a:r>
              <a:rPr lang="en-US" sz="900" dirty="0"/>
              <a:t>With the Arrhenius equation obtain the </a:t>
            </a:r>
            <a:r>
              <a:rPr lang="en-US" sz="900" dirty="0" err="1"/>
              <a:t>aT</a:t>
            </a:r>
            <a:r>
              <a:rPr lang="en-US" sz="900" dirty="0"/>
              <a:t> and </a:t>
            </a:r>
            <a:r>
              <a:rPr lang="en-US" sz="900" dirty="0" err="1"/>
              <a:t>bT</a:t>
            </a:r>
            <a:r>
              <a:rPr lang="en-US" sz="900" dirty="0"/>
              <a:t> for the objective time </a:t>
            </a:r>
          </a:p>
          <a:p>
            <a:pPr marL="228600" indent="-228600" algn="just">
              <a:buAutoNum type="arabicPeriod"/>
            </a:pPr>
            <a:r>
              <a:rPr lang="en-US" sz="900" dirty="0"/>
              <a:t>Plot the master curve at the objective time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FEB445-CEDF-4261-A769-4EA3F4E8D57B}"/>
              </a:ext>
            </a:extLst>
          </p:cNvPr>
          <p:cNvSpPr/>
          <p:nvPr/>
        </p:nvSpPr>
        <p:spPr>
          <a:xfrm>
            <a:off x="388203" y="473163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8B42098-9652-4DCF-846C-ADA2B71BAA9A}"/>
              </a:ext>
            </a:extLst>
          </p:cNvPr>
          <p:cNvGrpSpPr/>
          <p:nvPr/>
        </p:nvGrpSpPr>
        <p:grpSpPr>
          <a:xfrm>
            <a:off x="475800" y="3432126"/>
            <a:ext cx="1415495" cy="365760"/>
            <a:chOff x="524604" y="4023585"/>
            <a:chExt cx="1415495" cy="36576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FF286A2-2F2B-43DC-91CB-DB5908F92B4D}"/>
                </a:ext>
              </a:extLst>
            </p:cNvPr>
            <p:cNvSpPr/>
            <p:nvPr/>
          </p:nvSpPr>
          <p:spPr>
            <a:xfrm>
              <a:off x="568499" y="4111201"/>
              <a:ext cx="13716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8E6F8B-21C8-41C3-9433-3C96B0303006}"/>
                </a:ext>
              </a:extLst>
            </p:cNvPr>
            <p:cNvSpPr/>
            <p:nvPr/>
          </p:nvSpPr>
          <p:spPr>
            <a:xfrm>
              <a:off x="524604" y="4023585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5135B1-FF41-4A4D-945B-6CFA858F65AF}"/>
                </a:ext>
              </a:extLst>
            </p:cNvPr>
            <p:cNvSpPr txBox="1"/>
            <p:nvPr/>
          </p:nvSpPr>
          <p:spPr>
            <a:xfrm>
              <a:off x="874790" y="4069829"/>
              <a:ext cx="5396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Solids</a:t>
              </a:r>
            </a:p>
          </p:txBody>
        </p:sp>
        <p:pic>
          <p:nvPicPr>
            <p:cNvPr id="50" name="Graphic 49" descr="Cube">
              <a:extLst>
                <a:ext uri="{FF2B5EF4-FFF2-40B4-BE49-F238E27FC236}">
                  <a16:creationId xmlns:a16="http://schemas.microsoft.com/office/drawing/2014/main" id="{35C83AC8-5408-44EA-A338-DBC9F9E4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794" y="4044227"/>
              <a:ext cx="320040" cy="320040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0829F21-F17C-428E-9800-9A7DB84C9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9" y="3478370"/>
            <a:ext cx="1979189" cy="12148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1972B3C-8F16-4FAB-964C-FEF4F1A46D78}"/>
              </a:ext>
            </a:extLst>
          </p:cNvPr>
          <p:cNvSpPr txBox="1"/>
          <p:nvPr/>
        </p:nvSpPr>
        <p:spPr>
          <a:xfrm>
            <a:off x="598587" y="3738920"/>
            <a:ext cx="386959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Stress (s) = F/A, a force to cause deformation</a:t>
            </a:r>
          </a:p>
          <a:p>
            <a:r>
              <a:rPr lang="en-US" sz="1100" dirty="0"/>
              <a:t>Strain (d) = (L1-L0)/L0, amount of deformation or elongation</a:t>
            </a:r>
          </a:p>
          <a:p>
            <a:r>
              <a:rPr lang="en-US" sz="1100" dirty="0"/>
              <a:t>Elastic modulus (E) = slope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5DEA62-03C9-46AA-86D3-8D32AE3352B9}"/>
              </a:ext>
            </a:extLst>
          </p:cNvPr>
          <p:cNvSpPr/>
          <p:nvPr/>
        </p:nvSpPr>
        <p:spPr>
          <a:xfrm>
            <a:off x="431216" y="3395033"/>
            <a:ext cx="5971764" cy="13941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8BA679-6207-4D70-9805-F6BFBC738C10}"/>
              </a:ext>
            </a:extLst>
          </p:cNvPr>
          <p:cNvCxnSpPr>
            <a:cxnSpLocks/>
          </p:cNvCxnSpPr>
          <p:nvPr/>
        </p:nvCxnSpPr>
        <p:spPr>
          <a:xfrm flipV="1">
            <a:off x="1983250" y="4425548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991726-444A-413F-977A-2A8020BC95AD}"/>
              </a:ext>
            </a:extLst>
          </p:cNvPr>
          <p:cNvSpPr txBox="1"/>
          <p:nvPr/>
        </p:nvSpPr>
        <p:spPr>
          <a:xfrm>
            <a:off x="1999710" y="4390693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C9DE62-D004-4888-89E7-425721F1E91A}"/>
              </a:ext>
            </a:extLst>
          </p:cNvPr>
          <p:cNvSpPr txBox="1"/>
          <p:nvPr/>
        </p:nvSpPr>
        <p:spPr>
          <a:xfrm>
            <a:off x="1049594" y="4390693"/>
            <a:ext cx="6235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Velocity</a:t>
            </a:r>
            <a:endParaRPr lang="en-US" sz="105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277AEA-0E6B-4F12-82E4-B05EFDA37526}"/>
              </a:ext>
            </a:extLst>
          </p:cNvPr>
          <p:cNvCxnSpPr>
            <a:cxnSpLocks/>
          </p:cNvCxnSpPr>
          <p:nvPr/>
        </p:nvCxnSpPr>
        <p:spPr>
          <a:xfrm flipH="1">
            <a:off x="1040277" y="4416665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172BE0-2209-43D6-A554-0F4030CD7993}"/>
              </a:ext>
            </a:extLst>
          </p:cNvPr>
          <p:cNvCxnSpPr>
            <a:cxnSpLocks/>
          </p:cNvCxnSpPr>
          <p:nvPr/>
        </p:nvCxnSpPr>
        <p:spPr>
          <a:xfrm flipV="1">
            <a:off x="3209096" y="4425548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619189-A241-4170-8E83-93000AA52E82}"/>
              </a:ext>
            </a:extLst>
          </p:cNvPr>
          <p:cNvSpPr txBox="1"/>
          <p:nvPr/>
        </p:nvSpPr>
        <p:spPr>
          <a:xfrm>
            <a:off x="3203783" y="4309902"/>
            <a:ext cx="7811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Elastic modulus</a:t>
            </a:r>
            <a:endParaRPr lang="en-US" sz="1050" dirty="0"/>
          </a:p>
        </p:txBody>
      </p:sp>
      <p:sp>
        <p:nvSpPr>
          <p:cNvPr id="62" name="Equals 61">
            <a:extLst>
              <a:ext uri="{FF2B5EF4-FFF2-40B4-BE49-F238E27FC236}">
                <a16:creationId xmlns:a16="http://schemas.microsoft.com/office/drawing/2014/main" id="{6CEBB674-686B-493F-8960-3D57E2029F3B}"/>
              </a:ext>
            </a:extLst>
          </p:cNvPr>
          <p:cNvSpPr/>
          <p:nvPr/>
        </p:nvSpPr>
        <p:spPr>
          <a:xfrm>
            <a:off x="1682339" y="4426086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Equals 62">
            <a:extLst>
              <a:ext uri="{FF2B5EF4-FFF2-40B4-BE49-F238E27FC236}">
                <a16:creationId xmlns:a16="http://schemas.microsoft.com/office/drawing/2014/main" id="{A65B7FDA-BAEF-4F16-9717-675034003D41}"/>
              </a:ext>
            </a:extLst>
          </p:cNvPr>
          <p:cNvSpPr/>
          <p:nvPr/>
        </p:nvSpPr>
        <p:spPr>
          <a:xfrm>
            <a:off x="2886415" y="4426086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97F2EC3-1F06-4E2E-97D4-C5700449A6CB}"/>
              </a:ext>
            </a:extLst>
          </p:cNvPr>
          <p:cNvGrpSpPr/>
          <p:nvPr/>
        </p:nvGrpSpPr>
        <p:grpSpPr>
          <a:xfrm>
            <a:off x="475800" y="4830887"/>
            <a:ext cx="1415495" cy="365760"/>
            <a:chOff x="524604" y="5422346"/>
            <a:chExt cx="1415495" cy="36576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2204C03-3C48-450D-9CF3-781AB8FD1914}"/>
                </a:ext>
              </a:extLst>
            </p:cNvPr>
            <p:cNvSpPr/>
            <p:nvPr/>
          </p:nvSpPr>
          <p:spPr>
            <a:xfrm>
              <a:off x="568499" y="5509962"/>
              <a:ext cx="13716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B706A5E-30D5-49F9-BF1B-003D29AB17E8}"/>
                </a:ext>
              </a:extLst>
            </p:cNvPr>
            <p:cNvSpPr/>
            <p:nvPr/>
          </p:nvSpPr>
          <p:spPr>
            <a:xfrm>
              <a:off x="524604" y="5422346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265ECB-3FB3-4B8C-B7E1-7033358CBAFE}"/>
                </a:ext>
              </a:extLst>
            </p:cNvPr>
            <p:cNvSpPr txBox="1"/>
            <p:nvPr/>
          </p:nvSpPr>
          <p:spPr>
            <a:xfrm>
              <a:off x="874790" y="5468590"/>
              <a:ext cx="6808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Liquids</a:t>
              </a:r>
            </a:p>
          </p:txBody>
        </p:sp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039B2A8B-2F1C-4F24-93C0-CA2A9D90A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661" y="5431388"/>
              <a:ext cx="320040" cy="32004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A283369-53EB-4B2C-B74F-1FFD2233F1F4}"/>
              </a:ext>
            </a:extLst>
          </p:cNvPr>
          <p:cNvSpPr/>
          <p:nvPr/>
        </p:nvSpPr>
        <p:spPr>
          <a:xfrm>
            <a:off x="426039" y="4790006"/>
            <a:ext cx="5971764" cy="16678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AFCA730-93BA-416B-8FEF-C8A02BFA9D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083" r="46230" b="5150"/>
          <a:stretch/>
        </p:blipFill>
        <p:spPr bwMode="auto">
          <a:xfrm>
            <a:off x="2185177" y="4918503"/>
            <a:ext cx="1143642" cy="994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0E8274E-BE22-4C7C-A065-1E3305EF87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4" t="7082" b="3301"/>
          <a:stretch/>
        </p:blipFill>
        <p:spPr bwMode="auto">
          <a:xfrm>
            <a:off x="5270012" y="4909718"/>
            <a:ext cx="1028425" cy="1024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F67C4E2-23C2-484E-B72B-E2587AA7FAAA}"/>
              </a:ext>
            </a:extLst>
          </p:cNvPr>
          <p:cNvSpPr txBox="1"/>
          <p:nvPr/>
        </p:nvSpPr>
        <p:spPr>
          <a:xfrm>
            <a:off x="581520" y="5196135"/>
            <a:ext cx="15329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 stress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en-US" sz="1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yx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F/A</a:t>
            </a:r>
          </a:p>
          <a:p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Flow (Q) = A/v</a:t>
            </a:r>
          </a:p>
          <a:p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Viscosity (</a:t>
            </a:r>
            <a:r>
              <a:rPr lang="el-G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) = slope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7AA15E-3648-4C55-8B64-3063AD153022}"/>
              </a:ext>
            </a:extLst>
          </p:cNvPr>
          <p:cNvSpPr txBox="1"/>
          <p:nvPr/>
        </p:nvSpPr>
        <p:spPr>
          <a:xfrm>
            <a:off x="3501765" y="5081336"/>
            <a:ext cx="1666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Q is translated to shear rate (</a:t>
            </a:r>
            <a:r>
              <a:rPr lang="el-G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γ ̇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), how fast the velocity changes due to F</a:t>
            </a:r>
          </a:p>
          <a:p>
            <a:r>
              <a:rPr lang="el-G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kumimoji="0" lang="en-US" sz="11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/</a:t>
            </a:r>
            <a:r>
              <a:rPr kumimoji="0" lang="el-G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γ ̇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00AE8C-A80B-45AB-9A4F-A823AA01E5E8}"/>
              </a:ext>
            </a:extLst>
          </p:cNvPr>
          <p:cNvSpPr txBox="1"/>
          <p:nvPr/>
        </p:nvSpPr>
        <p:spPr>
          <a:xfrm>
            <a:off x="581520" y="5933789"/>
            <a:ext cx="4533011" cy="44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shear viscosity: Newtonian viscosity (constant)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point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intersection of Newtonian and non-Newtonian behavior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E957963-BB78-43F2-B97A-4707FA43CFAB}"/>
              </a:ext>
            </a:extLst>
          </p:cNvPr>
          <p:cNvGrpSpPr/>
          <p:nvPr/>
        </p:nvGrpSpPr>
        <p:grpSpPr>
          <a:xfrm>
            <a:off x="482314" y="877521"/>
            <a:ext cx="2695655" cy="365760"/>
            <a:chOff x="487702" y="1585211"/>
            <a:chExt cx="2695655" cy="36576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02FA40F-CD32-4D8C-8E05-36B54E4C4091}"/>
                </a:ext>
              </a:extLst>
            </p:cNvPr>
            <p:cNvSpPr/>
            <p:nvPr/>
          </p:nvSpPr>
          <p:spPr>
            <a:xfrm>
              <a:off x="531597" y="1672827"/>
              <a:ext cx="265176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EBA19DF-FD34-4575-910B-91F38681DA19}"/>
                </a:ext>
              </a:extLst>
            </p:cNvPr>
            <p:cNvSpPr/>
            <p:nvPr/>
          </p:nvSpPr>
          <p:spPr>
            <a:xfrm>
              <a:off x="487702" y="1585211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2AD67-D29F-4C59-9814-A18A4416E672}"/>
                </a:ext>
              </a:extLst>
            </p:cNvPr>
            <p:cNvSpPr txBox="1"/>
            <p:nvPr/>
          </p:nvSpPr>
          <p:spPr>
            <a:xfrm>
              <a:off x="812485" y="1631455"/>
              <a:ext cx="2313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Internal </a:t>
              </a:r>
              <a:r>
                <a:rPr lang="en-US" sz="1100" b="1" dirty="0" err="1"/>
                <a:t>vaiables</a:t>
              </a:r>
              <a:r>
                <a:rPr lang="en-US" sz="1100" b="1" dirty="0"/>
                <a:t> that affect viscosity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DE53B5-9F88-458B-A46F-D9EB033EAD26}"/>
                </a:ext>
              </a:extLst>
            </p:cNvPr>
            <p:cNvCxnSpPr/>
            <p:nvPr/>
          </p:nvCxnSpPr>
          <p:spPr>
            <a:xfrm>
              <a:off x="512733" y="1770743"/>
              <a:ext cx="1554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B7EBE25-1356-489B-9E08-D3C0BF9E5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452" y="1770743"/>
              <a:ext cx="1554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C0DAA8-31B3-4ED6-B4E4-99A10D38D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11" y="1607463"/>
              <a:ext cx="0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BDE9DC3-722F-4B44-AB6E-8F3699ABA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384" y="1775817"/>
              <a:ext cx="0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58D87F2-1A87-42F4-AAFC-B65F37312BB9}"/>
              </a:ext>
            </a:extLst>
          </p:cNvPr>
          <p:cNvGrpSpPr/>
          <p:nvPr/>
        </p:nvGrpSpPr>
        <p:grpSpPr>
          <a:xfrm>
            <a:off x="482314" y="2246664"/>
            <a:ext cx="2695655" cy="365760"/>
            <a:chOff x="493236" y="2706683"/>
            <a:chExt cx="2695655" cy="36576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F48B8FE-A6CB-43C3-8A6B-8C4CD18CC68B}"/>
                </a:ext>
              </a:extLst>
            </p:cNvPr>
            <p:cNvSpPr/>
            <p:nvPr/>
          </p:nvSpPr>
          <p:spPr>
            <a:xfrm>
              <a:off x="537131" y="2794299"/>
              <a:ext cx="265176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C49E03C-A9EF-4488-8713-F0D0C8CCC281}"/>
                </a:ext>
              </a:extLst>
            </p:cNvPr>
            <p:cNvSpPr/>
            <p:nvPr/>
          </p:nvSpPr>
          <p:spPr>
            <a:xfrm>
              <a:off x="493236" y="2706683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3DAF5A-6799-4A36-8B10-A95430DFCAC3}"/>
                </a:ext>
              </a:extLst>
            </p:cNvPr>
            <p:cNvSpPr txBox="1"/>
            <p:nvPr/>
          </p:nvSpPr>
          <p:spPr>
            <a:xfrm>
              <a:off x="818019" y="2752927"/>
              <a:ext cx="2369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External </a:t>
              </a:r>
              <a:r>
                <a:rPr lang="en-US" sz="1100" b="1" dirty="0" err="1"/>
                <a:t>vaiables</a:t>
              </a:r>
              <a:r>
                <a:rPr lang="en-US" sz="1100" b="1" dirty="0"/>
                <a:t> that affect viscosity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24A8845-5A14-4C2A-B4B6-83B152F04896}"/>
                </a:ext>
              </a:extLst>
            </p:cNvPr>
            <p:cNvCxnSpPr/>
            <p:nvPr/>
          </p:nvCxnSpPr>
          <p:spPr>
            <a:xfrm>
              <a:off x="672090" y="2891037"/>
              <a:ext cx="1554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BC27FAB-EB94-4E18-AEFD-AE6F97921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02" y="2891033"/>
              <a:ext cx="1554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5AEDD10-1D8E-4C09-A9BC-2AE37C6D9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533" y="2894680"/>
              <a:ext cx="0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FC41BE-34FE-4CBB-B368-BF2883716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35" y="2725574"/>
              <a:ext cx="0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2A0CD45-213C-4888-94A1-0DBD1D6AC056}"/>
              </a:ext>
            </a:extLst>
          </p:cNvPr>
          <p:cNvSpPr txBox="1"/>
          <p:nvPr/>
        </p:nvSpPr>
        <p:spPr>
          <a:xfrm>
            <a:off x="3669257" y="774533"/>
            <a:ext cx="16909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Molecular architecture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Molecular shape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Molecular concentration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25A654-4BB5-45A3-8A8C-7E00B86F5D7D}"/>
              </a:ext>
            </a:extLst>
          </p:cNvPr>
          <p:cNvSpPr txBox="1"/>
          <p:nvPr/>
        </p:nvSpPr>
        <p:spPr>
          <a:xfrm>
            <a:off x="3669257" y="2215812"/>
            <a:ext cx="267715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Pressure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dirty="0">
              <a:solidFill>
                <a:prstClr val="white"/>
              </a:solidFill>
              <a:latin typeface="Calibri" panose="020F0502020204030204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Temperature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5333A2-9CFB-46F7-A622-D891157DDEDA}"/>
              </a:ext>
            </a:extLst>
          </p:cNvPr>
          <p:cNvCxnSpPr>
            <a:cxnSpLocks/>
          </p:cNvCxnSpPr>
          <p:nvPr/>
        </p:nvCxnSpPr>
        <p:spPr>
          <a:xfrm flipV="1">
            <a:off x="1683909" y="1449330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274ED7-7B70-4BD4-B6CE-9F0EEE29727A}"/>
              </a:ext>
            </a:extLst>
          </p:cNvPr>
          <p:cNvSpPr txBox="1"/>
          <p:nvPr/>
        </p:nvSpPr>
        <p:spPr>
          <a:xfrm>
            <a:off x="1700369" y="1414475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69322B-742A-4BF8-9D1A-CFFC109B5468}"/>
              </a:ext>
            </a:extLst>
          </p:cNvPr>
          <p:cNvSpPr txBox="1"/>
          <p:nvPr/>
        </p:nvSpPr>
        <p:spPr>
          <a:xfrm>
            <a:off x="750253" y="1414475"/>
            <a:ext cx="6235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MW</a:t>
            </a:r>
            <a:endParaRPr lang="en-US" sz="1050" dirty="0"/>
          </a:p>
        </p:txBody>
      </p:sp>
      <p:sp>
        <p:nvSpPr>
          <p:cNvPr id="110" name="Equals 109">
            <a:extLst>
              <a:ext uri="{FF2B5EF4-FFF2-40B4-BE49-F238E27FC236}">
                <a16:creationId xmlns:a16="http://schemas.microsoft.com/office/drawing/2014/main" id="{F1F0D29A-F779-4845-94AB-0B3E1011D422}"/>
              </a:ext>
            </a:extLst>
          </p:cNvPr>
          <p:cNvSpPr/>
          <p:nvPr/>
        </p:nvSpPr>
        <p:spPr>
          <a:xfrm>
            <a:off x="1281389" y="1449868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52276C-AECA-4C76-A82E-22A4F3CA1EAA}"/>
              </a:ext>
            </a:extLst>
          </p:cNvPr>
          <p:cNvSpPr txBox="1"/>
          <p:nvPr/>
        </p:nvSpPr>
        <p:spPr>
          <a:xfrm>
            <a:off x="1685597" y="1885772"/>
            <a:ext cx="18214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Velocity of viscosity decrease</a:t>
            </a:r>
            <a:endParaRPr lang="en-US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075DF2-D03C-44BC-A65A-726751F13F05}"/>
              </a:ext>
            </a:extLst>
          </p:cNvPr>
          <p:cNvSpPr txBox="1"/>
          <p:nvPr/>
        </p:nvSpPr>
        <p:spPr>
          <a:xfrm>
            <a:off x="735481" y="1885772"/>
            <a:ext cx="6235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PDI</a:t>
            </a:r>
            <a:endParaRPr lang="en-US" sz="105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26E5A27-547E-4F31-BEF0-C85D05C09DD3}"/>
              </a:ext>
            </a:extLst>
          </p:cNvPr>
          <p:cNvCxnSpPr>
            <a:cxnSpLocks/>
          </p:cNvCxnSpPr>
          <p:nvPr/>
        </p:nvCxnSpPr>
        <p:spPr>
          <a:xfrm flipH="1">
            <a:off x="726164" y="1911744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quals 114">
            <a:extLst>
              <a:ext uri="{FF2B5EF4-FFF2-40B4-BE49-F238E27FC236}">
                <a16:creationId xmlns:a16="http://schemas.microsoft.com/office/drawing/2014/main" id="{1D87D54A-A5DD-4C15-A065-B9689FC39B21}"/>
              </a:ext>
            </a:extLst>
          </p:cNvPr>
          <p:cNvSpPr/>
          <p:nvPr/>
        </p:nvSpPr>
        <p:spPr>
          <a:xfrm>
            <a:off x="1270246" y="1921165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1C5738A-E84F-48BA-A29E-0F96854C8F1F}"/>
              </a:ext>
            </a:extLst>
          </p:cNvPr>
          <p:cNvCxnSpPr>
            <a:cxnSpLocks/>
          </p:cNvCxnSpPr>
          <p:nvPr/>
        </p:nvCxnSpPr>
        <p:spPr>
          <a:xfrm flipH="1">
            <a:off x="1682794" y="1911744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47B30D-FE71-4D2C-8514-564C56A5934C}"/>
              </a:ext>
            </a:extLst>
          </p:cNvPr>
          <p:cNvCxnSpPr>
            <a:cxnSpLocks/>
          </p:cNvCxnSpPr>
          <p:nvPr/>
        </p:nvCxnSpPr>
        <p:spPr>
          <a:xfrm flipV="1">
            <a:off x="3874273" y="1021892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F1F5598-D8C2-47F3-905B-698F39A231B8}"/>
              </a:ext>
            </a:extLst>
          </p:cNvPr>
          <p:cNvSpPr txBox="1"/>
          <p:nvPr/>
        </p:nvSpPr>
        <p:spPr>
          <a:xfrm>
            <a:off x="5025399" y="979637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92686D-4D20-4A1E-8F1B-592579A4FB99}"/>
              </a:ext>
            </a:extLst>
          </p:cNvPr>
          <p:cNvSpPr txBox="1"/>
          <p:nvPr/>
        </p:nvSpPr>
        <p:spPr>
          <a:xfrm>
            <a:off x="3935246" y="995025"/>
            <a:ext cx="7646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endParaRPr lang="en-US" sz="1050" dirty="0"/>
          </a:p>
        </p:txBody>
      </p:sp>
      <p:sp>
        <p:nvSpPr>
          <p:cNvPr id="121" name="Equals 120">
            <a:extLst>
              <a:ext uri="{FF2B5EF4-FFF2-40B4-BE49-F238E27FC236}">
                <a16:creationId xmlns:a16="http://schemas.microsoft.com/office/drawing/2014/main" id="{59500E13-844E-4D01-8E15-ACDDC29AB727}"/>
              </a:ext>
            </a:extLst>
          </p:cNvPr>
          <p:cNvSpPr/>
          <p:nvPr/>
        </p:nvSpPr>
        <p:spPr>
          <a:xfrm>
            <a:off x="4636526" y="1030418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C250B9-3CAB-4D23-8DFD-212CDD68C79B}"/>
              </a:ext>
            </a:extLst>
          </p:cNvPr>
          <p:cNvCxnSpPr>
            <a:cxnSpLocks/>
          </p:cNvCxnSpPr>
          <p:nvPr/>
        </p:nvCxnSpPr>
        <p:spPr>
          <a:xfrm flipH="1">
            <a:off x="5025399" y="1021892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DBCA6B-65D8-49BA-8A4C-502CDE01AA58}"/>
              </a:ext>
            </a:extLst>
          </p:cNvPr>
          <p:cNvCxnSpPr>
            <a:cxnSpLocks/>
          </p:cNvCxnSpPr>
          <p:nvPr/>
        </p:nvCxnSpPr>
        <p:spPr>
          <a:xfrm flipV="1">
            <a:off x="3870027" y="1470230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42A661-F366-445B-BD95-8B1BB3B3FA82}"/>
              </a:ext>
            </a:extLst>
          </p:cNvPr>
          <p:cNvSpPr txBox="1"/>
          <p:nvPr/>
        </p:nvSpPr>
        <p:spPr>
          <a:xfrm>
            <a:off x="5307545" y="1435375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20BC72-43E1-4BBB-BB72-82C5360F80D3}"/>
              </a:ext>
            </a:extLst>
          </p:cNvPr>
          <p:cNvSpPr txBox="1"/>
          <p:nvPr/>
        </p:nvSpPr>
        <p:spPr>
          <a:xfrm>
            <a:off x="3930999" y="1435375"/>
            <a:ext cx="958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Entanglement</a:t>
            </a:r>
            <a:endParaRPr lang="en-US" sz="1050" dirty="0"/>
          </a:p>
        </p:txBody>
      </p:sp>
      <p:sp>
        <p:nvSpPr>
          <p:cNvPr id="127" name="Equals 126">
            <a:extLst>
              <a:ext uri="{FF2B5EF4-FFF2-40B4-BE49-F238E27FC236}">
                <a16:creationId xmlns:a16="http://schemas.microsoft.com/office/drawing/2014/main" id="{3891F0B4-24CC-4CDD-8062-03BF7C4A4D93}"/>
              </a:ext>
            </a:extLst>
          </p:cNvPr>
          <p:cNvSpPr/>
          <p:nvPr/>
        </p:nvSpPr>
        <p:spPr>
          <a:xfrm>
            <a:off x="4882661" y="1470768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921C13-A9D2-4045-8839-E1755C3133DA}"/>
              </a:ext>
            </a:extLst>
          </p:cNvPr>
          <p:cNvCxnSpPr>
            <a:cxnSpLocks/>
          </p:cNvCxnSpPr>
          <p:nvPr/>
        </p:nvCxnSpPr>
        <p:spPr>
          <a:xfrm flipV="1">
            <a:off x="5241627" y="1470230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841934B-A655-46FB-BF2F-3509B5100241}"/>
              </a:ext>
            </a:extLst>
          </p:cNvPr>
          <p:cNvCxnSpPr>
            <a:cxnSpLocks/>
          </p:cNvCxnSpPr>
          <p:nvPr/>
        </p:nvCxnSpPr>
        <p:spPr>
          <a:xfrm flipV="1">
            <a:off x="3863138" y="1936468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3227F17-1191-41B3-8366-E75868EB0502}"/>
              </a:ext>
            </a:extLst>
          </p:cNvPr>
          <p:cNvSpPr txBox="1"/>
          <p:nvPr/>
        </p:nvSpPr>
        <p:spPr>
          <a:xfrm>
            <a:off x="5300656" y="1901613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B4F492-584A-42D1-AF70-4A0D4DF646C0}"/>
              </a:ext>
            </a:extLst>
          </p:cNvPr>
          <p:cNvSpPr txBox="1"/>
          <p:nvPr/>
        </p:nvSpPr>
        <p:spPr>
          <a:xfrm>
            <a:off x="3924110" y="1901613"/>
            <a:ext cx="958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Concentration</a:t>
            </a:r>
            <a:endParaRPr lang="en-US" sz="1050" dirty="0"/>
          </a:p>
        </p:txBody>
      </p:sp>
      <p:sp>
        <p:nvSpPr>
          <p:cNvPr id="133" name="Equals 132">
            <a:extLst>
              <a:ext uri="{FF2B5EF4-FFF2-40B4-BE49-F238E27FC236}">
                <a16:creationId xmlns:a16="http://schemas.microsoft.com/office/drawing/2014/main" id="{448AA4A4-559E-4B1B-A8F0-FB40CEEBF602}"/>
              </a:ext>
            </a:extLst>
          </p:cNvPr>
          <p:cNvSpPr/>
          <p:nvPr/>
        </p:nvSpPr>
        <p:spPr>
          <a:xfrm>
            <a:off x="4875772" y="1937006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5217D3-33E9-4D53-B574-A2EBFC73EA65}"/>
              </a:ext>
            </a:extLst>
          </p:cNvPr>
          <p:cNvCxnSpPr>
            <a:cxnSpLocks/>
          </p:cNvCxnSpPr>
          <p:nvPr/>
        </p:nvCxnSpPr>
        <p:spPr>
          <a:xfrm flipV="1">
            <a:off x="5234738" y="1936468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9FAA2E7-4905-4071-B464-FA6811272035}"/>
              </a:ext>
            </a:extLst>
          </p:cNvPr>
          <p:cNvCxnSpPr>
            <a:cxnSpLocks/>
          </p:cNvCxnSpPr>
          <p:nvPr/>
        </p:nvCxnSpPr>
        <p:spPr>
          <a:xfrm flipV="1">
            <a:off x="726164" y="1436248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C03A70F-C499-4822-86F7-97D965A163A9}"/>
              </a:ext>
            </a:extLst>
          </p:cNvPr>
          <p:cNvCxnSpPr>
            <a:cxnSpLocks/>
          </p:cNvCxnSpPr>
          <p:nvPr/>
        </p:nvCxnSpPr>
        <p:spPr>
          <a:xfrm flipV="1">
            <a:off x="3876330" y="3069759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7C2D177-15D0-4748-8FE5-D424E28BACF9}"/>
              </a:ext>
            </a:extLst>
          </p:cNvPr>
          <p:cNvSpPr txBox="1"/>
          <p:nvPr/>
        </p:nvSpPr>
        <p:spPr>
          <a:xfrm>
            <a:off x="3892790" y="3034904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  <a:endParaRPr lang="en-US" sz="105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5FF4DA-F13D-4048-833D-D06942CA27B7}"/>
              </a:ext>
            </a:extLst>
          </p:cNvPr>
          <p:cNvCxnSpPr>
            <a:cxnSpLocks/>
          </p:cNvCxnSpPr>
          <p:nvPr/>
        </p:nvCxnSpPr>
        <p:spPr>
          <a:xfrm flipV="1">
            <a:off x="5178382" y="3069759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842DB1F-FE90-4DBB-A43E-357687D852F9}"/>
              </a:ext>
            </a:extLst>
          </p:cNvPr>
          <p:cNvSpPr txBox="1"/>
          <p:nvPr/>
        </p:nvSpPr>
        <p:spPr>
          <a:xfrm>
            <a:off x="5202877" y="3034904"/>
            <a:ext cx="7811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43" name="Equals 142">
            <a:extLst>
              <a:ext uri="{FF2B5EF4-FFF2-40B4-BE49-F238E27FC236}">
                <a16:creationId xmlns:a16="http://schemas.microsoft.com/office/drawing/2014/main" id="{B2571314-3879-40B7-A3B6-AF0C5CB12231}"/>
              </a:ext>
            </a:extLst>
          </p:cNvPr>
          <p:cNvSpPr/>
          <p:nvPr/>
        </p:nvSpPr>
        <p:spPr>
          <a:xfrm>
            <a:off x="4823043" y="3070297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F92D35B-DBE8-43FB-B0F6-7D1630FF1434}"/>
              </a:ext>
            </a:extLst>
          </p:cNvPr>
          <p:cNvCxnSpPr>
            <a:cxnSpLocks/>
          </p:cNvCxnSpPr>
          <p:nvPr/>
        </p:nvCxnSpPr>
        <p:spPr>
          <a:xfrm flipV="1">
            <a:off x="3876330" y="2503539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10BAA7-3A52-46D5-9F53-6411C4CEC118}"/>
              </a:ext>
            </a:extLst>
          </p:cNvPr>
          <p:cNvSpPr txBox="1"/>
          <p:nvPr/>
        </p:nvSpPr>
        <p:spPr>
          <a:xfrm>
            <a:off x="3892790" y="2468684"/>
            <a:ext cx="9319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6918570-858D-4B3B-B83F-D775F46C78D6}"/>
              </a:ext>
            </a:extLst>
          </p:cNvPr>
          <p:cNvCxnSpPr>
            <a:cxnSpLocks/>
          </p:cNvCxnSpPr>
          <p:nvPr/>
        </p:nvCxnSpPr>
        <p:spPr>
          <a:xfrm flipV="1">
            <a:off x="5025965" y="2503539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10B70FA-B6CF-46AD-BD80-7673821F4B5B}"/>
              </a:ext>
            </a:extLst>
          </p:cNvPr>
          <p:cNvSpPr txBox="1"/>
          <p:nvPr/>
        </p:nvSpPr>
        <p:spPr>
          <a:xfrm>
            <a:off x="5050460" y="2468684"/>
            <a:ext cx="7811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48" name="Equals 147">
            <a:extLst>
              <a:ext uri="{FF2B5EF4-FFF2-40B4-BE49-F238E27FC236}">
                <a16:creationId xmlns:a16="http://schemas.microsoft.com/office/drawing/2014/main" id="{0FDFD953-D1D1-44FB-9503-A9D50ED30E71}"/>
              </a:ext>
            </a:extLst>
          </p:cNvPr>
          <p:cNvSpPr/>
          <p:nvPr/>
        </p:nvSpPr>
        <p:spPr>
          <a:xfrm>
            <a:off x="4670626" y="2504077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BE93123-4FE5-4968-A9B9-E187E6C71DDC}"/>
              </a:ext>
            </a:extLst>
          </p:cNvPr>
          <p:cNvCxnSpPr>
            <a:cxnSpLocks/>
          </p:cNvCxnSpPr>
          <p:nvPr/>
        </p:nvCxnSpPr>
        <p:spPr>
          <a:xfrm flipV="1">
            <a:off x="1968805" y="2787146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C8964B7-D71C-4356-828D-FFF1BFD0FD18}"/>
              </a:ext>
            </a:extLst>
          </p:cNvPr>
          <p:cNvSpPr txBox="1"/>
          <p:nvPr/>
        </p:nvSpPr>
        <p:spPr>
          <a:xfrm>
            <a:off x="1985266" y="2752291"/>
            <a:ext cx="5420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US" sz="105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829EB-A7C3-4F0D-BA18-30409E275614}"/>
              </a:ext>
            </a:extLst>
          </p:cNvPr>
          <p:cNvSpPr txBox="1"/>
          <p:nvPr/>
        </p:nvSpPr>
        <p:spPr>
          <a:xfrm>
            <a:off x="2845397" y="2752291"/>
            <a:ext cx="7811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53" name="Equals 152">
            <a:extLst>
              <a:ext uri="{FF2B5EF4-FFF2-40B4-BE49-F238E27FC236}">
                <a16:creationId xmlns:a16="http://schemas.microsoft.com/office/drawing/2014/main" id="{04AA38A0-D5F9-4DB9-A23E-6B8161A7DE49}"/>
              </a:ext>
            </a:extLst>
          </p:cNvPr>
          <p:cNvSpPr/>
          <p:nvPr/>
        </p:nvSpPr>
        <p:spPr>
          <a:xfrm>
            <a:off x="2465563" y="2787684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42AD0C-E3E3-4872-8E19-5181332EC423}"/>
              </a:ext>
            </a:extLst>
          </p:cNvPr>
          <p:cNvCxnSpPr>
            <a:cxnSpLocks/>
          </p:cNvCxnSpPr>
          <p:nvPr/>
        </p:nvCxnSpPr>
        <p:spPr>
          <a:xfrm flipV="1">
            <a:off x="1963803" y="3143992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9CD120B-FA01-43DD-82C2-66DC942DC257}"/>
              </a:ext>
            </a:extLst>
          </p:cNvPr>
          <p:cNvSpPr txBox="1"/>
          <p:nvPr/>
        </p:nvSpPr>
        <p:spPr>
          <a:xfrm>
            <a:off x="1980264" y="3109137"/>
            <a:ext cx="5420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US" sz="105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0EF276-C121-438C-9FF6-1F32EB16A213}"/>
              </a:ext>
            </a:extLst>
          </p:cNvPr>
          <p:cNvCxnSpPr>
            <a:cxnSpLocks/>
          </p:cNvCxnSpPr>
          <p:nvPr/>
        </p:nvCxnSpPr>
        <p:spPr>
          <a:xfrm flipV="1">
            <a:off x="2815900" y="3143992"/>
            <a:ext cx="0" cy="18420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0E3D57-2FD8-44A2-8E3F-3DCD28E79242}"/>
              </a:ext>
            </a:extLst>
          </p:cNvPr>
          <p:cNvSpPr txBox="1"/>
          <p:nvPr/>
        </p:nvSpPr>
        <p:spPr>
          <a:xfrm>
            <a:off x="2840395" y="3109137"/>
            <a:ext cx="7811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Viscosity</a:t>
            </a:r>
            <a:endParaRPr lang="en-US" sz="1050" dirty="0"/>
          </a:p>
        </p:txBody>
      </p:sp>
      <p:sp>
        <p:nvSpPr>
          <p:cNvPr id="158" name="Equals 157">
            <a:extLst>
              <a:ext uri="{FF2B5EF4-FFF2-40B4-BE49-F238E27FC236}">
                <a16:creationId xmlns:a16="http://schemas.microsoft.com/office/drawing/2014/main" id="{AE0B7AC3-4231-4678-B405-7DC654D8E336}"/>
              </a:ext>
            </a:extLst>
          </p:cNvPr>
          <p:cNvSpPr/>
          <p:nvPr/>
        </p:nvSpPr>
        <p:spPr>
          <a:xfrm>
            <a:off x="2460561" y="3144530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8B324F1-D13C-46A5-B373-90CB3B3B8E05}"/>
              </a:ext>
            </a:extLst>
          </p:cNvPr>
          <p:cNvCxnSpPr>
            <a:cxnSpLocks/>
          </p:cNvCxnSpPr>
          <p:nvPr/>
        </p:nvCxnSpPr>
        <p:spPr>
          <a:xfrm flipH="1">
            <a:off x="2815785" y="2770239"/>
            <a:ext cx="115" cy="201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D4BCCA5-07F0-4963-A4BF-E5FAD13D8B90}"/>
              </a:ext>
            </a:extLst>
          </p:cNvPr>
          <p:cNvSpPr txBox="1"/>
          <p:nvPr/>
        </p:nvSpPr>
        <p:spPr>
          <a:xfrm>
            <a:off x="3965476" y="7715173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Parallel-plate </a:t>
            </a:r>
            <a:r>
              <a:rPr lang="en-US" sz="1100" dirty="0" err="1"/>
              <a:t>rheometry</a:t>
            </a:r>
            <a:endParaRPr lang="en-US" sz="11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49F71B-7D82-428B-83E5-C3A1E8F5EB4E}"/>
              </a:ext>
            </a:extLst>
          </p:cNvPr>
          <p:cNvSpPr/>
          <p:nvPr/>
        </p:nvSpPr>
        <p:spPr>
          <a:xfrm>
            <a:off x="426039" y="6457811"/>
            <a:ext cx="5971764" cy="27229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73CB8A-2580-4017-AE5D-52F13DCAB499}"/>
              </a:ext>
            </a:extLst>
          </p:cNvPr>
          <p:cNvGrpSpPr/>
          <p:nvPr/>
        </p:nvGrpSpPr>
        <p:grpSpPr>
          <a:xfrm>
            <a:off x="471403" y="6514189"/>
            <a:ext cx="1415495" cy="365760"/>
            <a:chOff x="524604" y="5422346"/>
            <a:chExt cx="1415495" cy="365760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A486A882-F079-41B7-9212-545388D72101}"/>
                </a:ext>
              </a:extLst>
            </p:cNvPr>
            <p:cNvSpPr/>
            <p:nvPr/>
          </p:nvSpPr>
          <p:spPr>
            <a:xfrm>
              <a:off x="568499" y="5509962"/>
              <a:ext cx="13716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AA521A8-61E0-45D5-9D36-330C0CB76417}"/>
                </a:ext>
              </a:extLst>
            </p:cNvPr>
            <p:cNvSpPr/>
            <p:nvPr/>
          </p:nvSpPr>
          <p:spPr>
            <a:xfrm>
              <a:off x="524604" y="5422346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F1027D2-9587-41AF-B8FE-D6788088847B}"/>
                </a:ext>
              </a:extLst>
            </p:cNvPr>
            <p:cNvSpPr txBox="1"/>
            <p:nvPr/>
          </p:nvSpPr>
          <p:spPr>
            <a:xfrm>
              <a:off x="874790" y="5468590"/>
              <a:ext cx="9188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Rheometry</a:t>
              </a:r>
              <a:endParaRPr lang="en-US" sz="1100" b="1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C65D951-DDBD-4495-80E4-FECFA19BC084}"/>
              </a:ext>
            </a:extLst>
          </p:cNvPr>
          <p:cNvSpPr txBox="1"/>
          <p:nvPr/>
        </p:nvSpPr>
        <p:spPr>
          <a:xfrm>
            <a:off x="564562" y="6928172"/>
            <a:ext cx="217719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reep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recovery compliance (J)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Constant stress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strain/stress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Measures the deformation and recovery of the polymer</a:t>
            </a:r>
          </a:p>
        </p:txBody>
      </p:sp>
      <p:pic>
        <p:nvPicPr>
          <p:cNvPr id="2050" name="Picture 2" descr="Avoiding Creep | 2012-10-01 | Adhesives Magazine">
            <a:extLst>
              <a:ext uri="{FF2B5EF4-FFF2-40B4-BE49-F238E27FC236}">
                <a16:creationId xmlns:a16="http://schemas.microsoft.com/office/drawing/2014/main" id="{73B1F7B3-4E28-4BC8-A573-F91374F13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-23" r="12647" b="23"/>
          <a:stretch/>
        </p:blipFill>
        <p:spPr bwMode="auto">
          <a:xfrm>
            <a:off x="2767656" y="6741983"/>
            <a:ext cx="9590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happens to Tg with increasing pressure? - ppt video online ...">
            <a:extLst>
              <a:ext uri="{FF2B5EF4-FFF2-40B4-BE49-F238E27FC236}">
                <a16:creationId xmlns:a16="http://schemas.microsoft.com/office/drawing/2014/main" id="{B4074D8E-AFE3-4B0B-8990-7F46BBEC9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" t="6988" r="7798" b="4572"/>
          <a:stretch/>
        </p:blipFill>
        <p:spPr bwMode="auto">
          <a:xfrm>
            <a:off x="2763826" y="7546391"/>
            <a:ext cx="97360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530D1B15-88EA-453F-B4A1-C8EF1DA527EB}"/>
              </a:ext>
            </a:extLst>
          </p:cNvPr>
          <p:cNvSpPr txBox="1"/>
          <p:nvPr/>
        </p:nvSpPr>
        <p:spPr>
          <a:xfrm>
            <a:off x="574719" y="8361877"/>
            <a:ext cx="196812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Complex modulus (G*) </a:t>
            </a:r>
          </a:p>
          <a:p>
            <a:r>
              <a:rPr lang="en-US" sz="1000" dirty="0"/>
              <a:t>Constant strain -&gt; stress/strain</a:t>
            </a:r>
          </a:p>
          <a:p>
            <a:r>
              <a:rPr lang="en-US" sz="1000" dirty="0"/>
              <a:t>Measures the response in angular velocity (Oscillatory </a:t>
            </a:r>
            <a:r>
              <a:rPr lang="en-US" sz="1000" dirty="0" err="1"/>
              <a:t>rheometry</a:t>
            </a:r>
            <a:r>
              <a:rPr lang="en-US" sz="1000" dirty="0"/>
              <a:t>)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8FD6D96F-1053-489D-A0D6-A47C7B8F0F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7995" y="8332516"/>
            <a:ext cx="973266" cy="731520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CBD6C48-7997-46B9-AFFB-F08FD8BD8436}"/>
              </a:ext>
            </a:extLst>
          </p:cNvPr>
          <p:cNvGrpSpPr/>
          <p:nvPr/>
        </p:nvGrpSpPr>
        <p:grpSpPr>
          <a:xfrm>
            <a:off x="475800" y="9233271"/>
            <a:ext cx="2604215" cy="365760"/>
            <a:chOff x="524604" y="5422346"/>
            <a:chExt cx="2604215" cy="365760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BC8D1CFB-3067-4168-8133-FE9EE23BCFCE}"/>
                </a:ext>
              </a:extLst>
            </p:cNvPr>
            <p:cNvSpPr/>
            <p:nvPr/>
          </p:nvSpPr>
          <p:spPr>
            <a:xfrm>
              <a:off x="568499" y="5509962"/>
              <a:ext cx="256032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FF5DBC-82A1-4711-97C2-0730A1E0337F}"/>
                </a:ext>
              </a:extLst>
            </p:cNvPr>
            <p:cNvSpPr/>
            <p:nvPr/>
          </p:nvSpPr>
          <p:spPr>
            <a:xfrm>
              <a:off x="524604" y="5422346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3C6BC2-E381-4B87-BB83-5F94AFBE30B3}"/>
                </a:ext>
              </a:extLst>
            </p:cNvPr>
            <p:cNvSpPr txBox="1"/>
            <p:nvPr/>
          </p:nvSpPr>
          <p:spPr>
            <a:xfrm>
              <a:off x="874789" y="5468590"/>
              <a:ext cx="22084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Time-Temperature superposition </a:t>
              </a:r>
            </a:p>
          </p:txBody>
        </p:sp>
      </p:grpSp>
      <p:pic>
        <p:nvPicPr>
          <p:cNvPr id="26" name="Graphic 25" descr="Bar graph with upward trend">
            <a:extLst>
              <a:ext uri="{FF2B5EF4-FFF2-40B4-BE49-F238E27FC236}">
                <a16:creationId xmlns:a16="http://schemas.microsoft.com/office/drawing/2014/main" id="{AC0A9E8A-D9DA-4BF6-844C-B9A88579B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082" y="9262584"/>
            <a:ext cx="320040" cy="320040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BCD841AB-46AE-4EF9-9DAD-EA49C6600AF5}"/>
              </a:ext>
            </a:extLst>
          </p:cNvPr>
          <p:cNvSpPr/>
          <p:nvPr/>
        </p:nvSpPr>
        <p:spPr>
          <a:xfrm>
            <a:off x="426039" y="9179125"/>
            <a:ext cx="5971764" cy="18318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ime-temperature superposition principle applied to isotherms of ...">
            <a:extLst>
              <a:ext uri="{FF2B5EF4-FFF2-40B4-BE49-F238E27FC236}">
                <a16:creationId xmlns:a16="http://schemas.microsoft.com/office/drawing/2014/main" id="{6D733631-1923-40AC-B123-8AF35D6B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0" y="9589938"/>
            <a:ext cx="2243403" cy="13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8234E629-4540-4CE9-92A1-466C4E0985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1182" y="9275114"/>
            <a:ext cx="1073668" cy="22757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03459339-69CD-4D64-AB4D-7FB89C69E5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6697" y="9275206"/>
            <a:ext cx="1142217" cy="234723"/>
          </a:xfrm>
          <a:prstGeom prst="rect">
            <a:avLst/>
          </a:prstGeom>
        </p:spPr>
      </p:pic>
      <p:pic>
        <p:nvPicPr>
          <p:cNvPr id="2058" name="Picture 10" descr="3. Principle of Rheometer with Parallel Plate System. | Download ...">
            <a:extLst>
              <a:ext uri="{FF2B5EF4-FFF2-40B4-BE49-F238E27FC236}">
                <a16:creationId xmlns:a16="http://schemas.microsoft.com/office/drawing/2014/main" id="{EF02178E-3313-4670-85A9-DE9C4200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494" b="96519" l="9453" r="93284">
                        <a14:foregroundMark x1="17910" y1="94620" x2="17910" y2="94620"/>
                        <a14:foregroundMark x1="55473" y1="94620" x2="55473" y2="94620"/>
                        <a14:foregroundMark x1="93532" y1="92089" x2="93532" y2="92089"/>
                        <a14:foregroundMark x1="85821" y1="93354" x2="85821" y2="93354"/>
                        <a14:foregroundMark x1="64428" y1="92722" x2="64428" y2="92722"/>
                        <a14:foregroundMark x1="50746" y1="92722" x2="50746" y2="92722"/>
                        <a14:foregroundMark x1="39552" y1="93038" x2="39552" y2="93038"/>
                        <a14:foregroundMark x1="41294" y1="96519" x2="54229" y2="92405"/>
                        <a14:foregroundMark x1="54229" y1="92405" x2="62687" y2="94304"/>
                        <a14:backgroundMark x1="82338" y1="84494" x2="82338" y2="844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12" y="7441299"/>
            <a:ext cx="567984" cy="5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5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6D0CAE1D-AAAA-4D31-A8D3-DF55F879DCA5}"/>
              </a:ext>
            </a:extLst>
          </p:cNvPr>
          <p:cNvSpPr/>
          <p:nvPr/>
        </p:nvSpPr>
        <p:spPr>
          <a:xfrm>
            <a:off x="460565" y="11207108"/>
            <a:ext cx="5971764" cy="5843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11A58E81-5718-464A-B198-454CB2C4EF48}"/>
              </a:ext>
            </a:extLst>
          </p:cNvPr>
          <p:cNvSpPr/>
          <p:nvPr/>
        </p:nvSpPr>
        <p:spPr>
          <a:xfrm>
            <a:off x="606017" y="2015931"/>
            <a:ext cx="1305467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870E-57FD-4B51-A076-945F820956A1}"/>
              </a:ext>
            </a:extLst>
          </p:cNvPr>
          <p:cNvSpPr/>
          <p:nvPr/>
        </p:nvSpPr>
        <p:spPr>
          <a:xfrm>
            <a:off x="443118" y="3915956"/>
            <a:ext cx="5971764" cy="362898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525885-6DB5-4CFC-B829-9D65DD6A43F0}"/>
              </a:ext>
            </a:extLst>
          </p:cNvPr>
          <p:cNvSpPr/>
          <p:nvPr/>
        </p:nvSpPr>
        <p:spPr>
          <a:xfrm>
            <a:off x="495989" y="3661101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0FC43-3D6F-4875-A1C8-4CB9EABEA586}"/>
              </a:ext>
            </a:extLst>
          </p:cNvPr>
          <p:cNvSpPr txBox="1"/>
          <p:nvPr/>
        </p:nvSpPr>
        <p:spPr>
          <a:xfrm>
            <a:off x="773843" y="3649348"/>
            <a:ext cx="1603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Polymer processing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DDE515-7887-4A8A-B310-B8BCB0DEF4BD}"/>
              </a:ext>
            </a:extLst>
          </p:cNvPr>
          <p:cNvSpPr/>
          <p:nvPr/>
        </p:nvSpPr>
        <p:spPr>
          <a:xfrm>
            <a:off x="409888" y="3620356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1B32-4B3C-42EF-8D58-288C2AFA2BE1}"/>
              </a:ext>
            </a:extLst>
          </p:cNvPr>
          <p:cNvSpPr txBox="1"/>
          <p:nvPr/>
        </p:nvSpPr>
        <p:spPr>
          <a:xfrm>
            <a:off x="3737714" y="7761607"/>
            <a:ext cx="16866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Important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Clamping force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Shot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Injection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Screw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Mold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Polymer characteristics</a:t>
            </a:r>
          </a:p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E547-A243-4319-AC4D-EB91804EB1D3}"/>
              </a:ext>
            </a:extLst>
          </p:cNvPr>
          <p:cNvSpPr txBox="1"/>
          <p:nvPr/>
        </p:nvSpPr>
        <p:spPr>
          <a:xfrm>
            <a:off x="3687898" y="4025471"/>
            <a:ext cx="1672253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Important parameters: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Screw rotating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Screw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Barrel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Cooling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Die dimensions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Polymer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4E440A-82A9-4DB9-A489-A2E969F87DA6}"/>
              </a:ext>
            </a:extLst>
          </p:cNvPr>
          <p:cNvSpPr/>
          <p:nvPr/>
        </p:nvSpPr>
        <p:spPr>
          <a:xfrm>
            <a:off x="562476" y="4075216"/>
            <a:ext cx="1828800" cy="177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14719-2323-4CAC-BAB6-596DA6D9DC10}"/>
              </a:ext>
            </a:extLst>
          </p:cNvPr>
          <p:cNvSpPr txBox="1"/>
          <p:nvPr/>
        </p:nvSpPr>
        <p:spPr>
          <a:xfrm>
            <a:off x="662281" y="4025471"/>
            <a:ext cx="1438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Extrusion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4AC8CE-45B3-4135-A82C-8E25B50FCF0C}"/>
              </a:ext>
            </a:extLst>
          </p:cNvPr>
          <p:cNvSpPr/>
          <p:nvPr/>
        </p:nvSpPr>
        <p:spPr>
          <a:xfrm>
            <a:off x="528651" y="4058814"/>
            <a:ext cx="210312" cy="210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C5A24-5A24-4226-BDBE-D4CD1272AD99}"/>
              </a:ext>
            </a:extLst>
          </p:cNvPr>
          <p:cNvSpPr txBox="1"/>
          <p:nvPr/>
        </p:nvSpPr>
        <p:spPr>
          <a:xfrm>
            <a:off x="3737714" y="9318832"/>
            <a:ext cx="14542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Sink 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Warpage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Charcoal like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Weld 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Short shot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74481-1D40-4A8C-8C98-F67AEDAE703B}"/>
              </a:ext>
            </a:extLst>
          </p:cNvPr>
          <p:cNvSpPr txBox="1"/>
          <p:nvPr/>
        </p:nvSpPr>
        <p:spPr>
          <a:xfrm>
            <a:off x="563489" y="5714072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Some types of extrusion: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4400-4EFA-4131-8B0D-06CBD205D639}"/>
              </a:ext>
            </a:extLst>
          </p:cNvPr>
          <p:cNvSpPr txBox="1"/>
          <p:nvPr/>
        </p:nvSpPr>
        <p:spPr>
          <a:xfrm>
            <a:off x="3687898" y="5443805"/>
            <a:ext cx="169950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Excessive shrinkage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Surging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Sharkskin / orange peel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Pimples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Lumpy surface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Bubbles</a:t>
            </a:r>
          </a:p>
        </p:txBody>
      </p:sp>
      <p:pic>
        <p:nvPicPr>
          <p:cNvPr id="1026" name="Picture 2" descr="What Is Plastic Extrusion? - CnzhMachinery">
            <a:extLst>
              <a:ext uri="{FF2B5EF4-FFF2-40B4-BE49-F238E27FC236}">
                <a16:creationId xmlns:a16="http://schemas.microsoft.com/office/drawing/2014/main" id="{35798BCF-1C3D-4C2F-A947-ED7676F2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t="1871" r="24475" b="14287"/>
          <a:stretch/>
        </p:blipFill>
        <p:spPr bwMode="auto">
          <a:xfrm>
            <a:off x="571428" y="4377252"/>
            <a:ext cx="2705172" cy="12516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ulosic Fiber Produced by Melt Spinning | SpringerLink">
            <a:extLst>
              <a:ext uri="{FF2B5EF4-FFF2-40B4-BE49-F238E27FC236}">
                <a16:creationId xmlns:a16="http://schemas.microsoft.com/office/drawing/2014/main" id="{95CE6E3F-BAA7-4B37-8EF4-3F0A80F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44" y="5897778"/>
            <a:ext cx="1116258" cy="15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ing Microlayer Blown Film Structures Using Layer ...">
            <a:extLst>
              <a:ext uri="{FF2B5EF4-FFF2-40B4-BE49-F238E27FC236}">
                <a16:creationId xmlns:a16="http://schemas.microsoft.com/office/drawing/2014/main" id="{D42E226A-B2DC-4B26-8CCF-56D9FEF5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" y="6365943"/>
            <a:ext cx="1564461" cy="110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3C3555-8FFD-4AE1-AF29-1E996E2AD6C5}"/>
              </a:ext>
            </a:extLst>
          </p:cNvPr>
          <p:cNvSpPr txBox="1"/>
          <p:nvPr/>
        </p:nvSpPr>
        <p:spPr>
          <a:xfrm>
            <a:off x="563489" y="5916509"/>
            <a:ext cx="16525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Fiber-spinning </a:t>
            </a: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98986-CE07-4602-84D8-201AD7479DDB}"/>
              </a:ext>
            </a:extLst>
          </p:cNvPr>
          <p:cNvSpPr txBox="1"/>
          <p:nvPr/>
        </p:nvSpPr>
        <p:spPr>
          <a:xfrm>
            <a:off x="563489" y="6107489"/>
            <a:ext cx="1358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Blown film (below)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4AE000-9206-42F4-B5D0-AD2BF84E5B1E}"/>
              </a:ext>
            </a:extLst>
          </p:cNvPr>
          <p:cNvSpPr/>
          <p:nvPr/>
        </p:nvSpPr>
        <p:spPr>
          <a:xfrm>
            <a:off x="576035" y="7672853"/>
            <a:ext cx="1828800" cy="177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499B6-6A95-48BB-A11E-B2C147DE02E8}"/>
              </a:ext>
            </a:extLst>
          </p:cNvPr>
          <p:cNvSpPr txBox="1"/>
          <p:nvPr/>
        </p:nvSpPr>
        <p:spPr>
          <a:xfrm>
            <a:off x="675840" y="7623108"/>
            <a:ext cx="1438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Injection Molding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567C81-0964-4662-B247-83D55FB38803}"/>
              </a:ext>
            </a:extLst>
          </p:cNvPr>
          <p:cNvSpPr/>
          <p:nvPr/>
        </p:nvSpPr>
        <p:spPr>
          <a:xfrm>
            <a:off x="542210" y="7656451"/>
            <a:ext cx="210312" cy="210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28DC3-62EA-428A-92AB-9515F7E76789}"/>
              </a:ext>
            </a:extLst>
          </p:cNvPr>
          <p:cNvSpPr txBox="1"/>
          <p:nvPr/>
        </p:nvSpPr>
        <p:spPr>
          <a:xfrm>
            <a:off x="522198" y="9373484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Blown Molding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785C6-632E-42BE-9EE2-0910C3E96A93}"/>
              </a:ext>
            </a:extLst>
          </p:cNvPr>
          <p:cNvSpPr/>
          <p:nvPr/>
        </p:nvSpPr>
        <p:spPr>
          <a:xfrm>
            <a:off x="443118" y="7549796"/>
            <a:ext cx="5971764" cy="33019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imple schematic of injection molding machine. | Download ...">
            <a:extLst>
              <a:ext uri="{FF2B5EF4-FFF2-40B4-BE49-F238E27FC236}">
                <a16:creationId xmlns:a16="http://schemas.microsoft.com/office/drawing/2014/main" id="{91888F96-6CE9-45B1-86AD-002D59AE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9" y="7941441"/>
            <a:ext cx="2752264" cy="138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CC09E76-E7B3-4535-B1A5-C088C1594C64}"/>
              </a:ext>
            </a:extLst>
          </p:cNvPr>
          <p:cNvSpPr/>
          <p:nvPr/>
        </p:nvSpPr>
        <p:spPr>
          <a:xfrm>
            <a:off x="438912" y="680358"/>
            <a:ext cx="5980176" cy="8522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8D5D73-DE67-4413-81E5-832AF2D552EE}"/>
              </a:ext>
            </a:extLst>
          </p:cNvPr>
          <p:cNvSpPr/>
          <p:nvPr/>
        </p:nvSpPr>
        <p:spPr>
          <a:xfrm>
            <a:off x="441633" y="1533920"/>
            <a:ext cx="5975970" cy="19899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7C727-B792-47D3-8065-0FBC06E880BA}"/>
              </a:ext>
            </a:extLst>
          </p:cNvPr>
          <p:cNvSpPr txBox="1"/>
          <p:nvPr/>
        </p:nvSpPr>
        <p:spPr>
          <a:xfrm>
            <a:off x="3638680" y="1838329"/>
            <a:ext cx="2462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Wagner model -&gt; </a:t>
            </a:r>
            <a:r>
              <a:rPr lang="en-US" sz="1000" dirty="0"/>
              <a:t>recovery compliance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PTT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Rubber-like liquid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A1639C-68B9-4615-AF04-9D1EFC2F2F4F}"/>
              </a:ext>
            </a:extLst>
          </p:cNvPr>
          <p:cNvSpPr txBox="1"/>
          <p:nvPr/>
        </p:nvSpPr>
        <p:spPr>
          <a:xfrm>
            <a:off x="610453" y="1973880"/>
            <a:ext cx="1202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Navier</a:t>
            </a:r>
            <a:r>
              <a:rPr lang="en-US" sz="1100" b="1" dirty="0"/>
              <a:t>-Stokes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078881-AF7F-4DAA-AA49-01EC67055B55}"/>
              </a:ext>
            </a:extLst>
          </p:cNvPr>
          <p:cNvSpPr txBox="1"/>
          <p:nvPr/>
        </p:nvSpPr>
        <p:spPr>
          <a:xfrm>
            <a:off x="3654991" y="2681189"/>
            <a:ext cx="16161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Tensors (to use Maxwell)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Cauchy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Finger Strain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F990E9-936E-4B56-9ABC-ECE16CA54B33}"/>
              </a:ext>
            </a:extLst>
          </p:cNvPr>
          <p:cNvSpPr txBox="1"/>
          <p:nvPr/>
        </p:nvSpPr>
        <p:spPr>
          <a:xfrm>
            <a:off x="789512" y="1119827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Maxwell elements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83EB2B7-5174-441A-97EF-486CEBE290CE}"/>
              </a:ext>
            </a:extLst>
          </p:cNvPr>
          <p:cNvSpPr/>
          <p:nvPr/>
        </p:nvSpPr>
        <p:spPr>
          <a:xfrm>
            <a:off x="409888" y="416565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600E26-9C2E-4992-B5B5-A841B37D1D05}"/>
              </a:ext>
            </a:extLst>
          </p:cNvPr>
          <p:cNvSpPr txBox="1"/>
          <p:nvPr/>
        </p:nvSpPr>
        <p:spPr>
          <a:xfrm>
            <a:off x="670573" y="404812"/>
            <a:ext cx="161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Viscoelastic Models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875223-53EE-42B2-A5AA-E14BAEE1CA5A}"/>
              </a:ext>
            </a:extLst>
          </p:cNvPr>
          <p:cNvSpPr/>
          <p:nvPr/>
        </p:nvSpPr>
        <p:spPr>
          <a:xfrm>
            <a:off x="319529" y="375820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EA6B29-A5D4-40A4-815E-00F0F3DC27A6}"/>
              </a:ext>
            </a:extLst>
          </p:cNvPr>
          <p:cNvGrpSpPr/>
          <p:nvPr/>
        </p:nvGrpSpPr>
        <p:grpSpPr>
          <a:xfrm>
            <a:off x="495989" y="770421"/>
            <a:ext cx="1415495" cy="365760"/>
            <a:chOff x="524604" y="4023585"/>
            <a:chExt cx="1415495" cy="36576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35C1DD9-D8FD-497B-8590-025F33FD2448}"/>
                </a:ext>
              </a:extLst>
            </p:cNvPr>
            <p:cNvSpPr/>
            <p:nvPr/>
          </p:nvSpPr>
          <p:spPr>
            <a:xfrm>
              <a:off x="568499" y="4111201"/>
              <a:ext cx="13716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D69E347-D99E-47ED-99B8-C082B1C73D24}"/>
                </a:ext>
              </a:extLst>
            </p:cNvPr>
            <p:cNvSpPr/>
            <p:nvPr/>
          </p:nvSpPr>
          <p:spPr>
            <a:xfrm>
              <a:off x="524604" y="4023585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6E70DC-F29C-4A19-9A68-DDBB6AE0690D}"/>
                </a:ext>
              </a:extLst>
            </p:cNvPr>
            <p:cNvSpPr txBox="1"/>
            <p:nvPr/>
          </p:nvSpPr>
          <p:spPr>
            <a:xfrm>
              <a:off x="874790" y="4069829"/>
              <a:ext cx="5396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Linear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23A866-4C1E-47AF-86AE-53691A859B4C}"/>
              </a:ext>
            </a:extLst>
          </p:cNvPr>
          <p:cNvGrpSpPr/>
          <p:nvPr/>
        </p:nvGrpSpPr>
        <p:grpSpPr>
          <a:xfrm>
            <a:off x="502409" y="1581342"/>
            <a:ext cx="1415495" cy="365760"/>
            <a:chOff x="524604" y="4023585"/>
            <a:chExt cx="1415495" cy="36576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548B07F-7B1F-48C9-AF8C-CDACC9482BED}"/>
                </a:ext>
              </a:extLst>
            </p:cNvPr>
            <p:cNvSpPr/>
            <p:nvPr/>
          </p:nvSpPr>
          <p:spPr>
            <a:xfrm>
              <a:off x="568499" y="4111201"/>
              <a:ext cx="1371600" cy="1775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BE3B6A4-A043-47C3-8D04-24A8D7A9A963}"/>
                </a:ext>
              </a:extLst>
            </p:cNvPr>
            <p:cNvSpPr/>
            <p:nvPr/>
          </p:nvSpPr>
          <p:spPr>
            <a:xfrm>
              <a:off x="524604" y="4023585"/>
              <a:ext cx="365760" cy="3657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C5767D-56D2-4B1A-A9C2-86F0F6BC738D}"/>
                </a:ext>
              </a:extLst>
            </p:cNvPr>
            <p:cNvSpPr txBox="1"/>
            <p:nvPr/>
          </p:nvSpPr>
          <p:spPr>
            <a:xfrm>
              <a:off x="874790" y="4069829"/>
              <a:ext cx="932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Non-Linear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840F06-B97E-48C8-99D6-5C96CCF8402E}"/>
              </a:ext>
            </a:extLst>
          </p:cNvPr>
          <p:cNvGrpSpPr/>
          <p:nvPr/>
        </p:nvGrpSpPr>
        <p:grpSpPr>
          <a:xfrm rot="5400000">
            <a:off x="3001401" y="1010933"/>
            <a:ext cx="620508" cy="148324"/>
            <a:chOff x="2101008" y="1034560"/>
            <a:chExt cx="1857620" cy="2957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72860E-2959-4F4E-AB7D-30F7C3A6068E}"/>
                </a:ext>
              </a:extLst>
            </p:cNvPr>
            <p:cNvCxnSpPr/>
            <p:nvPr/>
          </p:nvCxnSpPr>
          <p:spPr>
            <a:xfrm>
              <a:off x="2404835" y="1035546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115C87-A282-4794-9E97-C56A3A695654}"/>
                </a:ext>
              </a:extLst>
            </p:cNvPr>
            <p:cNvCxnSpPr/>
            <p:nvPr/>
          </p:nvCxnSpPr>
          <p:spPr>
            <a:xfrm>
              <a:off x="2404835" y="1305052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2E70B-67C6-4FEA-86CA-9C93043A3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155" y="1038266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9D90AD-1D52-46DC-99D5-E3D4C6219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743" y="1035549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748CAE-DA97-40F0-9865-4B0F73B537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1008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79489B-9399-4F6E-9809-A8ED75F689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55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EDF058-4167-4CAD-A032-517881450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548" y="1034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539EF0-73B2-4696-B22E-541E76BA40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259" y="1039695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EB356A-B473-49CB-8B38-8C280FBF7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699" y="1056020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8311E7-3197-4563-A2E7-4F90CB3434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5425" y="1045136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91CF66-56DA-4E3A-A90E-9EDB24580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72" y="1179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6B6E80-A0EE-4CDC-806D-DA9F4B99310F}"/>
                </a:ext>
              </a:extLst>
            </p:cNvPr>
            <p:cNvCxnSpPr>
              <a:cxnSpLocks/>
            </p:cNvCxnSpPr>
            <p:nvPr/>
          </p:nvCxnSpPr>
          <p:spPr>
            <a:xfrm>
              <a:off x="3497249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ED2B33B-4E46-41CF-AE50-C2A1FA502F61}"/>
              </a:ext>
            </a:extLst>
          </p:cNvPr>
          <p:cNvSpPr txBox="1"/>
          <p:nvPr/>
        </p:nvSpPr>
        <p:spPr>
          <a:xfrm>
            <a:off x="3045734" y="801729"/>
            <a:ext cx="3281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l-G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η</a:t>
            </a:r>
            <a:r>
              <a:rPr kumimoji="0" lang="en-US" sz="9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</a:t>
            </a:r>
            <a:endParaRPr lang="en-US" sz="1200" baseline="-25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22A1A5-3EDE-4999-8679-BA28E61A32AA}"/>
              </a:ext>
            </a:extLst>
          </p:cNvPr>
          <p:cNvSpPr txBox="1"/>
          <p:nvPr/>
        </p:nvSpPr>
        <p:spPr>
          <a:xfrm>
            <a:off x="3274256" y="1157693"/>
            <a:ext cx="3190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aseline="-2500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200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14320E-A99D-4617-BF0B-161A24469039}"/>
              </a:ext>
            </a:extLst>
          </p:cNvPr>
          <p:cNvSpPr txBox="1"/>
          <p:nvPr/>
        </p:nvSpPr>
        <p:spPr>
          <a:xfrm>
            <a:off x="2092040" y="801511"/>
            <a:ext cx="112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dashpot -&gt; viscosity </a:t>
            </a:r>
          </a:p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spring -&gt; elasticity</a:t>
            </a:r>
            <a:endParaRPr lang="en-US" sz="1100" dirty="0"/>
          </a:p>
        </p:txBody>
      </p:sp>
      <p:sp>
        <p:nvSpPr>
          <p:cNvPr id="97" name="Plus Sign 96">
            <a:extLst>
              <a:ext uri="{FF2B5EF4-FFF2-40B4-BE49-F238E27FC236}">
                <a16:creationId xmlns:a16="http://schemas.microsoft.com/office/drawing/2014/main" id="{59A381D7-5FC9-42C3-8F50-0A24E30C9A68}"/>
              </a:ext>
            </a:extLst>
          </p:cNvPr>
          <p:cNvSpPr/>
          <p:nvPr/>
        </p:nvSpPr>
        <p:spPr>
          <a:xfrm>
            <a:off x="3442318" y="983099"/>
            <a:ext cx="184206" cy="199663"/>
          </a:xfrm>
          <a:prstGeom prst="mathPlus">
            <a:avLst>
              <a:gd name="adj1" fmla="val 6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D556DC-9BD1-4D7F-AE12-5CFEBA1F9116}"/>
              </a:ext>
            </a:extLst>
          </p:cNvPr>
          <p:cNvGrpSpPr/>
          <p:nvPr/>
        </p:nvGrpSpPr>
        <p:grpSpPr>
          <a:xfrm rot="5400000">
            <a:off x="3449114" y="1013206"/>
            <a:ext cx="620508" cy="148324"/>
            <a:chOff x="2101008" y="1034560"/>
            <a:chExt cx="1857620" cy="29578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32925D2-EF94-48EC-A5DF-0F1A3DCAB4BD}"/>
                </a:ext>
              </a:extLst>
            </p:cNvPr>
            <p:cNvCxnSpPr/>
            <p:nvPr/>
          </p:nvCxnSpPr>
          <p:spPr>
            <a:xfrm>
              <a:off x="2404835" y="1035546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CAD0E35-7477-46A7-B6AE-196A7DEB8956}"/>
                </a:ext>
              </a:extLst>
            </p:cNvPr>
            <p:cNvCxnSpPr/>
            <p:nvPr/>
          </p:nvCxnSpPr>
          <p:spPr>
            <a:xfrm>
              <a:off x="2404835" y="1305052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F1DADF-3725-4FDB-B6DF-5C18F0FCB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155" y="1038266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23421BA-D688-4789-9EA5-DDA6CD963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743" y="1035549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AB9745F-99C5-4288-9E19-4265F14BD039}"/>
                </a:ext>
              </a:extLst>
            </p:cNvPr>
            <p:cNvCxnSpPr>
              <a:cxnSpLocks/>
            </p:cNvCxnSpPr>
            <p:nvPr/>
          </p:nvCxnSpPr>
          <p:spPr>
            <a:xfrm>
              <a:off x="2101008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72F4ED5-3017-478A-BF27-4B9698E868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55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332C8B7-90F5-4D4E-847F-CBCA4957D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548" y="1034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16F3ED-C037-4121-A118-7EF5021064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259" y="1039695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26854A8-B3B4-49CB-B3D0-CADD34D3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699" y="1056020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E4D57C-8AB5-4375-962B-886437694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5425" y="1045136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70B4F7C-B996-4312-A074-EC62D3934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72" y="1179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76C33-350D-4CE8-A37D-60C0063C3682}"/>
                </a:ext>
              </a:extLst>
            </p:cNvPr>
            <p:cNvCxnSpPr>
              <a:cxnSpLocks/>
            </p:cNvCxnSpPr>
            <p:nvPr/>
          </p:nvCxnSpPr>
          <p:spPr>
            <a:xfrm>
              <a:off x="3497249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ACA1E2AB-AA2B-40A9-8661-78EF4991C438}"/>
              </a:ext>
            </a:extLst>
          </p:cNvPr>
          <p:cNvSpPr/>
          <p:nvPr/>
        </p:nvSpPr>
        <p:spPr>
          <a:xfrm>
            <a:off x="3934047" y="1064642"/>
            <a:ext cx="36576" cy="36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BAA8C1D-6D0B-4775-AD39-ECD4ED4BFDEB}"/>
              </a:ext>
            </a:extLst>
          </p:cNvPr>
          <p:cNvSpPr/>
          <p:nvPr/>
        </p:nvSpPr>
        <p:spPr>
          <a:xfrm>
            <a:off x="4020148" y="1064642"/>
            <a:ext cx="36576" cy="36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3FA5CD8-F1C9-4E4C-9BFA-721F75049611}"/>
              </a:ext>
            </a:extLst>
          </p:cNvPr>
          <p:cNvSpPr/>
          <p:nvPr/>
        </p:nvSpPr>
        <p:spPr>
          <a:xfrm>
            <a:off x="4110452" y="1064642"/>
            <a:ext cx="36576" cy="36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76366AF-4DB4-400D-993F-943D02762D1A}"/>
              </a:ext>
            </a:extLst>
          </p:cNvPr>
          <p:cNvSpPr txBox="1"/>
          <p:nvPr/>
        </p:nvSpPr>
        <p:spPr>
          <a:xfrm>
            <a:off x="3490908" y="808651"/>
            <a:ext cx="3281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l-G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η</a:t>
            </a:r>
            <a:r>
              <a:rPr kumimoji="0" lang="en-US" sz="9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2</a:t>
            </a:r>
            <a:endParaRPr lang="en-US" sz="1200" baseline="-25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C4598E-D2C3-432C-B0F9-8EFCB6EC3B20}"/>
              </a:ext>
            </a:extLst>
          </p:cNvPr>
          <p:cNvSpPr txBox="1"/>
          <p:nvPr/>
        </p:nvSpPr>
        <p:spPr>
          <a:xfrm>
            <a:off x="3719430" y="1164615"/>
            <a:ext cx="3190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aseline="-2500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200" baseline="-250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68CDA-BD15-4330-A857-5C2C7280F3F5}"/>
              </a:ext>
            </a:extLst>
          </p:cNvPr>
          <p:cNvGrpSpPr/>
          <p:nvPr/>
        </p:nvGrpSpPr>
        <p:grpSpPr>
          <a:xfrm rot="5400000">
            <a:off x="4040274" y="1008101"/>
            <a:ext cx="620508" cy="148324"/>
            <a:chOff x="2101008" y="1034560"/>
            <a:chExt cx="1857620" cy="29578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612B32-FCBE-4943-8821-4A231BCAE4FA}"/>
                </a:ext>
              </a:extLst>
            </p:cNvPr>
            <p:cNvCxnSpPr/>
            <p:nvPr/>
          </p:nvCxnSpPr>
          <p:spPr>
            <a:xfrm>
              <a:off x="2404835" y="1035546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01F6A4D-76C4-4CDB-BB6E-6419813264CA}"/>
                </a:ext>
              </a:extLst>
            </p:cNvPr>
            <p:cNvCxnSpPr/>
            <p:nvPr/>
          </p:nvCxnSpPr>
          <p:spPr>
            <a:xfrm>
              <a:off x="2404835" y="1305052"/>
              <a:ext cx="27432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196B8F4-0C97-4457-BCB3-3761BE39E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155" y="1038266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1305258-1B9B-4347-90AD-BB545060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743" y="1035549"/>
              <a:ext cx="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DA37301-3C90-41AD-8AD4-4D7953904E61}"/>
                </a:ext>
              </a:extLst>
            </p:cNvPr>
            <p:cNvCxnSpPr>
              <a:cxnSpLocks/>
            </p:cNvCxnSpPr>
            <p:nvPr/>
          </p:nvCxnSpPr>
          <p:spPr>
            <a:xfrm>
              <a:off x="2101008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AF007E-69E1-49E9-8A9C-1C2DF58DED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9155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56BC6B-85F7-45B3-930F-56254148D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0548" y="1034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5FC8827-F0E4-47DC-A958-3F46352FA8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259" y="1039695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310819-2A73-48FB-8190-CC2AB630F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699" y="1056020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01E9EA6-FC5D-4263-B43D-5C0F12D30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5425" y="1045136"/>
              <a:ext cx="91440" cy="27432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FC6A363-565D-4239-B2B2-126D1125E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72" y="1179560"/>
              <a:ext cx="45720" cy="13716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053F445-1EB7-41E9-870E-B70DC4A06A0D}"/>
                </a:ext>
              </a:extLst>
            </p:cNvPr>
            <p:cNvCxnSpPr>
              <a:cxnSpLocks/>
            </p:cNvCxnSpPr>
            <p:nvPr/>
          </p:nvCxnSpPr>
          <p:spPr>
            <a:xfrm>
              <a:off x="3497249" y="1171978"/>
              <a:ext cx="4613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C3BDB83-C1DD-4247-845F-A779AEC4A38D}"/>
              </a:ext>
            </a:extLst>
          </p:cNvPr>
          <p:cNvSpPr txBox="1"/>
          <p:nvPr/>
        </p:nvSpPr>
        <p:spPr>
          <a:xfrm>
            <a:off x="4084607" y="798897"/>
            <a:ext cx="3281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l-G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η</a:t>
            </a:r>
            <a:r>
              <a:rPr kumimoji="0" lang="en-US" sz="9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n</a:t>
            </a:r>
            <a:endParaRPr lang="en-US" sz="1200" baseline="-25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322ACB-344D-4A05-B115-EEA41483DAF4}"/>
              </a:ext>
            </a:extLst>
          </p:cNvPr>
          <p:cNvSpPr txBox="1"/>
          <p:nvPr/>
        </p:nvSpPr>
        <p:spPr>
          <a:xfrm>
            <a:off x="4299524" y="1160303"/>
            <a:ext cx="3190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aseline="-25000" dirty="0" err="1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200" baseline="-25000" dirty="0"/>
          </a:p>
        </p:txBody>
      </p:sp>
      <p:sp>
        <p:nvSpPr>
          <p:cNvPr id="131" name="Equals 130">
            <a:extLst>
              <a:ext uri="{FF2B5EF4-FFF2-40B4-BE49-F238E27FC236}">
                <a16:creationId xmlns:a16="http://schemas.microsoft.com/office/drawing/2014/main" id="{F0EEB9DE-F70B-49C3-BCBC-B5A94DF1B599}"/>
              </a:ext>
            </a:extLst>
          </p:cNvPr>
          <p:cNvSpPr/>
          <p:nvPr/>
        </p:nvSpPr>
        <p:spPr>
          <a:xfrm>
            <a:off x="4561578" y="991365"/>
            <a:ext cx="179210" cy="183130"/>
          </a:xfrm>
          <a:prstGeom prst="mathEqual">
            <a:avLst>
              <a:gd name="adj1" fmla="val 5687"/>
              <a:gd name="adj2" fmla="val 2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C8CA58F-AC9E-4AC0-BDF9-49C072BE1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685" y="741580"/>
            <a:ext cx="1279315" cy="715496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4F78607-AD7E-410B-8E3F-46DB4C3670F6}"/>
              </a:ext>
            </a:extLst>
          </p:cNvPr>
          <p:cNvCxnSpPr>
            <a:cxnSpLocks/>
          </p:cNvCxnSpPr>
          <p:nvPr/>
        </p:nvCxnSpPr>
        <p:spPr>
          <a:xfrm flipV="1">
            <a:off x="590544" y="858433"/>
            <a:ext cx="182880" cy="176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Curved 1028">
            <a:extLst>
              <a:ext uri="{FF2B5EF4-FFF2-40B4-BE49-F238E27FC236}">
                <a16:creationId xmlns:a16="http://schemas.microsoft.com/office/drawing/2014/main" id="{D7260D6F-349D-4F0F-864A-B93AA89FBC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3055" y="1677011"/>
            <a:ext cx="182880" cy="1673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3E12272-F12D-5A49-90D9-EAD8B22D6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869" y="2610232"/>
            <a:ext cx="1404204" cy="870211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E7553416-1790-4DED-B707-E038B91BCC40}"/>
              </a:ext>
            </a:extLst>
          </p:cNvPr>
          <p:cNvSpPr txBox="1"/>
          <p:nvPr/>
        </p:nvSpPr>
        <p:spPr>
          <a:xfrm>
            <a:off x="2101008" y="1617411"/>
            <a:ext cx="1255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Mass equation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900" dirty="0"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900" dirty="0"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Momentum equation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8440D3-9AF9-41D1-B92D-6ED777E3E5E8}"/>
              </a:ext>
            </a:extLst>
          </p:cNvPr>
          <p:cNvCxnSpPr>
            <a:cxnSpLocks/>
          </p:cNvCxnSpPr>
          <p:nvPr/>
        </p:nvCxnSpPr>
        <p:spPr>
          <a:xfrm>
            <a:off x="3565003" y="1639619"/>
            <a:ext cx="4214" cy="1854570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B001BAA-451C-4F73-AA11-7E25D9AD4CF3}"/>
              </a:ext>
            </a:extLst>
          </p:cNvPr>
          <p:cNvSpPr txBox="1"/>
          <p:nvPr/>
        </p:nvSpPr>
        <p:spPr>
          <a:xfrm>
            <a:off x="606017" y="2207696"/>
            <a:ext cx="143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Describes the flow of incompressible fluids</a:t>
            </a:r>
            <a:endParaRPr lang="en-US" sz="1100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3C0CC2D8-E6AE-4F82-AE48-E61D8DA784C2}"/>
              </a:ext>
            </a:extLst>
          </p:cNvPr>
          <p:cNvSpPr/>
          <p:nvPr/>
        </p:nvSpPr>
        <p:spPr>
          <a:xfrm>
            <a:off x="3501596" y="1625445"/>
            <a:ext cx="1645920" cy="17750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22FD47D-FE85-4438-9CB1-0350B90BCC85}"/>
              </a:ext>
            </a:extLst>
          </p:cNvPr>
          <p:cNvSpPr txBox="1"/>
          <p:nvPr/>
        </p:nvSpPr>
        <p:spPr>
          <a:xfrm>
            <a:off x="3506033" y="1583394"/>
            <a:ext cx="156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Constitutive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bject 8">
                <a:extLst>
                  <a:ext uri="{FF2B5EF4-FFF2-40B4-BE49-F238E27FC236}">
                    <a16:creationId xmlns:a16="http://schemas.microsoft.com/office/drawing/2014/main" id="{65CF787E-93D9-4ABF-8F2B-D2FC9BA13913}"/>
                  </a:ext>
                </a:extLst>
              </p:cNvPr>
              <p:cNvSpPr txBox="1"/>
              <p:nvPr/>
            </p:nvSpPr>
            <p:spPr bwMode="auto">
              <a:xfrm>
                <a:off x="2101008" y="1778855"/>
                <a:ext cx="1092185" cy="4477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̄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̄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Object 8">
                <a:extLst>
                  <a:ext uri="{FF2B5EF4-FFF2-40B4-BE49-F238E27FC236}">
                    <a16:creationId xmlns:a16="http://schemas.microsoft.com/office/drawing/2014/main" id="{65CF787E-93D9-4ABF-8F2B-D2FC9BA1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1008" y="1778855"/>
                <a:ext cx="1092185" cy="447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bject 9">
                <a:extLst>
                  <a:ext uri="{FF2B5EF4-FFF2-40B4-BE49-F238E27FC236}">
                    <a16:creationId xmlns:a16="http://schemas.microsoft.com/office/drawing/2014/main" id="{48742999-4469-4F97-9487-42D07DCCBB7B}"/>
                  </a:ext>
                </a:extLst>
              </p:cNvPr>
              <p:cNvSpPr txBox="1"/>
              <p:nvPr/>
            </p:nvSpPr>
            <p:spPr bwMode="auto">
              <a:xfrm>
                <a:off x="2161368" y="3162154"/>
                <a:ext cx="1446060" cy="4817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̄"/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Object 9">
                <a:extLst>
                  <a:ext uri="{FF2B5EF4-FFF2-40B4-BE49-F238E27FC236}">
                    <a16:creationId xmlns:a16="http://schemas.microsoft.com/office/drawing/2014/main" id="{48742999-4469-4F97-9487-42D07DCC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1368" y="3162154"/>
                <a:ext cx="1446060" cy="4817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Plus Sign 154">
            <a:extLst>
              <a:ext uri="{FF2B5EF4-FFF2-40B4-BE49-F238E27FC236}">
                <a16:creationId xmlns:a16="http://schemas.microsoft.com/office/drawing/2014/main" id="{08C6422E-30AB-463B-AE2B-AC2AEA040DC1}"/>
              </a:ext>
            </a:extLst>
          </p:cNvPr>
          <p:cNvSpPr/>
          <p:nvPr/>
        </p:nvSpPr>
        <p:spPr>
          <a:xfrm>
            <a:off x="2623542" y="2185106"/>
            <a:ext cx="91440" cy="91440"/>
          </a:xfrm>
          <a:prstGeom prst="mathPlus">
            <a:avLst>
              <a:gd name="adj1" fmla="val 6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0465156-5667-4253-AE29-4E392B86AE7F}"/>
              </a:ext>
            </a:extLst>
          </p:cNvPr>
          <p:cNvSpPr txBox="1"/>
          <p:nvPr/>
        </p:nvSpPr>
        <p:spPr>
          <a:xfrm>
            <a:off x="2086869" y="1126378"/>
            <a:ext cx="112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Obtain </a:t>
            </a:r>
            <a:r>
              <a:rPr kumimoji="0" lang="el-G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G</a:t>
            </a:r>
          </a:p>
          <a:p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Calculate H(</a:t>
            </a:r>
            <a:r>
              <a:rPr kumimoji="0" lang="el-G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8AFB547-3C55-4F01-861F-BAC92009147B}"/>
                  </a:ext>
                </a:extLst>
              </p:cNvPr>
              <p:cNvSpPr txBox="1"/>
              <p:nvPr/>
            </p:nvSpPr>
            <p:spPr>
              <a:xfrm>
                <a:off x="2101008" y="2560627"/>
                <a:ext cx="1404204" cy="499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8AFB547-3C55-4F01-861F-BAC92009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08" y="2560627"/>
                <a:ext cx="1404204" cy="499689"/>
              </a:xfrm>
              <a:prstGeom prst="rect">
                <a:avLst/>
              </a:prstGeom>
              <a:blipFill>
                <a:blip r:embed="rId13"/>
                <a:stretch>
                  <a:fillRect r="-260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ED0CF71-00FD-457E-9943-DA892DCA739C}"/>
              </a:ext>
            </a:extLst>
          </p:cNvPr>
          <p:cNvGrpSpPr/>
          <p:nvPr/>
        </p:nvGrpSpPr>
        <p:grpSpPr>
          <a:xfrm>
            <a:off x="553558" y="9642198"/>
            <a:ext cx="2803346" cy="1109254"/>
            <a:chOff x="685289" y="9956368"/>
            <a:chExt cx="2803346" cy="11092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B1BE08-5638-4383-9430-A4D9C52A5558}"/>
                </a:ext>
              </a:extLst>
            </p:cNvPr>
            <p:cNvGrpSpPr/>
            <p:nvPr/>
          </p:nvGrpSpPr>
          <p:grpSpPr>
            <a:xfrm>
              <a:off x="685289" y="9956900"/>
              <a:ext cx="1767862" cy="1108722"/>
              <a:chOff x="773424" y="9497348"/>
              <a:chExt cx="1767862" cy="11087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C14B43-BC2D-47A4-8E33-395B3F15773A}"/>
                  </a:ext>
                </a:extLst>
              </p:cNvPr>
              <p:cNvSpPr/>
              <p:nvPr/>
            </p:nvSpPr>
            <p:spPr>
              <a:xfrm>
                <a:off x="773424" y="9497348"/>
                <a:ext cx="1754712" cy="10979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 descr="Blow Molding | Kyoraku Co., Ltd.">
                <a:extLst>
                  <a:ext uri="{FF2B5EF4-FFF2-40B4-BE49-F238E27FC236}">
                    <a16:creationId xmlns:a16="http://schemas.microsoft.com/office/drawing/2014/main" id="{739CF4D2-357F-493F-B3B5-5FDACC9DE0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34"/>
              <a:stretch/>
            </p:blipFill>
            <p:spPr bwMode="auto">
              <a:xfrm>
                <a:off x="786574" y="9512088"/>
                <a:ext cx="1754712" cy="1093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0D5FE42-AB63-45FE-8ED3-82F97510BF5A}"/>
                </a:ext>
              </a:extLst>
            </p:cNvPr>
            <p:cNvGrpSpPr/>
            <p:nvPr/>
          </p:nvGrpSpPr>
          <p:grpSpPr>
            <a:xfrm>
              <a:off x="2191965" y="9956368"/>
              <a:ext cx="1296670" cy="1097975"/>
              <a:chOff x="773424" y="10065880"/>
              <a:chExt cx="1296670" cy="109233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460C126-997A-4C4E-B18D-693D96B56CB7}"/>
                  </a:ext>
                </a:extLst>
              </p:cNvPr>
              <p:cNvSpPr/>
              <p:nvPr/>
            </p:nvSpPr>
            <p:spPr>
              <a:xfrm>
                <a:off x="1004346" y="10065880"/>
                <a:ext cx="1065748" cy="10923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2" descr="Blow Molding | Kyoraku Co., Ltd.">
                <a:extLst>
                  <a:ext uri="{FF2B5EF4-FFF2-40B4-BE49-F238E27FC236}">
                    <a16:creationId xmlns:a16="http://schemas.microsoft.com/office/drawing/2014/main" id="{80BF40A5-6291-4AF1-9609-D3F4094674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031" r="26103"/>
              <a:stretch/>
            </p:blipFill>
            <p:spPr bwMode="auto">
              <a:xfrm>
                <a:off x="773424" y="10556540"/>
                <a:ext cx="1296670" cy="575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64EC169-3565-4CEC-A365-6361F0651B0D}"/>
              </a:ext>
            </a:extLst>
          </p:cNvPr>
          <p:cNvSpPr/>
          <p:nvPr/>
        </p:nvSpPr>
        <p:spPr>
          <a:xfrm>
            <a:off x="495989" y="10963488"/>
            <a:ext cx="5665884" cy="2842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6356A4A-FA02-47A5-8BF0-4F038FB400AB}"/>
              </a:ext>
            </a:extLst>
          </p:cNvPr>
          <p:cNvSpPr txBox="1"/>
          <p:nvPr/>
        </p:nvSpPr>
        <p:spPr>
          <a:xfrm>
            <a:off x="773843" y="10951735"/>
            <a:ext cx="230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product performance!!!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9B3157-C3C6-462D-903A-B4CFD8BC9623}"/>
              </a:ext>
            </a:extLst>
          </p:cNvPr>
          <p:cNvSpPr/>
          <p:nvPr/>
        </p:nvSpPr>
        <p:spPr>
          <a:xfrm>
            <a:off x="409888" y="10922743"/>
            <a:ext cx="365760" cy="36576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6608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773</Words>
  <Application>Microsoft Office PowerPoint</Application>
  <PresentationFormat>Widescreen</PresentationFormat>
  <Paragraphs>236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alvarez</dc:creator>
  <cp:lastModifiedBy>Antonio Osamu Katagiri Tanaka</cp:lastModifiedBy>
  <cp:revision>81</cp:revision>
  <dcterms:created xsi:type="dcterms:W3CDTF">2020-07-28T02:32:10Z</dcterms:created>
  <dcterms:modified xsi:type="dcterms:W3CDTF">2020-07-29T06:08:41Z</dcterms:modified>
</cp:coreProperties>
</file>