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1" r:id="rId5"/>
  </p:sldMasterIdLst>
  <p:notesMasterIdLst>
    <p:notesMasterId r:id="rId16"/>
  </p:notesMasterIdLst>
  <p:handoutMasterIdLst>
    <p:handoutMasterId r:id="rId17"/>
  </p:handoutMasterIdLst>
  <p:sldIdLst>
    <p:sldId id="528" r:id="rId6"/>
    <p:sldId id="522" r:id="rId7"/>
    <p:sldId id="524" r:id="rId8"/>
    <p:sldId id="521" r:id="rId9"/>
    <p:sldId id="523" r:id="rId10"/>
    <p:sldId id="444" r:id="rId11"/>
    <p:sldId id="526" r:id="rId12"/>
    <p:sldId id="256" r:id="rId13"/>
    <p:sldId id="257" r:id="rId14"/>
    <p:sldId id="258"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33C"/>
    <a:srgbClr val="E18300"/>
    <a:srgbClr val="FFDA70"/>
    <a:srgbClr val="FFC800"/>
    <a:srgbClr val="FFAA00"/>
    <a:srgbClr val="0A7832"/>
    <a:srgbClr val="0A7828"/>
    <a:srgbClr val="0A7228"/>
    <a:srgbClr val="9B9B9B"/>
    <a:srgbClr val="FFE0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76887F-C434-409C-A8D8-EE13312426A6}" v="679" dt="2020-07-29T06:10:21.701"/>
    <p1510:client id="{A48CA925-1A6A-46C5-8A3C-370824A9023A}" v="92" dt="2020-07-29T05:52:40.025"/>
    <p1510:client id="{B83E7904-826C-7559-8FCE-E5710B872C75}" v="370" dt="2020-07-29T06:06:54.3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p:scale>
          <a:sx n="66" d="100"/>
          <a:sy n="66" d="100"/>
        </p:scale>
        <p:origin x="48" y="1026"/>
      </p:cViewPr>
      <p:guideLst>
        <p:guide orient="horz" pos="2176"/>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Osamu Katagiri Tanaka" userId="2c28225e-d492-4964-8551-1b0a3c65dda0" providerId="ADAL" clId="{2376887F-C434-409C-A8D8-EE13312426A6}"/>
    <pc:docChg chg="undo redo custSel delSld modSld sldOrd">
      <pc:chgData name="Antonio Osamu Katagiri Tanaka" userId="2c28225e-d492-4964-8551-1b0a3c65dda0" providerId="ADAL" clId="{2376887F-C434-409C-A8D8-EE13312426A6}" dt="2020-07-29T06:10:21.700" v="1049" actId="164"/>
      <pc:docMkLst>
        <pc:docMk/>
      </pc:docMkLst>
      <pc:sldChg chg="delSp modSp mod delAnim">
        <pc:chgData name="Antonio Osamu Katagiri Tanaka" userId="2c28225e-d492-4964-8551-1b0a3c65dda0" providerId="ADAL" clId="{2376887F-C434-409C-A8D8-EE13312426A6}" dt="2020-07-29T05:20:43.840" v="337" actId="478"/>
        <pc:sldMkLst>
          <pc:docMk/>
          <pc:sldMk cId="427273925" sldId="521"/>
        </pc:sldMkLst>
        <pc:spChg chg="del">
          <ac:chgData name="Antonio Osamu Katagiri Tanaka" userId="2c28225e-d492-4964-8551-1b0a3c65dda0" providerId="ADAL" clId="{2376887F-C434-409C-A8D8-EE13312426A6}" dt="2020-07-29T05:20:27.424" v="327" actId="478"/>
          <ac:spMkLst>
            <pc:docMk/>
            <pc:sldMk cId="427273925" sldId="521"/>
            <ac:spMk id="201" creationId="{00000000-0000-0000-0000-000000000000}"/>
          </ac:spMkLst>
        </pc:spChg>
        <pc:spChg chg="del">
          <ac:chgData name="Antonio Osamu Katagiri Tanaka" userId="2c28225e-d492-4964-8551-1b0a3c65dda0" providerId="ADAL" clId="{2376887F-C434-409C-A8D8-EE13312426A6}" dt="2020-07-29T05:20:38.353" v="333" actId="478"/>
          <ac:spMkLst>
            <pc:docMk/>
            <pc:sldMk cId="427273925" sldId="521"/>
            <ac:spMk id="207" creationId="{00000000-0000-0000-0000-000000000000}"/>
          </ac:spMkLst>
        </pc:spChg>
        <pc:spChg chg="del">
          <ac:chgData name="Antonio Osamu Katagiri Tanaka" userId="2c28225e-d492-4964-8551-1b0a3c65dda0" providerId="ADAL" clId="{2376887F-C434-409C-A8D8-EE13312426A6}" dt="2020-07-29T05:20:30.409" v="329" actId="478"/>
          <ac:spMkLst>
            <pc:docMk/>
            <pc:sldMk cId="427273925" sldId="521"/>
            <ac:spMk id="295" creationId="{00000000-0000-0000-0000-000000000000}"/>
          </ac:spMkLst>
        </pc:spChg>
        <pc:spChg chg="del mod">
          <ac:chgData name="Antonio Osamu Katagiri Tanaka" userId="2c28225e-d492-4964-8551-1b0a3c65dda0" providerId="ADAL" clId="{2376887F-C434-409C-A8D8-EE13312426A6}" dt="2020-07-29T05:20:35.495" v="332" actId="478"/>
          <ac:spMkLst>
            <pc:docMk/>
            <pc:sldMk cId="427273925" sldId="521"/>
            <ac:spMk id="297" creationId="{00000000-0000-0000-0000-000000000000}"/>
          </ac:spMkLst>
        </pc:spChg>
        <pc:spChg chg="del">
          <ac:chgData name="Antonio Osamu Katagiri Tanaka" userId="2c28225e-d492-4964-8551-1b0a3c65dda0" providerId="ADAL" clId="{2376887F-C434-409C-A8D8-EE13312426A6}" dt="2020-07-29T05:20:42.590" v="335" actId="478"/>
          <ac:spMkLst>
            <pc:docMk/>
            <pc:sldMk cId="427273925" sldId="521"/>
            <ac:spMk id="298" creationId="{00000000-0000-0000-0000-000000000000}"/>
          </ac:spMkLst>
        </pc:spChg>
        <pc:spChg chg="del mod">
          <ac:chgData name="Antonio Osamu Katagiri Tanaka" userId="2c28225e-d492-4964-8551-1b0a3c65dda0" providerId="ADAL" clId="{2376887F-C434-409C-A8D8-EE13312426A6}" dt="2020-07-29T05:20:43.840" v="337" actId="478"/>
          <ac:spMkLst>
            <pc:docMk/>
            <pc:sldMk cId="427273925" sldId="521"/>
            <ac:spMk id="299" creationId="{00000000-0000-0000-0000-000000000000}"/>
          </ac:spMkLst>
        </pc:spChg>
        <pc:spChg chg="del">
          <ac:chgData name="Antonio Osamu Katagiri Tanaka" userId="2c28225e-d492-4964-8551-1b0a3c65dda0" providerId="ADAL" clId="{2376887F-C434-409C-A8D8-EE13312426A6}" dt="2020-07-29T05:20:29.075" v="328" actId="478"/>
          <ac:spMkLst>
            <pc:docMk/>
            <pc:sldMk cId="427273925" sldId="521"/>
            <ac:spMk id="300" creationId="{00000000-0000-0000-0000-000000000000}"/>
          </ac:spMkLst>
        </pc:spChg>
        <pc:grpChg chg="del">
          <ac:chgData name="Antonio Osamu Katagiri Tanaka" userId="2c28225e-d492-4964-8551-1b0a3c65dda0" providerId="ADAL" clId="{2376887F-C434-409C-A8D8-EE13312426A6}" dt="2020-07-29T05:20:31.958" v="330" actId="478"/>
          <ac:grpSpMkLst>
            <pc:docMk/>
            <pc:sldMk cId="427273925" sldId="521"/>
            <ac:grpSpMk id="2" creationId="{00000000-0000-0000-0000-000000000000}"/>
          </ac:grpSpMkLst>
        </pc:grpChg>
        <pc:grpChg chg="del">
          <ac:chgData name="Antonio Osamu Katagiri Tanaka" userId="2c28225e-d492-4964-8551-1b0a3c65dda0" providerId="ADAL" clId="{2376887F-C434-409C-A8D8-EE13312426A6}" dt="2020-07-29T05:20:41.251" v="334" actId="478"/>
          <ac:grpSpMkLst>
            <pc:docMk/>
            <pc:sldMk cId="427273925" sldId="521"/>
            <ac:grpSpMk id="4" creationId="{00000000-0000-0000-0000-000000000000}"/>
          </ac:grpSpMkLst>
        </pc:grpChg>
      </pc:sldChg>
      <pc:sldChg chg="addSp delSp modSp mod delAnim">
        <pc:chgData name="Antonio Osamu Katagiri Tanaka" userId="2c28225e-d492-4964-8551-1b0a3c65dda0" providerId="ADAL" clId="{2376887F-C434-409C-A8D8-EE13312426A6}" dt="2020-07-29T06:10:21.700" v="1049" actId="164"/>
        <pc:sldMkLst>
          <pc:docMk/>
          <pc:sldMk cId="1287457047" sldId="522"/>
        </pc:sldMkLst>
        <pc:spChg chg="add mod topLvl">
          <ac:chgData name="Antonio Osamu Katagiri Tanaka" userId="2c28225e-d492-4964-8551-1b0a3c65dda0" providerId="ADAL" clId="{2376887F-C434-409C-A8D8-EE13312426A6}" dt="2020-07-29T06:10:21.700" v="1049" actId="164"/>
          <ac:spMkLst>
            <pc:docMk/>
            <pc:sldMk cId="1287457047" sldId="522"/>
            <ac:spMk id="3" creationId="{AD033039-9D38-4D9D-8E07-05C43B14E368}"/>
          </ac:spMkLst>
        </pc:spChg>
        <pc:spChg chg="add mod">
          <ac:chgData name="Antonio Osamu Katagiri Tanaka" userId="2c28225e-d492-4964-8551-1b0a3c65dda0" providerId="ADAL" clId="{2376887F-C434-409C-A8D8-EE13312426A6}" dt="2020-07-29T05:42:06.064" v="835" actId="164"/>
          <ac:spMkLst>
            <pc:docMk/>
            <pc:sldMk cId="1287457047" sldId="522"/>
            <ac:spMk id="4" creationId="{EA98CED5-9F39-4736-9C09-ECF782C9F48A}"/>
          </ac:spMkLst>
        </pc:spChg>
        <pc:spChg chg="add mod">
          <ac:chgData name="Antonio Osamu Katagiri Tanaka" userId="2c28225e-d492-4964-8551-1b0a3c65dda0" providerId="ADAL" clId="{2376887F-C434-409C-A8D8-EE13312426A6}" dt="2020-07-29T05:48:54.598" v="890" actId="164"/>
          <ac:spMkLst>
            <pc:docMk/>
            <pc:sldMk cId="1287457047" sldId="522"/>
            <ac:spMk id="10" creationId="{CA0D8A86-982F-4438-9887-EC8C78A5195B}"/>
          </ac:spMkLst>
        </pc:spChg>
        <pc:spChg chg="add mod">
          <ac:chgData name="Antonio Osamu Katagiri Tanaka" userId="2c28225e-d492-4964-8551-1b0a3c65dda0" providerId="ADAL" clId="{2376887F-C434-409C-A8D8-EE13312426A6}" dt="2020-07-29T05:54:44.726" v="944" actId="1076"/>
          <ac:spMkLst>
            <pc:docMk/>
            <pc:sldMk cId="1287457047" sldId="522"/>
            <ac:spMk id="13" creationId="{D8DC8AAD-F83D-44C4-84E7-ADD27B48C8A1}"/>
          </ac:spMkLst>
        </pc:spChg>
        <pc:spChg chg="add mod">
          <ac:chgData name="Antonio Osamu Katagiri Tanaka" userId="2c28225e-d492-4964-8551-1b0a3c65dda0" providerId="ADAL" clId="{2376887F-C434-409C-A8D8-EE13312426A6}" dt="2020-07-29T06:06:06.503" v="1018" actId="164"/>
          <ac:spMkLst>
            <pc:docMk/>
            <pc:sldMk cId="1287457047" sldId="522"/>
            <ac:spMk id="16" creationId="{9CC6F8F6-82BF-4A3F-8EFE-39E78051900F}"/>
          </ac:spMkLst>
        </pc:spChg>
        <pc:spChg chg="mod">
          <ac:chgData name="Antonio Osamu Katagiri Tanaka" userId="2c28225e-d492-4964-8551-1b0a3c65dda0" providerId="ADAL" clId="{2376887F-C434-409C-A8D8-EE13312426A6}" dt="2020-07-29T06:03:39.804" v="967" actId="1076"/>
          <ac:spMkLst>
            <pc:docMk/>
            <pc:sldMk cId="1287457047" sldId="522"/>
            <ac:spMk id="82" creationId="{00000000-0000-0000-0000-000000000000}"/>
          </ac:spMkLst>
        </pc:spChg>
        <pc:spChg chg="del">
          <ac:chgData name="Antonio Osamu Katagiri Tanaka" userId="2c28225e-d492-4964-8551-1b0a3c65dda0" providerId="ADAL" clId="{2376887F-C434-409C-A8D8-EE13312426A6}" dt="2020-07-29T05:20:56.631" v="338" actId="478"/>
          <ac:spMkLst>
            <pc:docMk/>
            <pc:sldMk cId="1287457047" sldId="522"/>
            <ac:spMk id="89" creationId="{00000000-0000-0000-0000-000000000000}"/>
          </ac:spMkLst>
        </pc:spChg>
        <pc:spChg chg="mod">
          <ac:chgData name="Antonio Osamu Katagiri Tanaka" userId="2c28225e-d492-4964-8551-1b0a3c65dda0" providerId="ADAL" clId="{2376887F-C434-409C-A8D8-EE13312426A6}" dt="2020-07-29T05:21:26.231" v="344"/>
          <ac:spMkLst>
            <pc:docMk/>
            <pc:sldMk cId="1287457047" sldId="522"/>
            <ac:spMk id="93" creationId="{4D7FB07F-B4E7-41D4-A1B3-2FAB617795A9}"/>
          </ac:spMkLst>
        </pc:spChg>
        <pc:spChg chg="mod">
          <ac:chgData name="Antonio Osamu Katagiri Tanaka" userId="2c28225e-d492-4964-8551-1b0a3c65dda0" providerId="ADAL" clId="{2376887F-C434-409C-A8D8-EE13312426A6}" dt="2020-07-29T05:21:26.231" v="344"/>
          <ac:spMkLst>
            <pc:docMk/>
            <pc:sldMk cId="1287457047" sldId="522"/>
            <ac:spMk id="94" creationId="{DDB1CA15-AFA0-427B-92A7-45E46C9A5A91}"/>
          </ac:spMkLst>
        </pc:spChg>
        <pc:spChg chg="mod">
          <ac:chgData name="Antonio Osamu Katagiri Tanaka" userId="2c28225e-d492-4964-8551-1b0a3c65dda0" providerId="ADAL" clId="{2376887F-C434-409C-A8D8-EE13312426A6}" dt="2020-07-29T05:21:26.231" v="344"/>
          <ac:spMkLst>
            <pc:docMk/>
            <pc:sldMk cId="1287457047" sldId="522"/>
            <ac:spMk id="95" creationId="{43B11EE8-D2CB-4320-982D-F718C00557DE}"/>
          </ac:spMkLst>
        </pc:spChg>
        <pc:spChg chg="mod">
          <ac:chgData name="Antonio Osamu Katagiri Tanaka" userId="2c28225e-d492-4964-8551-1b0a3c65dda0" providerId="ADAL" clId="{2376887F-C434-409C-A8D8-EE13312426A6}" dt="2020-07-29T05:21:26.231" v="344"/>
          <ac:spMkLst>
            <pc:docMk/>
            <pc:sldMk cId="1287457047" sldId="522"/>
            <ac:spMk id="96" creationId="{17383DC9-B3CD-4190-A77C-DBBF046C68CA}"/>
          </ac:spMkLst>
        </pc:spChg>
        <pc:spChg chg="del">
          <ac:chgData name="Antonio Osamu Katagiri Tanaka" userId="2c28225e-d492-4964-8551-1b0a3c65dda0" providerId="ADAL" clId="{2376887F-C434-409C-A8D8-EE13312426A6}" dt="2020-07-29T05:21:01.453" v="339" actId="478"/>
          <ac:spMkLst>
            <pc:docMk/>
            <pc:sldMk cId="1287457047" sldId="522"/>
            <ac:spMk id="97" creationId="{00000000-0000-0000-0000-000000000000}"/>
          </ac:spMkLst>
        </pc:spChg>
        <pc:spChg chg="mod">
          <ac:chgData name="Antonio Osamu Katagiri Tanaka" userId="2c28225e-d492-4964-8551-1b0a3c65dda0" providerId="ADAL" clId="{2376887F-C434-409C-A8D8-EE13312426A6}" dt="2020-07-29T05:21:26.231" v="344"/>
          <ac:spMkLst>
            <pc:docMk/>
            <pc:sldMk cId="1287457047" sldId="522"/>
            <ac:spMk id="98" creationId="{19762521-E3E0-4A08-B3BE-44BB22DD9336}"/>
          </ac:spMkLst>
        </pc:spChg>
        <pc:spChg chg="mod">
          <ac:chgData name="Antonio Osamu Katagiri Tanaka" userId="2c28225e-d492-4964-8551-1b0a3c65dda0" providerId="ADAL" clId="{2376887F-C434-409C-A8D8-EE13312426A6}" dt="2020-07-29T05:21:26.231" v="344"/>
          <ac:spMkLst>
            <pc:docMk/>
            <pc:sldMk cId="1287457047" sldId="522"/>
            <ac:spMk id="99" creationId="{4E891F58-BC32-4127-9BFC-02FC9FE69CA7}"/>
          </ac:spMkLst>
        </pc:spChg>
        <pc:spChg chg="mod">
          <ac:chgData name="Antonio Osamu Katagiri Tanaka" userId="2c28225e-d492-4964-8551-1b0a3c65dda0" providerId="ADAL" clId="{2376887F-C434-409C-A8D8-EE13312426A6}" dt="2020-07-29T05:21:39.054" v="347"/>
          <ac:spMkLst>
            <pc:docMk/>
            <pc:sldMk cId="1287457047" sldId="522"/>
            <ac:spMk id="103" creationId="{6FE17C73-2AB5-4C94-9691-8F8EAE0554F3}"/>
          </ac:spMkLst>
        </pc:spChg>
        <pc:spChg chg="mod">
          <ac:chgData name="Antonio Osamu Katagiri Tanaka" userId="2c28225e-d492-4964-8551-1b0a3c65dda0" providerId="ADAL" clId="{2376887F-C434-409C-A8D8-EE13312426A6}" dt="2020-07-29T05:21:39.054" v="347"/>
          <ac:spMkLst>
            <pc:docMk/>
            <pc:sldMk cId="1287457047" sldId="522"/>
            <ac:spMk id="104" creationId="{2C71E91F-B50A-4CBE-B8DE-124D89E5B04F}"/>
          </ac:spMkLst>
        </pc:spChg>
        <pc:spChg chg="del">
          <ac:chgData name="Antonio Osamu Katagiri Tanaka" userId="2c28225e-d492-4964-8551-1b0a3c65dda0" providerId="ADAL" clId="{2376887F-C434-409C-A8D8-EE13312426A6}" dt="2020-07-29T05:21:01.453" v="339" actId="478"/>
          <ac:spMkLst>
            <pc:docMk/>
            <pc:sldMk cId="1287457047" sldId="522"/>
            <ac:spMk id="105" creationId="{00000000-0000-0000-0000-000000000000}"/>
          </ac:spMkLst>
        </pc:spChg>
        <pc:spChg chg="mod">
          <ac:chgData name="Antonio Osamu Katagiri Tanaka" userId="2c28225e-d492-4964-8551-1b0a3c65dda0" providerId="ADAL" clId="{2376887F-C434-409C-A8D8-EE13312426A6}" dt="2020-07-29T05:21:39.054" v="347"/>
          <ac:spMkLst>
            <pc:docMk/>
            <pc:sldMk cId="1287457047" sldId="522"/>
            <ac:spMk id="106" creationId="{CE662F34-8012-4C2D-B78C-AB2A14902DA6}"/>
          </ac:spMkLst>
        </pc:spChg>
        <pc:spChg chg="mod">
          <ac:chgData name="Antonio Osamu Katagiri Tanaka" userId="2c28225e-d492-4964-8551-1b0a3c65dda0" providerId="ADAL" clId="{2376887F-C434-409C-A8D8-EE13312426A6}" dt="2020-07-29T05:21:39.054" v="347"/>
          <ac:spMkLst>
            <pc:docMk/>
            <pc:sldMk cId="1287457047" sldId="522"/>
            <ac:spMk id="107" creationId="{9684BE28-839E-4ECF-89F4-04033AC0386F}"/>
          </ac:spMkLst>
        </pc:spChg>
        <pc:spChg chg="del">
          <ac:chgData name="Antonio Osamu Katagiri Tanaka" userId="2c28225e-d492-4964-8551-1b0a3c65dda0" providerId="ADAL" clId="{2376887F-C434-409C-A8D8-EE13312426A6}" dt="2020-07-29T05:21:01.453" v="339" actId="478"/>
          <ac:spMkLst>
            <pc:docMk/>
            <pc:sldMk cId="1287457047" sldId="522"/>
            <ac:spMk id="108" creationId="{00000000-0000-0000-0000-000000000000}"/>
          </ac:spMkLst>
        </pc:spChg>
        <pc:spChg chg="mod">
          <ac:chgData name="Antonio Osamu Katagiri Tanaka" userId="2c28225e-d492-4964-8551-1b0a3c65dda0" providerId="ADAL" clId="{2376887F-C434-409C-A8D8-EE13312426A6}" dt="2020-07-29T05:21:39.054" v="347"/>
          <ac:spMkLst>
            <pc:docMk/>
            <pc:sldMk cId="1287457047" sldId="522"/>
            <ac:spMk id="109" creationId="{72784223-507D-4453-8C55-5D1EA9962002}"/>
          </ac:spMkLst>
        </pc:spChg>
        <pc:spChg chg="mod">
          <ac:chgData name="Antonio Osamu Katagiri Tanaka" userId="2c28225e-d492-4964-8551-1b0a3c65dda0" providerId="ADAL" clId="{2376887F-C434-409C-A8D8-EE13312426A6}" dt="2020-07-29T05:21:39.054" v="347"/>
          <ac:spMkLst>
            <pc:docMk/>
            <pc:sldMk cId="1287457047" sldId="522"/>
            <ac:spMk id="110" creationId="{DB1A546E-E3E6-4EFB-A5D9-075AD12D5D92}"/>
          </ac:spMkLst>
        </pc:spChg>
        <pc:spChg chg="del">
          <ac:chgData name="Antonio Osamu Katagiri Tanaka" userId="2c28225e-d492-4964-8551-1b0a3c65dda0" providerId="ADAL" clId="{2376887F-C434-409C-A8D8-EE13312426A6}" dt="2020-07-29T05:21:01.453" v="339" actId="478"/>
          <ac:spMkLst>
            <pc:docMk/>
            <pc:sldMk cId="1287457047" sldId="522"/>
            <ac:spMk id="113" creationId="{00000000-0000-0000-0000-000000000000}"/>
          </ac:spMkLst>
        </pc:spChg>
        <pc:spChg chg="mod">
          <ac:chgData name="Antonio Osamu Katagiri Tanaka" userId="2c28225e-d492-4964-8551-1b0a3c65dda0" providerId="ADAL" clId="{2376887F-C434-409C-A8D8-EE13312426A6}" dt="2020-07-29T05:21:49.135" v="348"/>
          <ac:spMkLst>
            <pc:docMk/>
            <pc:sldMk cId="1287457047" sldId="522"/>
            <ac:spMk id="114" creationId="{212A6631-0BD8-42C2-A941-01E406A16BC9}"/>
          </ac:spMkLst>
        </pc:spChg>
        <pc:spChg chg="mod">
          <ac:chgData name="Antonio Osamu Katagiri Tanaka" userId="2c28225e-d492-4964-8551-1b0a3c65dda0" providerId="ADAL" clId="{2376887F-C434-409C-A8D8-EE13312426A6}" dt="2020-07-29T05:21:49.135" v="348"/>
          <ac:spMkLst>
            <pc:docMk/>
            <pc:sldMk cId="1287457047" sldId="522"/>
            <ac:spMk id="115" creationId="{0909B445-CF72-4B5E-891C-42F726AA62EE}"/>
          </ac:spMkLst>
        </pc:spChg>
        <pc:spChg chg="mod">
          <ac:chgData name="Antonio Osamu Katagiri Tanaka" userId="2c28225e-d492-4964-8551-1b0a3c65dda0" providerId="ADAL" clId="{2376887F-C434-409C-A8D8-EE13312426A6}" dt="2020-07-29T05:21:49.135" v="348"/>
          <ac:spMkLst>
            <pc:docMk/>
            <pc:sldMk cId="1287457047" sldId="522"/>
            <ac:spMk id="116" creationId="{B79DD3F8-210C-496D-AE50-867D1C50CED2}"/>
          </ac:spMkLst>
        </pc:spChg>
        <pc:spChg chg="mod">
          <ac:chgData name="Antonio Osamu Katagiri Tanaka" userId="2c28225e-d492-4964-8551-1b0a3c65dda0" providerId="ADAL" clId="{2376887F-C434-409C-A8D8-EE13312426A6}" dt="2020-07-29T05:21:49.135" v="348"/>
          <ac:spMkLst>
            <pc:docMk/>
            <pc:sldMk cId="1287457047" sldId="522"/>
            <ac:spMk id="117" creationId="{859AC065-80C6-4412-8916-2CFB7E81891E}"/>
          </ac:spMkLst>
        </pc:spChg>
        <pc:spChg chg="del">
          <ac:chgData name="Antonio Osamu Katagiri Tanaka" userId="2c28225e-d492-4964-8551-1b0a3c65dda0" providerId="ADAL" clId="{2376887F-C434-409C-A8D8-EE13312426A6}" dt="2020-07-29T05:21:01.453" v="339" actId="478"/>
          <ac:spMkLst>
            <pc:docMk/>
            <pc:sldMk cId="1287457047" sldId="522"/>
            <ac:spMk id="118" creationId="{00000000-0000-0000-0000-000000000000}"/>
          </ac:spMkLst>
        </pc:spChg>
        <pc:spChg chg="del">
          <ac:chgData name="Antonio Osamu Katagiri Tanaka" userId="2c28225e-d492-4964-8551-1b0a3c65dda0" providerId="ADAL" clId="{2376887F-C434-409C-A8D8-EE13312426A6}" dt="2020-07-29T05:21:01.453" v="339" actId="478"/>
          <ac:spMkLst>
            <pc:docMk/>
            <pc:sldMk cId="1287457047" sldId="522"/>
            <ac:spMk id="119" creationId="{00000000-0000-0000-0000-000000000000}"/>
          </ac:spMkLst>
        </pc:spChg>
        <pc:spChg chg="mod">
          <ac:chgData name="Antonio Osamu Katagiri Tanaka" userId="2c28225e-d492-4964-8551-1b0a3c65dda0" providerId="ADAL" clId="{2376887F-C434-409C-A8D8-EE13312426A6}" dt="2020-07-29T05:21:49.135" v="348"/>
          <ac:spMkLst>
            <pc:docMk/>
            <pc:sldMk cId="1287457047" sldId="522"/>
            <ac:spMk id="120" creationId="{94DCC096-D967-4747-836A-C37749F73772}"/>
          </ac:spMkLst>
        </pc:spChg>
        <pc:spChg chg="mod">
          <ac:chgData name="Antonio Osamu Katagiri Tanaka" userId="2c28225e-d492-4964-8551-1b0a3c65dda0" providerId="ADAL" clId="{2376887F-C434-409C-A8D8-EE13312426A6}" dt="2020-07-29T05:21:49.135" v="348"/>
          <ac:spMkLst>
            <pc:docMk/>
            <pc:sldMk cId="1287457047" sldId="522"/>
            <ac:spMk id="121" creationId="{800C03B7-0E9F-4D7C-A7F2-6C2333706204}"/>
          </ac:spMkLst>
        </pc:spChg>
        <pc:spChg chg="mod">
          <ac:chgData name="Antonio Osamu Katagiri Tanaka" userId="2c28225e-d492-4964-8551-1b0a3c65dda0" providerId="ADAL" clId="{2376887F-C434-409C-A8D8-EE13312426A6}" dt="2020-07-29T05:22:28.738" v="349"/>
          <ac:spMkLst>
            <pc:docMk/>
            <pc:sldMk cId="1287457047" sldId="522"/>
            <ac:spMk id="125" creationId="{CDA7B8A8-BC1D-4F51-8C5A-6E80AA5AF396}"/>
          </ac:spMkLst>
        </pc:spChg>
        <pc:spChg chg="mod">
          <ac:chgData name="Antonio Osamu Katagiri Tanaka" userId="2c28225e-d492-4964-8551-1b0a3c65dda0" providerId="ADAL" clId="{2376887F-C434-409C-A8D8-EE13312426A6}" dt="2020-07-29T05:22:28.738" v="349"/>
          <ac:spMkLst>
            <pc:docMk/>
            <pc:sldMk cId="1287457047" sldId="522"/>
            <ac:spMk id="126" creationId="{2D88E683-318A-42D5-A1CB-87EBC6D850A1}"/>
          </ac:spMkLst>
        </pc:spChg>
        <pc:spChg chg="mod">
          <ac:chgData name="Antonio Osamu Katagiri Tanaka" userId="2c28225e-d492-4964-8551-1b0a3c65dda0" providerId="ADAL" clId="{2376887F-C434-409C-A8D8-EE13312426A6}" dt="2020-07-29T05:22:28.738" v="349"/>
          <ac:spMkLst>
            <pc:docMk/>
            <pc:sldMk cId="1287457047" sldId="522"/>
            <ac:spMk id="127" creationId="{1700EE0A-7E79-42BC-9053-6035F1270E02}"/>
          </ac:spMkLst>
        </pc:spChg>
        <pc:spChg chg="mod">
          <ac:chgData name="Antonio Osamu Katagiri Tanaka" userId="2c28225e-d492-4964-8551-1b0a3c65dda0" providerId="ADAL" clId="{2376887F-C434-409C-A8D8-EE13312426A6}" dt="2020-07-29T05:22:28.738" v="349"/>
          <ac:spMkLst>
            <pc:docMk/>
            <pc:sldMk cId="1287457047" sldId="522"/>
            <ac:spMk id="128" creationId="{D06AD388-4AEC-43B5-86A3-4868CACADAC1}"/>
          </ac:spMkLst>
        </pc:spChg>
        <pc:spChg chg="mod">
          <ac:chgData name="Antonio Osamu Katagiri Tanaka" userId="2c28225e-d492-4964-8551-1b0a3c65dda0" providerId="ADAL" clId="{2376887F-C434-409C-A8D8-EE13312426A6}" dt="2020-07-29T05:22:28.738" v="349"/>
          <ac:spMkLst>
            <pc:docMk/>
            <pc:sldMk cId="1287457047" sldId="522"/>
            <ac:spMk id="129" creationId="{22A34971-ABD2-4887-B730-5DA7FA2600D5}"/>
          </ac:spMkLst>
        </pc:spChg>
        <pc:spChg chg="del">
          <ac:chgData name="Antonio Osamu Katagiri Tanaka" userId="2c28225e-d492-4964-8551-1b0a3c65dda0" providerId="ADAL" clId="{2376887F-C434-409C-A8D8-EE13312426A6}" dt="2020-07-29T05:21:01.453" v="339" actId="478"/>
          <ac:spMkLst>
            <pc:docMk/>
            <pc:sldMk cId="1287457047" sldId="522"/>
            <ac:spMk id="130" creationId="{00000000-0000-0000-0000-000000000000}"/>
          </ac:spMkLst>
        </pc:spChg>
        <pc:spChg chg="mod">
          <ac:chgData name="Antonio Osamu Katagiri Tanaka" userId="2c28225e-d492-4964-8551-1b0a3c65dda0" providerId="ADAL" clId="{2376887F-C434-409C-A8D8-EE13312426A6}" dt="2020-07-29T05:22:28.738" v="349"/>
          <ac:spMkLst>
            <pc:docMk/>
            <pc:sldMk cId="1287457047" sldId="522"/>
            <ac:spMk id="131" creationId="{454D6933-CBAB-4E4A-BCD9-740BE4F0635F}"/>
          </ac:spMkLst>
        </pc:spChg>
        <pc:spChg chg="del">
          <ac:chgData name="Antonio Osamu Katagiri Tanaka" userId="2c28225e-d492-4964-8551-1b0a3c65dda0" providerId="ADAL" clId="{2376887F-C434-409C-A8D8-EE13312426A6}" dt="2020-07-29T05:21:01.453" v="339" actId="478"/>
          <ac:spMkLst>
            <pc:docMk/>
            <pc:sldMk cId="1287457047" sldId="522"/>
            <ac:spMk id="133" creationId="{00000000-0000-0000-0000-000000000000}"/>
          </ac:spMkLst>
        </pc:spChg>
        <pc:spChg chg="mod">
          <ac:chgData name="Antonio Osamu Katagiri Tanaka" userId="2c28225e-d492-4964-8551-1b0a3c65dda0" providerId="ADAL" clId="{2376887F-C434-409C-A8D8-EE13312426A6}" dt="2020-07-29T05:22:44.366" v="354"/>
          <ac:spMkLst>
            <pc:docMk/>
            <pc:sldMk cId="1287457047" sldId="522"/>
            <ac:spMk id="135" creationId="{223A0ABB-53C6-4852-BFF2-0856EEBAD421}"/>
          </ac:spMkLst>
        </pc:spChg>
        <pc:spChg chg="del">
          <ac:chgData name="Antonio Osamu Katagiri Tanaka" userId="2c28225e-d492-4964-8551-1b0a3c65dda0" providerId="ADAL" clId="{2376887F-C434-409C-A8D8-EE13312426A6}" dt="2020-07-29T05:21:01.453" v="339" actId="478"/>
          <ac:spMkLst>
            <pc:docMk/>
            <pc:sldMk cId="1287457047" sldId="522"/>
            <ac:spMk id="136" creationId="{00000000-0000-0000-0000-000000000000}"/>
          </ac:spMkLst>
        </pc:spChg>
        <pc:spChg chg="mod">
          <ac:chgData name="Antonio Osamu Katagiri Tanaka" userId="2c28225e-d492-4964-8551-1b0a3c65dda0" providerId="ADAL" clId="{2376887F-C434-409C-A8D8-EE13312426A6}" dt="2020-07-29T05:22:44.366" v="354"/>
          <ac:spMkLst>
            <pc:docMk/>
            <pc:sldMk cId="1287457047" sldId="522"/>
            <ac:spMk id="137" creationId="{67ED803F-2504-43D3-82E9-917E3B50D7FC}"/>
          </ac:spMkLst>
        </pc:spChg>
        <pc:spChg chg="mod">
          <ac:chgData name="Antonio Osamu Katagiri Tanaka" userId="2c28225e-d492-4964-8551-1b0a3c65dda0" providerId="ADAL" clId="{2376887F-C434-409C-A8D8-EE13312426A6}" dt="2020-07-29T05:22:44.366" v="354"/>
          <ac:spMkLst>
            <pc:docMk/>
            <pc:sldMk cId="1287457047" sldId="522"/>
            <ac:spMk id="138" creationId="{692E1EBD-052A-4675-96EB-A9F4C1AC94F4}"/>
          </ac:spMkLst>
        </pc:spChg>
        <pc:spChg chg="mod">
          <ac:chgData name="Antonio Osamu Katagiri Tanaka" userId="2c28225e-d492-4964-8551-1b0a3c65dda0" providerId="ADAL" clId="{2376887F-C434-409C-A8D8-EE13312426A6}" dt="2020-07-29T05:22:44.366" v="354"/>
          <ac:spMkLst>
            <pc:docMk/>
            <pc:sldMk cId="1287457047" sldId="522"/>
            <ac:spMk id="140" creationId="{C4317991-DAD7-485D-90CF-95500B6E529D}"/>
          </ac:spMkLst>
        </pc:spChg>
        <pc:spChg chg="mod">
          <ac:chgData name="Antonio Osamu Katagiri Tanaka" userId="2c28225e-d492-4964-8551-1b0a3c65dda0" providerId="ADAL" clId="{2376887F-C434-409C-A8D8-EE13312426A6}" dt="2020-07-29T05:22:44.366" v="354"/>
          <ac:spMkLst>
            <pc:docMk/>
            <pc:sldMk cId="1287457047" sldId="522"/>
            <ac:spMk id="141" creationId="{49B95BF8-9351-46CC-BF37-1352B17A85D7}"/>
          </ac:spMkLst>
        </pc:spChg>
        <pc:spChg chg="mod">
          <ac:chgData name="Antonio Osamu Katagiri Tanaka" userId="2c28225e-d492-4964-8551-1b0a3c65dda0" providerId="ADAL" clId="{2376887F-C434-409C-A8D8-EE13312426A6}" dt="2020-07-29T05:22:44.366" v="354"/>
          <ac:spMkLst>
            <pc:docMk/>
            <pc:sldMk cId="1287457047" sldId="522"/>
            <ac:spMk id="142" creationId="{19C4B66E-ECD4-4E06-BBFA-0802ECC4402A}"/>
          </ac:spMkLst>
        </pc:spChg>
        <pc:spChg chg="del">
          <ac:chgData name="Antonio Osamu Katagiri Tanaka" userId="2c28225e-d492-4964-8551-1b0a3c65dda0" providerId="ADAL" clId="{2376887F-C434-409C-A8D8-EE13312426A6}" dt="2020-07-29T05:21:01.453" v="339" actId="478"/>
          <ac:spMkLst>
            <pc:docMk/>
            <pc:sldMk cId="1287457047" sldId="522"/>
            <ac:spMk id="144" creationId="{00000000-0000-0000-0000-000000000000}"/>
          </ac:spMkLst>
        </pc:spChg>
        <pc:spChg chg="del">
          <ac:chgData name="Antonio Osamu Katagiri Tanaka" userId="2c28225e-d492-4964-8551-1b0a3c65dda0" providerId="ADAL" clId="{2376887F-C434-409C-A8D8-EE13312426A6}" dt="2020-07-29T05:21:01.453" v="339" actId="478"/>
          <ac:spMkLst>
            <pc:docMk/>
            <pc:sldMk cId="1287457047" sldId="522"/>
            <ac:spMk id="146" creationId="{00000000-0000-0000-0000-000000000000}"/>
          </ac:spMkLst>
        </pc:spChg>
        <pc:spChg chg="del">
          <ac:chgData name="Antonio Osamu Katagiri Tanaka" userId="2c28225e-d492-4964-8551-1b0a3c65dda0" providerId="ADAL" clId="{2376887F-C434-409C-A8D8-EE13312426A6}" dt="2020-07-29T05:21:01.453" v="339" actId="478"/>
          <ac:spMkLst>
            <pc:docMk/>
            <pc:sldMk cId="1287457047" sldId="522"/>
            <ac:spMk id="206" creationId="{00000000-0000-0000-0000-000000000000}"/>
          </ac:spMkLst>
        </pc:spChg>
        <pc:spChg chg="del">
          <ac:chgData name="Antonio Osamu Katagiri Tanaka" userId="2c28225e-d492-4964-8551-1b0a3c65dda0" providerId="ADAL" clId="{2376887F-C434-409C-A8D8-EE13312426A6}" dt="2020-07-29T05:21:01.453" v="339" actId="478"/>
          <ac:spMkLst>
            <pc:docMk/>
            <pc:sldMk cId="1287457047" sldId="522"/>
            <ac:spMk id="207" creationId="{00000000-0000-0000-0000-000000000000}"/>
          </ac:spMkLst>
        </pc:spChg>
        <pc:spChg chg="del">
          <ac:chgData name="Antonio Osamu Katagiri Tanaka" userId="2c28225e-d492-4964-8551-1b0a3c65dda0" providerId="ADAL" clId="{2376887F-C434-409C-A8D8-EE13312426A6}" dt="2020-07-29T05:21:01.453" v="339" actId="478"/>
          <ac:spMkLst>
            <pc:docMk/>
            <pc:sldMk cId="1287457047" sldId="522"/>
            <ac:spMk id="208" creationId="{00000000-0000-0000-0000-000000000000}"/>
          </ac:spMkLst>
        </pc:spChg>
        <pc:spChg chg="del">
          <ac:chgData name="Antonio Osamu Katagiri Tanaka" userId="2c28225e-d492-4964-8551-1b0a3c65dda0" providerId="ADAL" clId="{2376887F-C434-409C-A8D8-EE13312426A6}" dt="2020-07-29T05:21:01.453" v="339" actId="478"/>
          <ac:spMkLst>
            <pc:docMk/>
            <pc:sldMk cId="1287457047" sldId="522"/>
            <ac:spMk id="209" creationId="{00000000-0000-0000-0000-000000000000}"/>
          </ac:spMkLst>
        </pc:spChg>
        <pc:spChg chg="del">
          <ac:chgData name="Antonio Osamu Katagiri Tanaka" userId="2c28225e-d492-4964-8551-1b0a3c65dda0" providerId="ADAL" clId="{2376887F-C434-409C-A8D8-EE13312426A6}" dt="2020-07-29T05:21:01.453" v="339" actId="478"/>
          <ac:spMkLst>
            <pc:docMk/>
            <pc:sldMk cId="1287457047" sldId="522"/>
            <ac:spMk id="210" creationId="{00000000-0000-0000-0000-000000000000}"/>
          </ac:spMkLst>
        </pc:spChg>
        <pc:spChg chg="del">
          <ac:chgData name="Antonio Osamu Katagiri Tanaka" userId="2c28225e-d492-4964-8551-1b0a3c65dda0" providerId="ADAL" clId="{2376887F-C434-409C-A8D8-EE13312426A6}" dt="2020-07-29T05:21:01.453" v="339" actId="478"/>
          <ac:spMkLst>
            <pc:docMk/>
            <pc:sldMk cId="1287457047" sldId="522"/>
            <ac:spMk id="211" creationId="{00000000-0000-0000-0000-000000000000}"/>
          </ac:spMkLst>
        </pc:spChg>
        <pc:spChg chg="del">
          <ac:chgData name="Antonio Osamu Katagiri Tanaka" userId="2c28225e-d492-4964-8551-1b0a3c65dda0" providerId="ADAL" clId="{2376887F-C434-409C-A8D8-EE13312426A6}" dt="2020-07-29T05:21:01.453" v="339" actId="478"/>
          <ac:spMkLst>
            <pc:docMk/>
            <pc:sldMk cId="1287457047" sldId="522"/>
            <ac:spMk id="212" creationId="{00000000-0000-0000-0000-000000000000}"/>
          </ac:spMkLst>
        </pc:spChg>
        <pc:spChg chg="del">
          <ac:chgData name="Antonio Osamu Katagiri Tanaka" userId="2c28225e-d492-4964-8551-1b0a3c65dda0" providerId="ADAL" clId="{2376887F-C434-409C-A8D8-EE13312426A6}" dt="2020-07-29T05:21:01.453" v="339" actId="478"/>
          <ac:spMkLst>
            <pc:docMk/>
            <pc:sldMk cId="1287457047" sldId="522"/>
            <ac:spMk id="213" creationId="{00000000-0000-0000-0000-000000000000}"/>
          </ac:spMkLst>
        </pc:spChg>
        <pc:spChg chg="del">
          <ac:chgData name="Antonio Osamu Katagiri Tanaka" userId="2c28225e-d492-4964-8551-1b0a3c65dda0" providerId="ADAL" clId="{2376887F-C434-409C-A8D8-EE13312426A6}" dt="2020-07-29T05:21:01.453" v="339" actId="478"/>
          <ac:spMkLst>
            <pc:docMk/>
            <pc:sldMk cId="1287457047" sldId="522"/>
            <ac:spMk id="214" creationId="{00000000-0000-0000-0000-000000000000}"/>
          </ac:spMkLst>
        </pc:spChg>
        <pc:spChg chg="del">
          <ac:chgData name="Antonio Osamu Katagiri Tanaka" userId="2c28225e-d492-4964-8551-1b0a3c65dda0" providerId="ADAL" clId="{2376887F-C434-409C-A8D8-EE13312426A6}" dt="2020-07-29T05:20:56.631" v="338" actId="478"/>
          <ac:spMkLst>
            <pc:docMk/>
            <pc:sldMk cId="1287457047" sldId="522"/>
            <ac:spMk id="215" creationId="{00000000-0000-0000-0000-000000000000}"/>
          </ac:spMkLst>
        </pc:spChg>
        <pc:spChg chg="del">
          <ac:chgData name="Antonio Osamu Katagiri Tanaka" userId="2c28225e-d492-4964-8551-1b0a3c65dda0" providerId="ADAL" clId="{2376887F-C434-409C-A8D8-EE13312426A6}" dt="2020-07-29T05:20:56.631" v="338" actId="478"/>
          <ac:spMkLst>
            <pc:docMk/>
            <pc:sldMk cId="1287457047" sldId="522"/>
            <ac:spMk id="216" creationId="{00000000-0000-0000-0000-000000000000}"/>
          </ac:spMkLst>
        </pc:spChg>
        <pc:spChg chg="mod">
          <ac:chgData name="Antonio Osamu Katagiri Tanaka" userId="2c28225e-d492-4964-8551-1b0a3c65dda0" providerId="ADAL" clId="{2376887F-C434-409C-A8D8-EE13312426A6}" dt="2020-07-29T05:23:12.367" v="356"/>
          <ac:spMkLst>
            <pc:docMk/>
            <pc:sldMk cId="1287457047" sldId="522"/>
            <ac:spMk id="217" creationId="{9AC0AC96-A41F-444B-B8A5-7B96094B2F28}"/>
          </ac:spMkLst>
        </pc:spChg>
        <pc:spChg chg="mod">
          <ac:chgData name="Antonio Osamu Katagiri Tanaka" userId="2c28225e-d492-4964-8551-1b0a3c65dda0" providerId="ADAL" clId="{2376887F-C434-409C-A8D8-EE13312426A6}" dt="2020-07-29T05:23:12.367" v="356"/>
          <ac:spMkLst>
            <pc:docMk/>
            <pc:sldMk cId="1287457047" sldId="522"/>
            <ac:spMk id="219" creationId="{66C828F0-D0AC-4F3E-9A35-65AEA2E07B93}"/>
          </ac:spMkLst>
        </pc:spChg>
        <pc:spChg chg="mod">
          <ac:chgData name="Antonio Osamu Katagiri Tanaka" userId="2c28225e-d492-4964-8551-1b0a3c65dda0" providerId="ADAL" clId="{2376887F-C434-409C-A8D8-EE13312426A6}" dt="2020-07-29T05:23:12.367" v="356"/>
          <ac:spMkLst>
            <pc:docMk/>
            <pc:sldMk cId="1287457047" sldId="522"/>
            <ac:spMk id="220" creationId="{A6E1916C-5795-43B9-BB07-120C2251B352}"/>
          </ac:spMkLst>
        </pc:spChg>
        <pc:spChg chg="mod">
          <ac:chgData name="Antonio Osamu Katagiri Tanaka" userId="2c28225e-d492-4964-8551-1b0a3c65dda0" providerId="ADAL" clId="{2376887F-C434-409C-A8D8-EE13312426A6}" dt="2020-07-29T05:23:12.367" v="356"/>
          <ac:spMkLst>
            <pc:docMk/>
            <pc:sldMk cId="1287457047" sldId="522"/>
            <ac:spMk id="221" creationId="{B6A8005C-7459-470A-9EEA-EB6D168B0361}"/>
          </ac:spMkLst>
        </pc:spChg>
        <pc:spChg chg="mod">
          <ac:chgData name="Antonio Osamu Katagiri Tanaka" userId="2c28225e-d492-4964-8551-1b0a3c65dda0" providerId="ADAL" clId="{2376887F-C434-409C-A8D8-EE13312426A6}" dt="2020-07-29T05:23:12.367" v="356"/>
          <ac:spMkLst>
            <pc:docMk/>
            <pc:sldMk cId="1287457047" sldId="522"/>
            <ac:spMk id="222" creationId="{0B4191D4-F089-482C-827F-F87DB3F4E25E}"/>
          </ac:spMkLst>
        </pc:spChg>
        <pc:spChg chg="mod">
          <ac:chgData name="Antonio Osamu Katagiri Tanaka" userId="2c28225e-d492-4964-8551-1b0a3c65dda0" providerId="ADAL" clId="{2376887F-C434-409C-A8D8-EE13312426A6}" dt="2020-07-29T05:23:12.367" v="356"/>
          <ac:spMkLst>
            <pc:docMk/>
            <pc:sldMk cId="1287457047" sldId="522"/>
            <ac:spMk id="224" creationId="{BD3DF33F-3E95-441F-A68C-B06285343947}"/>
          </ac:spMkLst>
        </pc:spChg>
        <pc:spChg chg="mod">
          <ac:chgData name="Antonio Osamu Katagiri Tanaka" userId="2c28225e-d492-4964-8551-1b0a3c65dda0" providerId="ADAL" clId="{2376887F-C434-409C-A8D8-EE13312426A6}" dt="2020-07-29T05:23:12.367" v="356"/>
          <ac:spMkLst>
            <pc:docMk/>
            <pc:sldMk cId="1287457047" sldId="522"/>
            <ac:spMk id="225" creationId="{C9DC24E4-FF6C-4C82-BF02-A906A8C286ED}"/>
          </ac:spMkLst>
        </pc:spChg>
        <pc:spChg chg="mod">
          <ac:chgData name="Antonio Osamu Katagiri Tanaka" userId="2c28225e-d492-4964-8551-1b0a3c65dda0" providerId="ADAL" clId="{2376887F-C434-409C-A8D8-EE13312426A6}" dt="2020-07-29T05:23:12.367" v="356"/>
          <ac:spMkLst>
            <pc:docMk/>
            <pc:sldMk cId="1287457047" sldId="522"/>
            <ac:spMk id="226" creationId="{89025B2F-BD97-44C1-BEAA-3546B7A3DEE3}"/>
          </ac:spMkLst>
        </pc:spChg>
        <pc:spChg chg="mod">
          <ac:chgData name="Antonio Osamu Katagiri Tanaka" userId="2c28225e-d492-4964-8551-1b0a3c65dda0" providerId="ADAL" clId="{2376887F-C434-409C-A8D8-EE13312426A6}" dt="2020-07-29T05:23:12.367" v="356"/>
          <ac:spMkLst>
            <pc:docMk/>
            <pc:sldMk cId="1287457047" sldId="522"/>
            <ac:spMk id="227" creationId="{6788E851-BFFE-4DFD-B34B-A0C181C25ECA}"/>
          </ac:spMkLst>
        </pc:spChg>
        <pc:spChg chg="mod">
          <ac:chgData name="Antonio Osamu Katagiri Tanaka" userId="2c28225e-d492-4964-8551-1b0a3c65dda0" providerId="ADAL" clId="{2376887F-C434-409C-A8D8-EE13312426A6}" dt="2020-07-29T05:23:12.367" v="356"/>
          <ac:spMkLst>
            <pc:docMk/>
            <pc:sldMk cId="1287457047" sldId="522"/>
            <ac:spMk id="228" creationId="{76A927CA-EBBB-4B8B-8457-B071AC4F1ABE}"/>
          </ac:spMkLst>
        </pc:spChg>
        <pc:spChg chg="mod">
          <ac:chgData name="Antonio Osamu Katagiri Tanaka" userId="2c28225e-d492-4964-8551-1b0a3c65dda0" providerId="ADAL" clId="{2376887F-C434-409C-A8D8-EE13312426A6}" dt="2020-07-29T05:23:12.367" v="356"/>
          <ac:spMkLst>
            <pc:docMk/>
            <pc:sldMk cId="1287457047" sldId="522"/>
            <ac:spMk id="229" creationId="{5AEEF1A5-22CD-44FD-83C7-452FB7E52922}"/>
          </ac:spMkLst>
        </pc:spChg>
        <pc:spChg chg="mod">
          <ac:chgData name="Antonio Osamu Katagiri Tanaka" userId="2c28225e-d492-4964-8551-1b0a3c65dda0" providerId="ADAL" clId="{2376887F-C434-409C-A8D8-EE13312426A6}" dt="2020-07-29T06:05:35.147" v="1015" actId="165"/>
          <ac:spMkLst>
            <pc:docMk/>
            <pc:sldMk cId="1287457047" sldId="522"/>
            <ac:spMk id="232" creationId="{24121202-F2B1-473B-9E89-FE1095F0913C}"/>
          </ac:spMkLst>
        </pc:spChg>
        <pc:spChg chg="mod">
          <ac:chgData name="Antonio Osamu Katagiri Tanaka" userId="2c28225e-d492-4964-8551-1b0a3c65dda0" providerId="ADAL" clId="{2376887F-C434-409C-A8D8-EE13312426A6}" dt="2020-07-29T06:05:35.147" v="1015" actId="165"/>
          <ac:spMkLst>
            <pc:docMk/>
            <pc:sldMk cId="1287457047" sldId="522"/>
            <ac:spMk id="233" creationId="{0ADF58F3-219A-4C11-97DD-88FE15F4A79A}"/>
          </ac:spMkLst>
        </pc:spChg>
        <pc:spChg chg="mod">
          <ac:chgData name="Antonio Osamu Katagiri Tanaka" userId="2c28225e-d492-4964-8551-1b0a3c65dda0" providerId="ADAL" clId="{2376887F-C434-409C-A8D8-EE13312426A6}" dt="2020-07-29T06:05:35.147" v="1015" actId="165"/>
          <ac:spMkLst>
            <pc:docMk/>
            <pc:sldMk cId="1287457047" sldId="522"/>
            <ac:spMk id="234" creationId="{F06FAF53-CFBB-4463-9339-98F0031CAE9C}"/>
          </ac:spMkLst>
        </pc:spChg>
        <pc:spChg chg="mod">
          <ac:chgData name="Antonio Osamu Katagiri Tanaka" userId="2c28225e-d492-4964-8551-1b0a3c65dda0" providerId="ADAL" clId="{2376887F-C434-409C-A8D8-EE13312426A6}" dt="2020-07-29T06:05:35.147" v="1015" actId="165"/>
          <ac:spMkLst>
            <pc:docMk/>
            <pc:sldMk cId="1287457047" sldId="522"/>
            <ac:spMk id="235" creationId="{5DE57D3E-D5DB-48A5-B064-EBE80EE6BD28}"/>
          </ac:spMkLst>
        </pc:spChg>
        <pc:spChg chg="mod">
          <ac:chgData name="Antonio Osamu Katagiri Tanaka" userId="2c28225e-d492-4964-8551-1b0a3c65dda0" providerId="ADAL" clId="{2376887F-C434-409C-A8D8-EE13312426A6}" dt="2020-07-29T06:05:35.147" v="1015" actId="165"/>
          <ac:spMkLst>
            <pc:docMk/>
            <pc:sldMk cId="1287457047" sldId="522"/>
            <ac:spMk id="236" creationId="{F339D1D9-DF49-4572-AE93-0AC94A6C56BE}"/>
          </ac:spMkLst>
        </pc:spChg>
        <pc:spChg chg="mod">
          <ac:chgData name="Antonio Osamu Katagiri Tanaka" userId="2c28225e-d492-4964-8551-1b0a3c65dda0" providerId="ADAL" clId="{2376887F-C434-409C-A8D8-EE13312426A6}" dt="2020-07-29T06:05:35.147" v="1015" actId="165"/>
          <ac:spMkLst>
            <pc:docMk/>
            <pc:sldMk cId="1287457047" sldId="522"/>
            <ac:spMk id="237" creationId="{DB84F1CE-C30A-4957-8CC2-72A83AE7450C}"/>
          </ac:spMkLst>
        </pc:spChg>
        <pc:spChg chg="mod">
          <ac:chgData name="Antonio Osamu Katagiri Tanaka" userId="2c28225e-d492-4964-8551-1b0a3c65dda0" providerId="ADAL" clId="{2376887F-C434-409C-A8D8-EE13312426A6}" dt="2020-07-29T06:05:35.147" v="1015" actId="165"/>
          <ac:spMkLst>
            <pc:docMk/>
            <pc:sldMk cId="1287457047" sldId="522"/>
            <ac:spMk id="240" creationId="{A60C7969-0940-479C-A8DF-CB821F995206}"/>
          </ac:spMkLst>
        </pc:spChg>
        <pc:spChg chg="mod">
          <ac:chgData name="Antonio Osamu Katagiri Tanaka" userId="2c28225e-d492-4964-8551-1b0a3c65dda0" providerId="ADAL" clId="{2376887F-C434-409C-A8D8-EE13312426A6}" dt="2020-07-29T06:05:35.147" v="1015" actId="165"/>
          <ac:spMkLst>
            <pc:docMk/>
            <pc:sldMk cId="1287457047" sldId="522"/>
            <ac:spMk id="241" creationId="{03420335-FC4E-421C-AE07-2F1A40A0F0C1}"/>
          </ac:spMkLst>
        </pc:spChg>
        <pc:spChg chg="mod">
          <ac:chgData name="Antonio Osamu Katagiri Tanaka" userId="2c28225e-d492-4964-8551-1b0a3c65dda0" providerId="ADAL" clId="{2376887F-C434-409C-A8D8-EE13312426A6}" dt="2020-07-29T06:05:35.147" v="1015" actId="165"/>
          <ac:spMkLst>
            <pc:docMk/>
            <pc:sldMk cId="1287457047" sldId="522"/>
            <ac:spMk id="242" creationId="{EF4A05A3-52A1-41E3-8587-0FFD53385202}"/>
          </ac:spMkLst>
        </pc:spChg>
        <pc:spChg chg="mod">
          <ac:chgData name="Antonio Osamu Katagiri Tanaka" userId="2c28225e-d492-4964-8551-1b0a3c65dda0" providerId="ADAL" clId="{2376887F-C434-409C-A8D8-EE13312426A6}" dt="2020-07-29T06:05:35.147" v="1015" actId="165"/>
          <ac:spMkLst>
            <pc:docMk/>
            <pc:sldMk cId="1287457047" sldId="522"/>
            <ac:spMk id="243" creationId="{5A19FDF6-9BE5-4BC4-95DF-88351783ABF5}"/>
          </ac:spMkLst>
        </pc:spChg>
        <pc:spChg chg="mod">
          <ac:chgData name="Antonio Osamu Katagiri Tanaka" userId="2c28225e-d492-4964-8551-1b0a3c65dda0" providerId="ADAL" clId="{2376887F-C434-409C-A8D8-EE13312426A6}" dt="2020-07-29T06:05:35.147" v="1015" actId="165"/>
          <ac:spMkLst>
            <pc:docMk/>
            <pc:sldMk cId="1287457047" sldId="522"/>
            <ac:spMk id="244" creationId="{3DA7FD2F-78BB-4A02-8896-A384F0C2DF42}"/>
          </ac:spMkLst>
        </pc:spChg>
        <pc:spChg chg="mod">
          <ac:chgData name="Antonio Osamu Katagiri Tanaka" userId="2c28225e-d492-4964-8551-1b0a3c65dda0" providerId="ADAL" clId="{2376887F-C434-409C-A8D8-EE13312426A6}" dt="2020-07-29T06:05:35.147" v="1015" actId="165"/>
          <ac:spMkLst>
            <pc:docMk/>
            <pc:sldMk cId="1287457047" sldId="522"/>
            <ac:spMk id="245" creationId="{A839B9CD-5910-4E33-9FF7-A6B2E20B9F5C}"/>
          </ac:spMkLst>
        </pc:spChg>
        <pc:spChg chg="mod">
          <ac:chgData name="Antonio Osamu Katagiri Tanaka" userId="2c28225e-d492-4964-8551-1b0a3c65dda0" providerId="ADAL" clId="{2376887F-C434-409C-A8D8-EE13312426A6}" dt="2020-07-29T06:05:35.147" v="1015" actId="165"/>
          <ac:spMkLst>
            <pc:docMk/>
            <pc:sldMk cId="1287457047" sldId="522"/>
            <ac:spMk id="248" creationId="{CD320137-0039-4DB7-9573-CE6EA2B54196}"/>
          </ac:spMkLst>
        </pc:spChg>
        <pc:spChg chg="mod">
          <ac:chgData name="Antonio Osamu Katagiri Tanaka" userId="2c28225e-d492-4964-8551-1b0a3c65dda0" providerId="ADAL" clId="{2376887F-C434-409C-A8D8-EE13312426A6}" dt="2020-07-29T06:05:35.147" v="1015" actId="165"/>
          <ac:spMkLst>
            <pc:docMk/>
            <pc:sldMk cId="1287457047" sldId="522"/>
            <ac:spMk id="249" creationId="{093DE91D-B70E-45F7-A7A2-32A99E916081}"/>
          </ac:spMkLst>
        </pc:spChg>
        <pc:spChg chg="mod">
          <ac:chgData name="Antonio Osamu Katagiri Tanaka" userId="2c28225e-d492-4964-8551-1b0a3c65dda0" providerId="ADAL" clId="{2376887F-C434-409C-A8D8-EE13312426A6}" dt="2020-07-29T06:05:35.147" v="1015" actId="165"/>
          <ac:spMkLst>
            <pc:docMk/>
            <pc:sldMk cId="1287457047" sldId="522"/>
            <ac:spMk id="250" creationId="{7ED3B03C-EA70-433A-9C19-6DE716EC1BB5}"/>
          </ac:spMkLst>
        </pc:spChg>
        <pc:spChg chg="mod">
          <ac:chgData name="Antonio Osamu Katagiri Tanaka" userId="2c28225e-d492-4964-8551-1b0a3c65dda0" providerId="ADAL" clId="{2376887F-C434-409C-A8D8-EE13312426A6}" dt="2020-07-29T06:05:35.147" v="1015" actId="165"/>
          <ac:spMkLst>
            <pc:docMk/>
            <pc:sldMk cId="1287457047" sldId="522"/>
            <ac:spMk id="251" creationId="{2EA03E18-F796-47A2-B210-44EC4EC5D69A}"/>
          </ac:spMkLst>
        </pc:spChg>
        <pc:spChg chg="mod">
          <ac:chgData name="Antonio Osamu Katagiri Tanaka" userId="2c28225e-d492-4964-8551-1b0a3c65dda0" providerId="ADAL" clId="{2376887F-C434-409C-A8D8-EE13312426A6}" dt="2020-07-29T06:05:35.147" v="1015" actId="165"/>
          <ac:spMkLst>
            <pc:docMk/>
            <pc:sldMk cId="1287457047" sldId="522"/>
            <ac:spMk id="252" creationId="{28DB251A-1B31-490E-A492-32A3E0B964EE}"/>
          </ac:spMkLst>
        </pc:spChg>
        <pc:spChg chg="mod">
          <ac:chgData name="Antonio Osamu Katagiri Tanaka" userId="2c28225e-d492-4964-8551-1b0a3c65dda0" providerId="ADAL" clId="{2376887F-C434-409C-A8D8-EE13312426A6}" dt="2020-07-29T06:05:35.147" v="1015" actId="165"/>
          <ac:spMkLst>
            <pc:docMk/>
            <pc:sldMk cId="1287457047" sldId="522"/>
            <ac:spMk id="253" creationId="{3C05F678-7F4E-4770-92D7-1BBC129264FA}"/>
          </ac:spMkLst>
        </pc:spChg>
        <pc:spChg chg="mod">
          <ac:chgData name="Antonio Osamu Katagiri Tanaka" userId="2c28225e-d492-4964-8551-1b0a3c65dda0" providerId="ADAL" clId="{2376887F-C434-409C-A8D8-EE13312426A6}" dt="2020-07-29T06:05:35.147" v="1015" actId="165"/>
          <ac:spMkLst>
            <pc:docMk/>
            <pc:sldMk cId="1287457047" sldId="522"/>
            <ac:spMk id="255" creationId="{85040125-57B7-4686-BBD9-C3F0A86A57CB}"/>
          </ac:spMkLst>
        </pc:spChg>
        <pc:spChg chg="mod">
          <ac:chgData name="Antonio Osamu Katagiri Tanaka" userId="2c28225e-d492-4964-8551-1b0a3c65dda0" providerId="ADAL" clId="{2376887F-C434-409C-A8D8-EE13312426A6}" dt="2020-07-29T06:05:35.147" v="1015" actId="165"/>
          <ac:spMkLst>
            <pc:docMk/>
            <pc:sldMk cId="1287457047" sldId="522"/>
            <ac:spMk id="257" creationId="{286BC5DB-1D34-461A-8C27-4089C1C62C92}"/>
          </ac:spMkLst>
        </pc:spChg>
        <pc:spChg chg="mod">
          <ac:chgData name="Antonio Osamu Katagiri Tanaka" userId="2c28225e-d492-4964-8551-1b0a3c65dda0" providerId="ADAL" clId="{2376887F-C434-409C-A8D8-EE13312426A6}" dt="2020-07-29T06:05:35.147" v="1015" actId="165"/>
          <ac:spMkLst>
            <pc:docMk/>
            <pc:sldMk cId="1287457047" sldId="522"/>
            <ac:spMk id="258" creationId="{013A2E68-F7FF-4A25-BA11-C9C6981C0315}"/>
          </ac:spMkLst>
        </pc:spChg>
        <pc:spChg chg="mod">
          <ac:chgData name="Antonio Osamu Katagiri Tanaka" userId="2c28225e-d492-4964-8551-1b0a3c65dda0" providerId="ADAL" clId="{2376887F-C434-409C-A8D8-EE13312426A6}" dt="2020-07-29T06:05:35.147" v="1015" actId="165"/>
          <ac:spMkLst>
            <pc:docMk/>
            <pc:sldMk cId="1287457047" sldId="522"/>
            <ac:spMk id="259" creationId="{652F4C80-9EE8-4B89-A020-1803B3EDBE71}"/>
          </ac:spMkLst>
        </pc:spChg>
        <pc:spChg chg="mod">
          <ac:chgData name="Antonio Osamu Katagiri Tanaka" userId="2c28225e-d492-4964-8551-1b0a3c65dda0" providerId="ADAL" clId="{2376887F-C434-409C-A8D8-EE13312426A6}" dt="2020-07-29T06:05:35.147" v="1015" actId="165"/>
          <ac:spMkLst>
            <pc:docMk/>
            <pc:sldMk cId="1287457047" sldId="522"/>
            <ac:spMk id="260" creationId="{9F54FD89-0A42-4EF4-919F-6143EFD25C27}"/>
          </ac:spMkLst>
        </pc:spChg>
        <pc:spChg chg="mod">
          <ac:chgData name="Antonio Osamu Katagiri Tanaka" userId="2c28225e-d492-4964-8551-1b0a3c65dda0" providerId="ADAL" clId="{2376887F-C434-409C-A8D8-EE13312426A6}" dt="2020-07-29T06:05:35.147" v="1015" actId="165"/>
          <ac:spMkLst>
            <pc:docMk/>
            <pc:sldMk cId="1287457047" sldId="522"/>
            <ac:spMk id="262" creationId="{3818E3CD-6F8A-4325-AE21-5490ABF6973D}"/>
          </ac:spMkLst>
        </pc:spChg>
        <pc:spChg chg="mod">
          <ac:chgData name="Antonio Osamu Katagiri Tanaka" userId="2c28225e-d492-4964-8551-1b0a3c65dda0" providerId="ADAL" clId="{2376887F-C434-409C-A8D8-EE13312426A6}" dt="2020-07-29T06:05:35.147" v="1015" actId="165"/>
          <ac:spMkLst>
            <pc:docMk/>
            <pc:sldMk cId="1287457047" sldId="522"/>
            <ac:spMk id="263" creationId="{9BB86C52-DD6F-44AF-BE4E-6BDBE2D89951}"/>
          </ac:spMkLst>
        </pc:spChg>
        <pc:spChg chg="mod">
          <ac:chgData name="Antonio Osamu Katagiri Tanaka" userId="2c28225e-d492-4964-8551-1b0a3c65dda0" providerId="ADAL" clId="{2376887F-C434-409C-A8D8-EE13312426A6}" dt="2020-07-29T06:05:35.147" v="1015" actId="165"/>
          <ac:spMkLst>
            <pc:docMk/>
            <pc:sldMk cId="1287457047" sldId="522"/>
            <ac:spMk id="264" creationId="{5E466897-C997-490C-9D74-C6DB9075F7CE}"/>
          </ac:spMkLst>
        </pc:spChg>
        <pc:spChg chg="mod">
          <ac:chgData name="Antonio Osamu Katagiri Tanaka" userId="2c28225e-d492-4964-8551-1b0a3c65dda0" providerId="ADAL" clId="{2376887F-C434-409C-A8D8-EE13312426A6}" dt="2020-07-29T06:05:35.147" v="1015" actId="165"/>
          <ac:spMkLst>
            <pc:docMk/>
            <pc:sldMk cId="1287457047" sldId="522"/>
            <ac:spMk id="265" creationId="{8679C7DC-EE2B-4265-A1A6-29A234EA274B}"/>
          </ac:spMkLst>
        </pc:spChg>
        <pc:spChg chg="mod">
          <ac:chgData name="Antonio Osamu Katagiri Tanaka" userId="2c28225e-d492-4964-8551-1b0a3c65dda0" providerId="ADAL" clId="{2376887F-C434-409C-A8D8-EE13312426A6}" dt="2020-07-29T06:05:35.147" v="1015" actId="165"/>
          <ac:spMkLst>
            <pc:docMk/>
            <pc:sldMk cId="1287457047" sldId="522"/>
            <ac:spMk id="266" creationId="{5FB89793-4695-40D5-B546-664564A7C192}"/>
          </ac:spMkLst>
        </pc:spChg>
        <pc:spChg chg="mod">
          <ac:chgData name="Antonio Osamu Katagiri Tanaka" userId="2c28225e-d492-4964-8551-1b0a3c65dda0" providerId="ADAL" clId="{2376887F-C434-409C-A8D8-EE13312426A6}" dt="2020-07-29T06:05:35.147" v="1015" actId="165"/>
          <ac:spMkLst>
            <pc:docMk/>
            <pc:sldMk cId="1287457047" sldId="522"/>
            <ac:spMk id="267" creationId="{B399ED54-B55B-4A83-9771-BE69700C11B3}"/>
          </ac:spMkLst>
        </pc:spChg>
        <pc:spChg chg="mod">
          <ac:chgData name="Antonio Osamu Katagiri Tanaka" userId="2c28225e-d492-4964-8551-1b0a3c65dda0" providerId="ADAL" clId="{2376887F-C434-409C-A8D8-EE13312426A6}" dt="2020-07-29T06:05:35.147" v="1015" actId="165"/>
          <ac:spMkLst>
            <pc:docMk/>
            <pc:sldMk cId="1287457047" sldId="522"/>
            <ac:spMk id="270" creationId="{A378A6CA-C1C3-4A3E-AF2F-D7CAB979CD54}"/>
          </ac:spMkLst>
        </pc:spChg>
        <pc:spChg chg="mod">
          <ac:chgData name="Antonio Osamu Katagiri Tanaka" userId="2c28225e-d492-4964-8551-1b0a3c65dda0" providerId="ADAL" clId="{2376887F-C434-409C-A8D8-EE13312426A6}" dt="2020-07-29T06:05:35.147" v="1015" actId="165"/>
          <ac:spMkLst>
            <pc:docMk/>
            <pc:sldMk cId="1287457047" sldId="522"/>
            <ac:spMk id="271" creationId="{5F85D324-6F06-43EF-9073-D22244AC8FB1}"/>
          </ac:spMkLst>
        </pc:spChg>
        <pc:spChg chg="mod">
          <ac:chgData name="Antonio Osamu Katagiri Tanaka" userId="2c28225e-d492-4964-8551-1b0a3c65dda0" providerId="ADAL" clId="{2376887F-C434-409C-A8D8-EE13312426A6}" dt="2020-07-29T06:05:35.147" v="1015" actId="165"/>
          <ac:spMkLst>
            <pc:docMk/>
            <pc:sldMk cId="1287457047" sldId="522"/>
            <ac:spMk id="272" creationId="{DF7546DD-2EDB-48F6-B0FF-4FC2DF6FDBAF}"/>
          </ac:spMkLst>
        </pc:spChg>
        <pc:spChg chg="mod">
          <ac:chgData name="Antonio Osamu Katagiri Tanaka" userId="2c28225e-d492-4964-8551-1b0a3c65dda0" providerId="ADAL" clId="{2376887F-C434-409C-A8D8-EE13312426A6}" dt="2020-07-29T06:05:35.147" v="1015" actId="165"/>
          <ac:spMkLst>
            <pc:docMk/>
            <pc:sldMk cId="1287457047" sldId="522"/>
            <ac:spMk id="273" creationId="{1F893CCD-56FC-4D2A-BBEC-DC01CE9AD9A4}"/>
          </ac:spMkLst>
        </pc:spChg>
        <pc:spChg chg="mod">
          <ac:chgData name="Antonio Osamu Katagiri Tanaka" userId="2c28225e-d492-4964-8551-1b0a3c65dda0" providerId="ADAL" clId="{2376887F-C434-409C-A8D8-EE13312426A6}" dt="2020-07-29T06:05:35.147" v="1015" actId="165"/>
          <ac:spMkLst>
            <pc:docMk/>
            <pc:sldMk cId="1287457047" sldId="522"/>
            <ac:spMk id="274" creationId="{DE1F5379-F7ED-47BD-BA59-A7DD754C7E96}"/>
          </ac:spMkLst>
        </pc:spChg>
        <pc:spChg chg="mod">
          <ac:chgData name="Antonio Osamu Katagiri Tanaka" userId="2c28225e-d492-4964-8551-1b0a3c65dda0" providerId="ADAL" clId="{2376887F-C434-409C-A8D8-EE13312426A6}" dt="2020-07-29T06:05:35.147" v="1015" actId="165"/>
          <ac:spMkLst>
            <pc:docMk/>
            <pc:sldMk cId="1287457047" sldId="522"/>
            <ac:spMk id="275" creationId="{DC844BDE-4FFC-49FD-A590-7972D63762CA}"/>
          </ac:spMkLst>
        </pc:spChg>
        <pc:spChg chg="mod">
          <ac:chgData name="Antonio Osamu Katagiri Tanaka" userId="2c28225e-d492-4964-8551-1b0a3c65dda0" providerId="ADAL" clId="{2376887F-C434-409C-A8D8-EE13312426A6}" dt="2020-07-29T06:05:35.147" v="1015" actId="165"/>
          <ac:spMkLst>
            <pc:docMk/>
            <pc:sldMk cId="1287457047" sldId="522"/>
            <ac:spMk id="278" creationId="{F4D56C20-7841-4C83-B21A-359EF033691E}"/>
          </ac:spMkLst>
        </pc:spChg>
        <pc:spChg chg="mod">
          <ac:chgData name="Antonio Osamu Katagiri Tanaka" userId="2c28225e-d492-4964-8551-1b0a3c65dda0" providerId="ADAL" clId="{2376887F-C434-409C-A8D8-EE13312426A6}" dt="2020-07-29T06:05:35.147" v="1015" actId="165"/>
          <ac:spMkLst>
            <pc:docMk/>
            <pc:sldMk cId="1287457047" sldId="522"/>
            <ac:spMk id="279" creationId="{DDFB8249-96FA-49B9-A736-46937ECD59B5}"/>
          </ac:spMkLst>
        </pc:spChg>
        <pc:spChg chg="mod">
          <ac:chgData name="Antonio Osamu Katagiri Tanaka" userId="2c28225e-d492-4964-8551-1b0a3c65dda0" providerId="ADAL" clId="{2376887F-C434-409C-A8D8-EE13312426A6}" dt="2020-07-29T06:05:35.147" v="1015" actId="165"/>
          <ac:spMkLst>
            <pc:docMk/>
            <pc:sldMk cId="1287457047" sldId="522"/>
            <ac:spMk id="280" creationId="{8EA5B210-9E60-4261-AF69-DDDAE7B0FE63}"/>
          </ac:spMkLst>
        </pc:spChg>
        <pc:spChg chg="mod">
          <ac:chgData name="Antonio Osamu Katagiri Tanaka" userId="2c28225e-d492-4964-8551-1b0a3c65dda0" providerId="ADAL" clId="{2376887F-C434-409C-A8D8-EE13312426A6}" dt="2020-07-29T06:05:35.147" v="1015" actId="165"/>
          <ac:spMkLst>
            <pc:docMk/>
            <pc:sldMk cId="1287457047" sldId="522"/>
            <ac:spMk id="281" creationId="{40DDCAA4-75CE-4754-B621-3352C8965DE4}"/>
          </ac:spMkLst>
        </pc:spChg>
        <pc:spChg chg="mod">
          <ac:chgData name="Antonio Osamu Katagiri Tanaka" userId="2c28225e-d492-4964-8551-1b0a3c65dda0" providerId="ADAL" clId="{2376887F-C434-409C-A8D8-EE13312426A6}" dt="2020-07-29T06:05:35.147" v="1015" actId="165"/>
          <ac:spMkLst>
            <pc:docMk/>
            <pc:sldMk cId="1287457047" sldId="522"/>
            <ac:spMk id="282" creationId="{F6FC2C33-1C4D-486E-AE10-E540D550242F}"/>
          </ac:spMkLst>
        </pc:spChg>
        <pc:spChg chg="mod">
          <ac:chgData name="Antonio Osamu Katagiri Tanaka" userId="2c28225e-d492-4964-8551-1b0a3c65dda0" providerId="ADAL" clId="{2376887F-C434-409C-A8D8-EE13312426A6}" dt="2020-07-29T06:05:35.147" v="1015" actId="165"/>
          <ac:spMkLst>
            <pc:docMk/>
            <pc:sldMk cId="1287457047" sldId="522"/>
            <ac:spMk id="283" creationId="{758C5C84-53E5-49A6-8EA0-B4E4F5A6F947}"/>
          </ac:spMkLst>
        </pc:spChg>
        <pc:grpChg chg="add mod">
          <ac:chgData name="Antonio Osamu Katagiri Tanaka" userId="2c28225e-d492-4964-8551-1b0a3c65dda0" providerId="ADAL" clId="{2376887F-C434-409C-A8D8-EE13312426A6}" dt="2020-07-29T05:42:06.064" v="835" actId="164"/>
          <ac:grpSpMkLst>
            <pc:docMk/>
            <pc:sldMk cId="1287457047" sldId="522"/>
            <ac:grpSpMk id="5" creationId="{7DE16667-C512-423B-BE4C-AF701F6ACD5F}"/>
          </ac:grpSpMkLst>
        </pc:grpChg>
        <pc:grpChg chg="add mod">
          <ac:chgData name="Antonio Osamu Katagiri Tanaka" userId="2c28225e-d492-4964-8551-1b0a3c65dda0" providerId="ADAL" clId="{2376887F-C434-409C-A8D8-EE13312426A6}" dt="2020-07-29T05:42:06.064" v="835" actId="164"/>
          <ac:grpSpMkLst>
            <pc:docMk/>
            <pc:sldMk cId="1287457047" sldId="522"/>
            <ac:grpSpMk id="6" creationId="{7B4BBF0C-0D13-4151-BC1B-E56D07D4B27C}"/>
          </ac:grpSpMkLst>
        </pc:grpChg>
        <pc:grpChg chg="add del mod">
          <ac:chgData name="Antonio Osamu Katagiri Tanaka" userId="2c28225e-d492-4964-8551-1b0a3c65dda0" providerId="ADAL" clId="{2376887F-C434-409C-A8D8-EE13312426A6}" dt="2020-07-29T05:42:34.759" v="839" actId="165"/>
          <ac:grpSpMkLst>
            <pc:docMk/>
            <pc:sldMk cId="1287457047" sldId="522"/>
            <ac:grpSpMk id="7" creationId="{2FD86154-7FE0-4443-82F5-2DEB6A2AD529}"/>
          </ac:grpSpMkLst>
        </pc:grpChg>
        <pc:grpChg chg="add mod">
          <ac:chgData name="Antonio Osamu Katagiri Tanaka" userId="2c28225e-d492-4964-8551-1b0a3c65dda0" providerId="ADAL" clId="{2376887F-C434-409C-A8D8-EE13312426A6}" dt="2020-07-29T06:03:56.889" v="971" actId="1076"/>
          <ac:grpSpMkLst>
            <pc:docMk/>
            <pc:sldMk cId="1287457047" sldId="522"/>
            <ac:grpSpMk id="8" creationId="{40AD6A6E-4E54-4D61-87BD-DED6572EA2BD}"/>
          </ac:grpSpMkLst>
        </pc:grpChg>
        <pc:grpChg chg="add del mod">
          <ac:chgData name="Antonio Osamu Katagiri Tanaka" userId="2c28225e-d492-4964-8551-1b0a3c65dda0" providerId="ADAL" clId="{2376887F-C434-409C-A8D8-EE13312426A6}" dt="2020-07-29T05:49:35.035" v="893" actId="165"/>
          <ac:grpSpMkLst>
            <pc:docMk/>
            <pc:sldMk cId="1287457047" sldId="522"/>
            <ac:grpSpMk id="9" creationId="{713441A8-93D8-4DE4-B728-D5C2711BFC37}"/>
          </ac:grpSpMkLst>
        </pc:grpChg>
        <pc:grpChg chg="add mod">
          <ac:chgData name="Antonio Osamu Katagiri Tanaka" userId="2c28225e-d492-4964-8551-1b0a3c65dda0" providerId="ADAL" clId="{2376887F-C434-409C-A8D8-EE13312426A6}" dt="2020-07-29T05:48:54.598" v="890" actId="164"/>
          <ac:grpSpMkLst>
            <pc:docMk/>
            <pc:sldMk cId="1287457047" sldId="522"/>
            <ac:grpSpMk id="11" creationId="{A0B8D1A6-8503-4020-A9A3-04AED40CB18B}"/>
          </ac:grpSpMkLst>
        </pc:grpChg>
        <pc:grpChg chg="add del mod">
          <ac:chgData name="Antonio Osamu Katagiri Tanaka" userId="2c28225e-d492-4964-8551-1b0a3c65dda0" providerId="ADAL" clId="{2376887F-C434-409C-A8D8-EE13312426A6}" dt="2020-07-29T06:05:35.147" v="1015" actId="165"/>
          <ac:grpSpMkLst>
            <pc:docMk/>
            <pc:sldMk cId="1287457047" sldId="522"/>
            <ac:grpSpMk id="12" creationId="{ACC23654-E6F5-42B8-AE71-E28CCF11DFC6}"/>
          </ac:grpSpMkLst>
        </pc:grpChg>
        <pc:grpChg chg="add mod">
          <ac:chgData name="Antonio Osamu Katagiri Tanaka" userId="2c28225e-d492-4964-8551-1b0a3c65dda0" providerId="ADAL" clId="{2376887F-C434-409C-A8D8-EE13312426A6}" dt="2020-07-29T06:06:08.125" v="1019" actId="1076"/>
          <ac:grpSpMkLst>
            <pc:docMk/>
            <pc:sldMk cId="1287457047" sldId="522"/>
            <ac:grpSpMk id="17" creationId="{6B00DE4C-28DA-4279-8E39-F790C92EFF68}"/>
          </ac:grpSpMkLst>
        </pc:grpChg>
        <pc:grpChg chg="add mod">
          <ac:chgData name="Antonio Osamu Katagiri Tanaka" userId="2c28225e-d492-4964-8551-1b0a3c65dda0" providerId="ADAL" clId="{2376887F-C434-409C-A8D8-EE13312426A6}" dt="2020-07-29T06:10:21.700" v="1049" actId="164"/>
          <ac:grpSpMkLst>
            <pc:docMk/>
            <pc:sldMk cId="1287457047" sldId="522"/>
            <ac:grpSpMk id="20" creationId="{1E735FCB-548B-401D-BD8E-B1E2017B5546}"/>
          </ac:grpSpMkLst>
        </pc:grpChg>
        <pc:grpChg chg="add del mod">
          <ac:chgData name="Antonio Osamu Katagiri Tanaka" userId="2c28225e-d492-4964-8551-1b0a3c65dda0" providerId="ADAL" clId="{2376887F-C434-409C-A8D8-EE13312426A6}" dt="2020-07-29T05:22:32.901" v="351" actId="478"/>
          <ac:grpSpMkLst>
            <pc:docMk/>
            <pc:sldMk cId="1287457047" sldId="522"/>
            <ac:grpSpMk id="91" creationId="{55B81FC4-6A19-4BE7-BF7F-C5C4608690C8}"/>
          </ac:grpSpMkLst>
        </pc:grpChg>
        <pc:grpChg chg="del">
          <ac:chgData name="Antonio Osamu Katagiri Tanaka" userId="2c28225e-d492-4964-8551-1b0a3c65dda0" providerId="ADAL" clId="{2376887F-C434-409C-A8D8-EE13312426A6}" dt="2020-07-29T05:21:01.453" v="339" actId="478"/>
          <ac:grpSpMkLst>
            <pc:docMk/>
            <pc:sldMk cId="1287457047" sldId="522"/>
            <ac:grpSpMk id="100" creationId="{00000000-0000-0000-0000-000000000000}"/>
          </ac:grpSpMkLst>
        </pc:grpChg>
        <pc:grpChg chg="add del mod">
          <ac:chgData name="Antonio Osamu Katagiri Tanaka" userId="2c28225e-d492-4964-8551-1b0a3c65dda0" providerId="ADAL" clId="{2376887F-C434-409C-A8D8-EE13312426A6}" dt="2020-07-29T05:22:34.196" v="352" actId="478"/>
          <ac:grpSpMkLst>
            <pc:docMk/>
            <pc:sldMk cId="1287457047" sldId="522"/>
            <ac:grpSpMk id="101" creationId="{FBDB24FC-03AD-4745-AABF-DCDD35E75E3C}"/>
          </ac:grpSpMkLst>
        </pc:grpChg>
        <pc:grpChg chg="add del mod">
          <ac:chgData name="Antonio Osamu Katagiri Tanaka" userId="2c28225e-d492-4964-8551-1b0a3c65dda0" providerId="ADAL" clId="{2376887F-C434-409C-A8D8-EE13312426A6}" dt="2020-07-29T05:22:35.352" v="353" actId="478"/>
          <ac:grpSpMkLst>
            <pc:docMk/>
            <pc:sldMk cId="1287457047" sldId="522"/>
            <ac:grpSpMk id="111" creationId="{3ED38755-1F06-431D-8A65-81C794FD3409}"/>
          </ac:grpSpMkLst>
        </pc:grpChg>
        <pc:grpChg chg="del">
          <ac:chgData name="Antonio Osamu Katagiri Tanaka" userId="2c28225e-d492-4964-8551-1b0a3c65dda0" providerId="ADAL" clId="{2376887F-C434-409C-A8D8-EE13312426A6}" dt="2020-07-29T05:21:01.453" v="339" actId="478"/>
          <ac:grpSpMkLst>
            <pc:docMk/>
            <pc:sldMk cId="1287457047" sldId="522"/>
            <ac:grpSpMk id="122" creationId="{00000000-0000-0000-0000-000000000000}"/>
          </ac:grpSpMkLst>
        </pc:grpChg>
        <pc:grpChg chg="add del mod">
          <ac:chgData name="Antonio Osamu Katagiri Tanaka" userId="2c28225e-d492-4964-8551-1b0a3c65dda0" providerId="ADAL" clId="{2376887F-C434-409C-A8D8-EE13312426A6}" dt="2020-07-29T05:25:55.322" v="396" actId="478"/>
          <ac:grpSpMkLst>
            <pc:docMk/>
            <pc:sldMk cId="1287457047" sldId="522"/>
            <ac:grpSpMk id="123" creationId="{7173781C-0814-4A5F-876F-9758D1100927}"/>
          </ac:grpSpMkLst>
        </pc:grpChg>
        <pc:grpChg chg="add del mod">
          <ac:chgData name="Antonio Osamu Katagiri Tanaka" userId="2c28225e-d492-4964-8551-1b0a3c65dda0" providerId="ADAL" clId="{2376887F-C434-409C-A8D8-EE13312426A6}" dt="2020-07-29T05:25:54.158" v="394" actId="478"/>
          <ac:grpSpMkLst>
            <pc:docMk/>
            <pc:sldMk cId="1287457047" sldId="522"/>
            <ac:grpSpMk id="132" creationId="{7190B513-BED9-4FFA-946A-A76331B0A8FC}"/>
          </ac:grpSpMkLst>
        </pc:grpChg>
        <pc:grpChg chg="del">
          <ac:chgData name="Antonio Osamu Katagiri Tanaka" userId="2c28225e-d492-4964-8551-1b0a3c65dda0" providerId="ADAL" clId="{2376887F-C434-409C-A8D8-EE13312426A6}" dt="2020-07-29T05:21:01.453" v="339" actId="478"/>
          <ac:grpSpMkLst>
            <pc:docMk/>
            <pc:sldMk cId="1287457047" sldId="522"/>
            <ac:grpSpMk id="139" creationId="{00000000-0000-0000-0000-000000000000}"/>
          </ac:grpSpMkLst>
        </pc:grpChg>
        <pc:grpChg chg="add del mod">
          <ac:chgData name="Antonio Osamu Katagiri Tanaka" userId="2c28225e-d492-4964-8551-1b0a3c65dda0" providerId="ADAL" clId="{2376887F-C434-409C-A8D8-EE13312426A6}" dt="2020-07-29T05:25:52.874" v="393" actId="478"/>
          <ac:grpSpMkLst>
            <pc:docMk/>
            <pc:sldMk cId="1287457047" sldId="522"/>
            <ac:grpSpMk id="143" creationId="{D6B221DE-B552-4D66-9833-ED9608832998}"/>
          </ac:grpSpMkLst>
        </pc:grpChg>
        <pc:grpChg chg="del">
          <ac:chgData name="Antonio Osamu Katagiri Tanaka" userId="2c28225e-d492-4964-8551-1b0a3c65dda0" providerId="ADAL" clId="{2376887F-C434-409C-A8D8-EE13312426A6}" dt="2020-07-29T05:21:01.453" v="339" actId="478"/>
          <ac:grpSpMkLst>
            <pc:docMk/>
            <pc:sldMk cId="1287457047" sldId="522"/>
            <ac:grpSpMk id="145" creationId="{00000000-0000-0000-0000-000000000000}"/>
          </ac:grpSpMkLst>
        </pc:grpChg>
        <pc:grpChg chg="del">
          <ac:chgData name="Antonio Osamu Katagiri Tanaka" userId="2c28225e-d492-4964-8551-1b0a3c65dda0" providerId="ADAL" clId="{2376887F-C434-409C-A8D8-EE13312426A6}" dt="2020-07-29T05:21:01.453" v="339" actId="478"/>
          <ac:grpSpMkLst>
            <pc:docMk/>
            <pc:sldMk cId="1287457047" sldId="522"/>
            <ac:grpSpMk id="147" creationId="{00000000-0000-0000-0000-000000000000}"/>
          </ac:grpSpMkLst>
        </pc:grpChg>
        <pc:grpChg chg="del">
          <ac:chgData name="Antonio Osamu Katagiri Tanaka" userId="2c28225e-d492-4964-8551-1b0a3c65dda0" providerId="ADAL" clId="{2376887F-C434-409C-A8D8-EE13312426A6}" dt="2020-07-29T05:21:01.453" v="339" actId="478"/>
          <ac:grpSpMkLst>
            <pc:docMk/>
            <pc:sldMk cId="1287457047" sldId="522"/>
            <ac:grpSpMk id="148" creationId="{00000000-0000-0000-0000-000000000000}"/>
          </ac:grpSpMkLst>
        </pc:grpChg>
        <pc:grpChg chg="mod">
          <ac:chgData name="Antonio Osamu Katagiri Tanaka" userId="2c28225e-d492-4964-8551-1b0a3c65dda0" providerId="ADAL" clId="{2376887F-C434-409C-A8D8-EE13312426A6}" dt="2020-07-29T05:23:12.367" v="356"/>
          <ac:grpSpMkLst>
            <pc:docMk/>
            <pc:sldMk cId="1287457047" sldId="522"/>
            <ac:grpSpMk id="218" creationId="{67C9E661-88EB-4518-834C-7E60C66F27B6}"/>
          </ac:grpSpMkLst>
        </pc:grpChg>
        <pc:grpChg chg="add del mod topLvl">
          <ac:chgData name="Antonio Osamu Katagiri Tanaka" userId="2c28225e-d492-4964-8551-1b0a3c65dda0" providerId="ADAL" clId="{2376887F-C434-409C-A8D8-EE13312426A6}" dt="2020-07-29T06:10:16.474" v="1048" actId="478"/>
          <ac:grpSpMkLst>
            <pc:docMk/>
            <pc:sldMk cId="1287457047" sldId="522"/>
            <ac:grpSpMk id="230" creationId="{3A5D82D5-BF43-4325-9E11-706C39DDF7A0}"/>
          </ac:grpSpMkLst>
        </pc:grpChg>
        <pc:grpChg chg="add del mod topLvl">
          <ac:chgData name="Antonio Osamu Katagiri Tanaka" userId="2c28225e-d492-4964-8551-1b0a3c65dda0" providerId="ADAL" clId="{2376887F-C434-409C-A8D8-EE13312426A6}" dt="2020-07-29T06:10:16.474" v="1048" actId="478"/>
          <ac:grpSpMkLst>
            <pc:docMk/>
            <pc:sldMk cId="1287457047" sldId="522"/>
            <ac:grpSpMk id="238" creationId="{6728E032-94AF-4CFF-86BC-D2987462BCB0}"/>
          </ac:grpSpMkLst>
        </pc:grpChg>
        <pc:grpChg chg="add del mod topLvl">
          <ac:chgData name="Antonio Osamu Katagiri Tanaka" userId="2c28225e-d492-4964-8551-1b0a3c65dda0" providerId="ADAL" clId="{2376887F-C434-409C-A8D8-EE13312426A6}" dt="2020-07-29T06:10:16.474" v="1048" actId="478"/>
          <ac:grpSpMkLst>
            <pc:docMk/>
            <pc:sldMk cId="1287457047" sldId="522"/>
            <ac:grpSpMk id="246" creationId="{B70EEE05-B80A-4EEE-8D96-A180482116A9}"/>
          </ac:grpSpMkLst>
        </pc:grpChg>
        <pc:grpChg chg="add del mod topLvl">
          <ac:chgData name="Antonio Osamu Katagiri Tanaka" userId="2c28225e-d492-4964-8551-1b0a3c65dda0" providerId="ADAL" clId="{2376887F-C434-409C-A8D8-EE13312426A6}" dt="2020-07-29T06:10:16.474" v="1048" actId="478"/>
          <ac:grpSpMkLst>
            <pc:docMk/>
            <pc:sldMk cId="1287457047" sldId="522"/>
            <ac:grpSpMk id="254" creationId="{300F771D-6DC8-4EBA-A465-5D25257CACDD}"/>
          </ac:grpSpMkLst>
        </pc:grpChg>
        <pc:grpChg chg="mod">
          <ac:chgData name="Antonio Osamu Katagiri Tanaka" userId="2c28225e-d492-4964-8551-1b0a3c65dda0" providerId="ADAL" clId="{2376887F-C434-409C-A8D8-EE13312426A6}" dt="2020-07-29T06:05:35.147" v="1015" actId="165"/>
          <ac:grpSpMkLst>
            <pc:docMk/>
            <pc:sldMk cId="1287457047" sldId="522"/>
            <ac:grpSpMk id="256" creationId="{AD27879F-A695-4D82-89FF-F8B6DAB920D4}"/>
          </ac:grpSpMkLst>
        </pc:grpChg>
        <pc:grpChg chg="add del mod topLvl">
          <ac:chgData name="Antonio Osamu Katagiri Tanaka" userId="2c28225e-d492-4964-8551-1b0a3c65dda0" providerId="ADAL" clId="{2376887F-C434-409C-A8D8-EE13312426A6}" dt="2020-07-29T06:10:16.474" v="1048" actId="478"/>
          <ac:grpSpMkLst>
            <pc:docMk/>
            <pc:sldMk cId="1287457047" sldId="522"/>
            <ac:grpSpMk id="268" creationId="{EE3FCCF6-0E61-4E5F-91B8-717D539890FB}"/>
          </ac:grpSpMkLst>
        </pc:grpChg>
        <pc:grpChg chg="add del mod topLvl">
          <ac:chgData name="Antonio Osamu Katagiri Tanaka" userId="2c28225e-d492-4964-8551-1b0a3c65dda0" providerId="ADAL" clId="{2376887F-C434-409C-A8D8-EE13312426A6}" dt="2020-07-29T06:10:16.474" v="1048" actId="478"/>
          <ac:grpSpMkLst>
            <pc:docMk/>
            <pc:sldMk cId="1287457047" sldId="522"/>
            <ac:grpSpMk id="276" creationId="{46F0E3A8-0DFA-4CB0-8B77-16580DA6D487}"/>
          </ac:grpSpMkLst>
        </pc:grpChg>
        <pc:grpChg chg="add del mod">
          <ac:chgData name="Antonio Osamu Katagiri Tanaka" userId="2c28225e-d492-4964-8551-1b0a3c65dda0" providerId="ADAL" clId="{2376887F-C434-409C-A8D8-EE13312426A6}" dt="2020-07-29T05:30:23.160" v="441"/>
          <ac:grpSpMkLst>
            <pc:docMk/>
            <pc:sldMk cId="1287457047" sldId="522"/>
            <ac:grpSpMk id="285" creationId="{4E25ED3B-498C-4FCC-8284-4DE9BEF52107}"/>
          </ac:grpSpMkLst>
        </pc:grpChg>
        <pc:grpChg chg="add del mod">
          <ac:chgData name="Antonio Osamu Katagiri Tanaka" userId="2c28225e-d492-4964-8551-1b0a3c65dda0" providerId="ADAL" clId="{2376887F-C434-409C-A8D8-EE13312426A6}" dt="2020-07-29T05:30:23.160" v="441"/>
          <ac:grpSpMkLst>
            <pc:docMk/>
            <pc:sldMk cId="1287457047" sldId="522"/>
            <ac:grpSpMk id="292" creationId="{23402BFC-80AE-4EA7-902B-7BB2E786556A}"/>
          </ac:grpSpMkLst>
        </pc:grpChg>
        <pc:grpChg chg="mod">
          <ac:chgData name="Antonio Osamu Katagiri Tanaka" userId="2c28225e-d492-4964-8551-1b0a3c65dda0" providerId="ADAL" clId="{2376887F-C434-409C-A8D8-EE13312426A6}" dt="2020-07-29T05:30:20.660" v="440"/>
          <ac:grpSpMkLst>
            <pc:docMk/>
            <pc:sldMk cId="1287457047" sldId="522"/>
            <ac:grpSpMk id="293" creationId="{6D0B2ACA-57A8-423E-A7A7-BE67EB8D59ED}"/>
          </ac:grpSpMkLst>
        </pc:grpChg>
        <pc:grpChg chg="mod">
          <ac:chgData name="Antonio Osamu Katagiri Tanaka" userId="2c28225e-d492-4964-8551-1b0a3c65dda0" providerId="ADAL" clId="{2376887F-C434-409C-A8D8-EE13312426A6}" dt="2020-07-29T05:30:20.660" v="440"/>
          <ac:grpSpMkLst>
            <pc:docMk/>
            <pc:sldMk cId="1287457047" sldId="522"/>
            <ac:grpSpMk id="294" creationId="{CFACE897-6F74-4812-9AC9-5E3E752FC4D5}"/>
          </ac:grpSpMkLst>
        </pc:grpChg>
        <pc:grpChg chg="add del mod">
          <ac:chgData name="Antonio Osamu Katagiri Tanaka" userId="2c28225e-d492-4964-8551-1b0a3c65dda0" providerId="ADAL" clId="{2376887F-C434-409C-A8D8-EE13312426A6}" dt="2020-07-29T05:32:40.798" v="445" actId="478"/>
          <ac:grpSpMkLst>
            <pc:docMk/>
            <pc:sldMk cId="1287457047" sldId="522"/>
            <ac:grpSpMk id="306" creationId="{78D5E796-AEEB-4F07-8FCA-52AD885FE60F}"/>
          </ac:grpSpMkLst>
        </pc:grpChg>
        <pc:grpChg chg="add del mod">
          <ac:chgData name="Antonio Osamu Katagiri Tanaka" userId="2c28225e-d492-4964-8551-1b0a3c65dda0" providerId="ADAL" clId="{2376887F-C434-409C-A8D8-EE13312426A6}" dt="2020-07-29T05:33:14.592" v="447"/>
          <ac:grpSpMkLst>
            <pc:docMk/>
            <pc:sldMk cId="1287457047" sldId="522"/>
            <ac:grpSpMk id="313" creationId="{F61F7D63-14DC-49BC-A676-2999060FA78A}"/>
          </ac:grpSpMkLst>
        </pc:grpChg>
        <pc:grpChg chg="add del mod">
          <ac:chgData name="Antonio Osamu Katagiri Tanaka" userId="2c28225e-d492-4964-8551-1b0a3c65dda0" providerId="ADAL" clId="{2376887F-C434-409C-A8D8-EE13312426A6}" dt="2020-07-29T05:33:48.163" v="453" actId="478"/>
          <ac:grpSpMkLst>
            <pc:docMk/>
            <pc:sldMk cId="1287457047" sldId="522"/>
            <ac:grpSpMk id="320" creationId="{50B19A14-4DCD-48E6-9766-5AC5710C1D53}"/>
          </ac:grpSpMkLst>
        </pc:grpChg>
        <pc:grpChg chg="add del mod">
          <ac:chgData name="Antonio Osamu Katagiri Tanaka" userId="2c28225e-d492-4964-8551-1b0a3c65dda0" providerId="ADAL" clId="{2376887F-C434-409C-A8D8-EE13312426A6}" dt="2020-07-29T05:34:07.261" v="457"/>
          <ac:grpSpMkLst>
            <pc:docMk/>
            <pc:sldMk cId="1287457047" sldId="522"/>
            <ac:grpSpMk id="327" creationId="{B644F45C-DE10-40F7-A8E1-409AE6A7A546}"/>
          </ac:grpSpMkLst>
        </pc:grpChg>
        <pc:grpChg chg="mod">
          <ac:chgData name="Antonio Osamu Katagiri Tanaka" userId="2c28225e-d492-4964-8551-1b0a3c65dda0" providerId="ADAL" clId="{2376887F-C434-409C-A8D8-EE13312426A6}" dt="2020-07-29T05:34:02.334" v="454"/>
          <ac:grpSpMkLst>
            <pc:docMk/>
            <pc:sldMk cId="1287457047" sldId="522"/>
            <ac:grpSpMk id="328" creationId="{8AA6DADB-50E5-4546-A72E-9B86E896AE47}"/>
          </ac:grpSpMkLst>
        </pc:grpChg>
        <pc:grpChg chg="mod">
          <ac:chgData name="Antonio Osamu Katagiri Tanaka" userId="2c28225e-d492-4964-8551-1b0a3c65dda0" providerId="ADAL" clId="{2376887F-C434-409C-A8D8-EE13312426A6}" dt="2020-07-29T05:34:02.334" v="454"/>
          <ac:grpSpMkLst>
            <pc:docMk/>
            <pc:sldMk cId="1287457047" sldId="522"/>
            <ac:grpSpMk id="329" creationId="{2C74EDBB-FF8D-4049-A9F5-D3D36384165A}"/>
          </ac:grpSpMkLst>
        </pc:grpChg>
        <pc:picChg chg="add mod">
          <ac:chgData name="Antonio Osamu Katagiri Tanaka" userId="2c28225e-d492-4964-8551-1b0a3c65dda0" providerId="ADAL" clId="{2376887F-C434-409C-A8D8-EE13312426A6}" dt="2020-07-29T06:06:06.503" v="1018" actId="164"/>
          <ac:picMkLst>
            <pc:docMk/>
            <pc:sldMk cId="1287457047" sldId="522"/>
            <ac:picMk id="15" creationId="{109A20B5-543C-4E74-BC8F-FF031DCC5DA3}"/>
          </ac:picMkLst>
        </pc:picChg>
        <pc:picChg chg="add mod">
          <ac:chgData name="Antonio Osamu Katagiri Tanaka" userId="2c28225e-d492-4964-8551-1b0a3c65dda0" providerId="ADAL" clId="{2376887F-C434-409C-A8D8-EE13312426A6}" dt="2020-07-29T06:10:21.700" v="1049" actId="164"/>
          <ac:picMkLst>
            <pc:docMk/>
            <pc:sldMk cId="1287457047" sldId="522"/>
            <ac:picMk id="19" creationId="{95CF8ADA-44F5-432E-B42F-8FD359F595FC}"/>
          </ac:picMkLst>
        </pc:picChg>
        <pc:picChg chg="add del mod">
          <ac:chgData name="Antonio Osamu Katagiri Tanaka" userId="2c28225e-d492-4964-8551-1b0a3c65dda0" providerId="ADAL" clId="{2376887F-C434-409C-A8D8-EE13312426A6}" dt="2020-07-29T05:46:38.773" v="874"/>
          <ac:picMkLst>
            <pc:docMk/>
            <pc:sldMk cId="1287457047" sldId="522"/>
            <ac:picMk id="356" creationId="{D4C7239F-63FC-41CD-96AF-C5E865CF623F}"/>
          </ac:picMkLst>
        </pc:picChg>
        <pc:picChg chg="add mod">
          <ac:chgData name="Antonio Osamu Katagiri Tanaka" userId="2c28225e-d492-4964-8551-1b0a3c65dda0" providerId="ADAL" clId="{2376887F-C434-409C-A8D8-EE13312426A6}" dt="2020-07-29T05:48:54.598" v="890" actId="164"/>
          <ac:picMkLst>
            <pc:docMk/>
            <pc:sldMk cId="1287457047" sldId="522"/>
            <ac:picMk id="357" creationId="{F3F5CDB1-1F37-473D-9064-AE8261CD27CC}"/>
          </ac:picMkLst>
        </pc:picChg>
        <pc:picChg chg="add mod">
          <ac:chgData name="Antonio Osamu Katagiri Tanaka" userId="2c28225e-d492-4964-8551-1b0a3c65dda0" providerId="ADAL" clId="{2376887F-C434-409C-A8D8-EE13312426A6}" dt="2020-07-29T05:48:54.598" v="890" actId="164"/>
          <ac:picMkLst>
            <pc:docMk/>
            <pc:sldMk cId="1287457047" sldId="522"/>
            <ac:picMk id="358" creationId="{1C75E25B-BE89-4C1D-BCF7-19B482FBD319}"/>
          </ac:picMkLst>
        </pc:picChg>
        <pc:picChg chg="add mod">
          <ac:chgData name="Antonio Osamu Katagiri Tanaka" userId="2c28225e-d492-4964-8551-1b0a3c65dda0" providerId="ADAL" clId="{2376887F-C434-409C-A8D8-EE13312426A6}" dt="2020-07-29T05:48:54.598" v="890" actId="164"/>
          <ac:picMkLst>
            <pc:docMk/>
            <pc:sldMk cId="1287457047" sldId="522"/>
            <ac:picMk id="359" creationId="{5C531FEC-1E5F-4F38-8685-268D2469FE9A}"/>
          </ac:picMkLst>
        </pc:picChg>
        <pc:picChg chg="add mod">
          <ac:chgData name="Antonio Osamu Katagiri Tanaka" userId="2c28225e-d492-4964-8551-1b0a3c65dda0" providerId="ADAL" clId="{2376887F-C434-409C-A8D8-EE13312426A6}" dt="2020-07-29T05:54:44.726" v="944" actId="1076"/>
          <ac:picMkLst>
            <pc:docMk/>
            <pc:sldMk cId="1287457047" sldId="522"/>
            <ac:picMk id="360" creationId="{3E26EA83-E5FD-43D1-96FB-CEEA4E0578E6}"/>
          </ac:picMkLst>
        </pc:picChg>
        <pc:picChg chg="add mod">
          <ac:chgData name="Antonio Osamu Katagiri Tanaka" userId="2c28225e-d492-4964-8551-1b0a3c65dda0" providerId="ADAL" clId="{2376887F-C434-409C-A8D8-EE13312426A6}" dt="2020-07-29T05:54:44.726" v="944" actId="1076"/>
          <ac:picMkLst>
            <pc:docMk/>
            <pc:sldMk cId="1287457047" sldId="522"/>
            <ac:picMk id="361" creationId="{D615DEE8-A46B-48BC-ACD7-84076DCF7431}"/>
          </ac:picMkLst>
        </pc:picChg>
        <pc:inkChg chg="add del mod">
          <ac:chgData name="Antonio Osamu Katagiri Tanaka" userId="2c28225e-d492-4964-8551-1b0a3c65dda0" providerId="ADAL" clId="{2376887F-C434-409C-A8D8-EE13312426A6}" dt="2020-07-29T05:30:23.160" v="441"/>
          <ac:inkMkLst>
            <pc:docMk/>
            <pc:sldMk cId="1287457047" sldId="522"/>
            <ac:inkMk id="284" creationId="{799357F2-3ADA-4926-AE19-DFA438EAE676}"/>
          </ac:inkMkLst>
        </pc:inkChg>
        <pc:inkChg chg="mod">
          <ac:chgData name="Antonio Osamu Katagiri Tanaka" userId="2c28225e-d492-4964-8551-1b0a3c65dda0" providerId="ADAL" clId="{2376887F-C434-409C-A8D8-EE13312426A6}" dt="2020-07-29T05:30:20.660" v="440"/>
          <ac:inkMkLst>
            <pc:docMk/>
            <pc:sldMk cId="1287457047" sldId="522"/>
            <ac:inkMk id="286" creationId="{7C63449E-44E4-4F8D-B070-5C64EC7A97A0}"/>
          </ac:inkMkLst>
        </pc:inkChg>
        <pc:inkChg chg="mod">
          <ac:chgData name="Antonio Osamu Katagiri Tanaka" userId="2c28225e-d492-4964-8551-1b0a3c65dda0" providerId="ADAL" clId="{2376887F-C434-409C-A8D8-EE13312426A6}" dt="2020-07-29T05:30:20.660" v="440"/>
          <ac:inkMkLst>
            <pc:docMk/>
            <pc:sldMk cId="1287457047" sldId="522"/>
            <ac:inkMk id="287" creationId="{40635804-A2A0-4F82-9EBD-25E885240CBF}"/>
          </ac:inkMkLst>
        </pc:inkChg>
        <pc:inkChg chg="mod">
          <ac:chgData name="Antonio Osamu Katagiri Tanaka" userId="2c28225e-d492-4964-8551-1b0a3c65dda0" providerId="ADAL" clId="{2376887F-C434-409C-A8D8-EE13312426A6}" dt="2020-07-29T05:30:20.660" v="440"/>
          <ac:inkMkLst>
            <pc:docMk/>
            <pc:sldMk cId="1287457047" sldId="522"/>
            <ac:inkMk id="288" creationId="{30FA168B-870D-4B07-85D9-535ABDB6F52F}"/>
          </ac:inkMkLst>
        </pc:inkChg>
        <pc:inkChg chg="mod">
          <ac:chgData name="Antonio Osamu Katagiri Tanaka" userId="2c28225e-d492-4964-8551-1b0a3c65dda0" providerId="ADAL" clId="{2376887F-C434-409C-A8D8-EE13312426A6}" dt="2020-07-29T05:30:20.660" v="440"/>
          <ac:inkMkLst>
            <pc:docMk/>
            <pc:sldMk cId="1287457047" sldId="522"/>
            <ac:inkMk id="289" creationId="{8E230878-2AFA-4964-A8A4-C47C8264F8E5}"/>
          </ac:inkMkLst>
        </pc:inkChg>
        <pc:inkChg chg="mod">
          <ac:chgData name="Antonio Osamu Katagiri Tanaka" userId="2c28225e-d492-4964-8551-1b0a3c65dda0" providerId="ADAL" clId="{2376887F-C434-409C-A8D8-EE13312426A6}" dt="2020-07-29T05:30:20.660" v="440"/>
          <ac:inkMkLst>
            <pc:docMk/>
            <pc:sldMk cId="1287457047" sldId="522"/>
            <ac:inkMk id="290" creationId="{3F9A32F0-01E1-466F-8FFF-4A8D21525140}"/>
          </ac:inkMkLst>
        </pc:inkChg>
        <pc:inkChg chg="mod">
          <ac:chgData name="Antonio Osamu Katagiri Tanaka" userId="2c28225e-d492-4964-8551-1b0a3c65dda0" providerId="ADAL" clId="{2376887F-C434-409C-A8D8-EE13312426A6}" dt="2020-07-29T05:30:20.660" v="440"/>
          <ac:inkMkLst>
            <pc:docMk/>
            <pc:sldMk cId="1287457047" sldId="522"/>
            <ac:inkMk id="291" creationId="{5153D756-F776-4DDC-A76C-35901722AF0B}"/>
          </ac:inkMkLst>
        </pc:inkChg>
        <pc:inkChg chg="mod">
          <ac:chgData name="Antonio Osamu Katagiri Tanaka" userId="2c28225e-d492-4964-8551-1b0a3c65dda0" providerId="ADAL" clId="{2376887F-C434-409C-A8D8-EE13312426A6}" dt="2020-07-29T05:30:20.660" v="440"/>
          <ac:inkMkLst>
            <pc:docMk/>
            <pc:sldMk cId="1287457047" sldId="522"/>
            <ac:inkMk id="295" creationId="{52C267B0-2595-4BD4-85BC-96999CDABA3F}"/>
          </ac:inkMkLst>
        </pc:inkChg>
        <pc:inkChg chg="mod">
          <ac:chgData name="Antonio Osamu Katagiri Tanaka" userId="2c28225e-d492-4964-8551-1b0a3c65dda0" providerId="ADAL" clId="{2376887F-C434-409C-A8D8-EE13312426A6}" dt="2020-07-29T05:30:20.660" v="440"/>
          <ac:inkMkLst>
            <pc:docMk/>
            <pc:sldMk cId="1287457047" sldId="522"/>
            <ac:inkMk id="296" creationId="{4931942C-44E2-49DB-80DE-64BFB6BA68A2}"/>
          </ac:inkMkLst>
        </pc:inkChg>
        <pc:inkChg chg="mod">
          <ac:chgData name="Antonio Osamu Katagiri Tanaka" userId="2c28225e-d492-4964-8551-1b0a3c65dda0" providerId="ADAL" clId="{2376887F-C434-409C-A8D8-EE13312426A6}" dt="2020-07-29T05:30:20.660" v="440"/>
          <ac:inkMkLst>
            <pc:docMk/>
            <pc:sldMk cId="1287457047" sldId="522"/>
            <ac:inkMk id="297" creationId="{16FE2C39-D8C6-4595-97B6-C0ADF6772868}"/>
          </ac:inkMkLst>
        </pc:inkChg>
        <pc:inkChg chg="mod">
          <ac:chgData name="Antonio Osamu Katagiri Tanaka" userId="2c28225e-d492-4964-8551-1b0a3c65dda0" providerId="ADAL" clId="{2376887F-C434-409C-A8D8-EE13312426A6}" dt="2020-07-29T05:30:20.660" v="440"/>
          <ac:inkMkLst>
            <pc:docMk/>
            <pc:sldMk cId="1287457047" sldId="522"/>
            <ac:inkMk id="298" creationId="{8E780355-9583-4525-B4C5-5943B13030ED}"/>
          </ac:inkMkLst>
        </pc:inkChg>
        <pc:inkChg chg="mod">
          <ac:chgData name="Antonio Osamu Katagiri Tanaka" userId="2c28225e-d492-4964-8551-1b0a3c65dda0" providerId="ADAL" clId="{2376887F-C434-409C-A8D8-EE13312426A6}" dt="2020-07-29T05:30:20.660" v="440"/>
          <ac:inkMkLst>
            <pc:docMk/>
            <pc:sldMk cId="1287457047" sldId="522"/>
            <ac:inkMk id="299" creationId="{10C9ED57-72AA-4DB4-8D00-8144E292F42A}"/>
          </ac:inkMkLst>
        </pc:inkChg>
        <pc:inkChg chg="mod">
          <ac:chgData name="Antonio Osamu Katagiri Tanaka" userId="2c28225e-d492-4964-8551-1b0a3c65dda0" providerId="ADAL" clId="{2376887F-C434-409C-A8D8-EE13312426A6}" dt="2020-07-29T05:30:20.660" v="440"/>
          <ac:inkMkLst>
            <pc:docMk/>
            <pc:sldMk cId="1287457047" sldId="522"/>
            <ac:inkMk id="300" creationId="{011357D1-ADD4-42CE-9D2A-C320343EC7AC}"/>
          </ac:inkMkLst>
        </pc:inkChg>
        <pc:inkChg chg="mod">
          <ac:chgData name="Antonio Osamu Katagiri Tanaka" userId="2c28225e-d492-4964-8551-1b0a3c65dda0" providerId="ADAL" clId="{2376887F-C434-409C-A8D8-EE13312426A6}" dt="2020-07-29T05:30:20.660" v="440"/>
          <ac:inkMkLst>
            <pc:docMk/>
            <pc:sldMk cId="1287457047" sldId="522"/>
            <ac:inkMk id="301" creationId="{FFCF57B4-E016-4E53-955E-4EA9DD852484}"/>
          </ac:inkMkLst>
        </pc:inkChg>
        <pc:inkChg chg="mod">
          <ac:chgData name="Antonio Osamu Katagiri Tanaka" userId="2c28225e-d492-4964-8551-1b0a3c65dda0" providerId="ADAL" clId="{2376887F-C434-409C-A8D8-EE13312426A6}" dt="2020-07-29T05:30:20.660" v="440"/>
          <ac:inkMkLst>
            <pc:docMk/>
            <pc:sldMk cId="1287457047" sldId="522"/>
            <ac:inkMk id="302" creationId="{0AC8304E-A848-4807-A99C-529F9672E0A7}"/>
          </ac:inkMkLst>
        </pc:inkChg>
        <pc:inkChg chg="mod">
          <ac:chgData name="Antonio Osamu Katagiri Tanaka" userId="2c28225e-d492-4964-8551-1b0a3c65dda0" providerId="ADAL" clId="{2376887F-C434-409C-A8D8-EE13312426A6}" dt="2020-07-29T05:30:20.660" v="440"/>
          <ac:inkMkLst>
            <pc:docMk/>
            <pc:sldMk cId="1287457047" sldId="522"/>
            <ac:inkMk id="303" creationId="{4EF99AAD-A893-4BDD-8B77-30D7FF89444C}"/>
          </ac:inkMkLst>
        </pc:inkChg>
        <pc:inkChg chg="mod">
          <ac:chgData name="Antonio Osamu Katagiri Tanaka" userId="2c28225e-d492-4964-8551-1b0a3c65dda0" providerId="ADAL" clId="{2376887F-C434-409C-A8D8-EE13312426A6}" dt="2020-07-29T05:30:20.660" v="440"/>
          <ac:inkMkLst>
            <pc:docMk/>
            <pc:sldMk cId="1287457047" sldId="522"/>
            <ac:inkMk id="304" creationId="{8AACD8E8-1DA2-453C-BE9E-4BF371D34114}"/>
          </ac:inkMkLst>
        </pc:inkChg>
        <pc:inkChg chg="add mod">
          <ac:chgData name="Antonio Osamu Katagiri Tanaka" userId="2c28225e-d492-4964-8551-1b0a3c65dda0" providerId="ADAL" clId="{2376887F-C434-409C-A8D8-EE13312426A6}" dt="2020-07-29T05:42:06.064" v="835" actId="164"/>
          <ac:inkMkLst>
            <pc:docMk/>
            <pc:sldMk cId="1287457047" sldId="522"/>
            <ac:inkMk id="305" creationId="{55F1B423-6205-45A2-9791-93D4C0209872}"/>
          </ac:inkMkLst>
        </pc:inkChg>
        <pc:inkChg chg="mod">
          <ac:chgData name="Antonio Osamu Katagiri Tanaka" userId="2c28225e-d492-4964-8551-1b0a3c65dda0" providerId="ADAL" clId="{2376887F-C434-409C-A8D8-EE13312426A6}" dt="2020-07-29T05:31:06.877" v="443"/>
          <ac:inkMkLst>
            <pc:docMk/>
            <pc:sldMk cId="1287457047" sldId="522"/>
            <ac:inkMk id="307" creationId="{DC0AD388-D421-40D7-9DD6-E239429FEA18}"/>
          </ac:inkMkLst>
        </pc:inkChg>
        <pc:inkChg chg="mod">
          <ac:chgData name="Antonio Osamu Katagiri Tanaka" userId="2c28225e-d492-4964-8551-1b0a3c65dda0" providerId="ADAL" clId="{2376887F-C434-409C-A8D8-EE13312426A6}" dt="2020-07-29T05:31:06.877" v="443"/>
          <ac:inkMkLst>
            <pc:docMk/>
            <pc:sldMk cId="1287457047" sldId="522"/>
            <ac:inkMk id="308" creationId="{88AC8A0D-8554-4146-A2E3-D64DA4B80C8C}"/>
          </ac:inkMkLst>
        </pc:inkChg>
        <pc:inkChg chg="mod">
          <ac:chgData name="Antonio Osamu Katagiri Tanaka" userId="2c28225e-d492-4964-8551-1b0a3c65dda0" providerId="ADAL" clId="{2376887F-C434-409C-A8D8-EE13312426A6}" dt="2020-07-29T05:31:06.877" v="443"/>
          <ac:inkMkLst>
            <pc:docMk/>
            <pc:sldMk cId="1287457047" sldId="522"/>
            <ac:inkMk id="309" creationId="{EBCD6589-3C42-4AA7-B64F-46BF55800E4E}"/>
          </ac:inkMkLst>
        </pc:inkChg>
        <pc:inkChg chg="mod">
          <ac:chgData name="Antonio Osamu Katagiri Tanaka" userId="2c28225e-d492-4964-8551-1b0a3c65dda0" providerId="ADAL" clId="{2376887F-C434-409C-A8D8-EE13312426A6}" dt="2020-07-29T05:31:06.877" v="443"/>
          <ac:inkMkLst>
            <pc:docMk/>
            <pc:sldMk cId="1287457047" sldId="522"/>
            <ac:inkMk id="310" creationId="{4F435156-20DB-4934-BC4B-CC2FBFFA0EBA}"/>
          </ac:inkMkLst>
        </pc:inkChg>
        <pc:inkChg chg="mod">
          <ac:chgData name="Antonio Osamu Katagiri Tanaka" userId="2c28225e-d492-4964-8551-1b0a3c65dda0" providerId="ADAL" clId="{2376887F-C434-409C-A8D8-EE13312426A6}" dt="2020-07-29T05:31:06.877" v="443"/>
          <ac:inkMkLst>
            <pc:docMk/>
            <pc:sldMk cId="1287457047" sldId="522"/>
            <ac:inkMk id="311" creationId="{1357D8E8-65A1-415A-A64B-F9B82B0713D4}"/>
          </ac:inkMkLst>
        </pc:inkChg>
        <pc:inkChg chg="mod">
          <ac:chgData name="Antonio Osamu Katagiri Tanaka" userId="2c28225e-d492-4964-8551-1b0a3c65dda0" providerId="ADAL" clId="{2376887F-C434-409C-A8D8-EE13312426A6}" dt="2020-07-29T05:31:06.877" v="443"/>
          <ac:inkMkLst>
            <pc:docMk/>
            <pc:sldMk cId="1287457047" sldId="522"/>
            <ac:inkMk id="312" creationId="{F9184334-964E-491D-9F62-A3E5BD9A6B3C}"/>
          </ac:inkMkLst>
        </pc:inkChg>
        <pc:inkChg chg="mod">
          <ac:chgData name="Antonio Osamu Katagiri Tanaka" userId="2c28225e-d492-4964-8551-1b0a3c65dda0" providerId="ADAL" clId="{2376887F-C434-409C-A8D8-EE13312426A6}" dt="2020-07-29T05:33:12.243" v="446"/>
          <ac:inkMkLst>
            <pc:docMk/>
            <pc:sldMk cId="1287457047" sldId="522"/>
            <ac:inkMk id="314" creationId="{98F0D16B-5157-4E41-9121-9F2620F701C1}"/>
          </ac:inkMkLst>
        </pc:inkChg>
        <pc:inkChg chg="mod">
          <ac:chgData name="Antonio Osamu Katagiri Tanaka" userId="2c28225e-d492-4964-8551-1b0a3c65dda0" providerId="ADAL" clId="{2376887F-C434-409C-A8D8-EE13312426A6}" dt="2020-07-29T05:33:12.243" v="446"/>
          <ac:inkMkLst>
            <pc:docMk/>
            <pc:sldMk cId="1287457047" sldId="522"/>
            <ac:inkMk id="315" creationId="{C0D9C5A1-E9A6-4DB0-AE75-F10FB9AAEFAA}"/>
          </ac:inkMkLst>
        </pc:inkChg>
        <pc:inkChg chg="mod">
          <ac:chgData name="Antonio Osamu Katagiri Tanaka" userId="2c28225e-d492-4964-8551-1b0a3c65dda0" providerId="ADAL" clId="{2376887F-C434-409C-A8D8-EE13312426A6}" dt="2020-07-29T05:33:12.243" v="446"/>
          <ac:inkMkLst>
            <pc:docMk/>
            <pc:sldMk cId="1287457047" sldId="522"/>
            <ac:inkMk id="316" creationId="{11904B08-6F94-42D3-BD56-24A62AA73E0F}"/>
          </ac:inkMkLst>
        </pc:inkChg>
        <pc:inkChg chg="mod">
          <ac:chgData name="Antonio Osamu Katagiri Tanaka" userId="2c28225e-d492-4964-8551-1b0a3c65dda0" providerId="ADAL" clId="{2376887F-C434-409C-A8D8-EE13312426A6}" dt="2020-07-29T05:33:12.243" v="446"/>
          <ac:inkMkLst>
            <pc:docMk/>
            <pc:sldMk cId="1287457047" sldId="522"/>
            <ac:inkMk id="317" creationId="{5CC83736-D3A5-487F-A40D-53B894B3DBA0}"/>
          </ac:inkMkLst>
        </pc:inkChg>
        <pc:inkChg chg="mod">
          <ac:chgData name="Antonio Osamu Katagiri Tanaka" userId="2c28225e-d492-4964-8551-1b0a3c65dda0" providerId="ADAL" clId="{2376887F-C434-409C-A8D8-EE13312426A6}" dt="2020-07-29T05:33:12.243" v="446"/>
          <ac:inkMkLst>
            <pc:docMk/>
            <pc:sldMk cId="1287457047" sldId="522"/>
            <ac:inkMk id="318" creationId="{8526CA01-AD9A-4824-A9F6-071B88DAF67A}"/>
          </ac:inkMkLst>
        </pc:inkChg>
        <pc:inkChg chg="mod">
          <ac:chgData name="Antonio Osamu Katagiri Tanaka" userId="2c28225e-d492-4964-8551-1b0a3c65dda0" providerId="ADAL" clId="{2376887F-C434-409C-A8D8-EE13312426A6}" dt="2020-07-29T05:33:12.243" v="446"/>
          <ac:inkMkLst>
            <pc:docMk/>
            <pc:sldMk cId="1287457047" sldId="522"/>
            <ac:inkMk id="319" creationId="{9363D38A-2EBC-47B9-8AAE-2747A34305FD}"/>
          </ac:inkMkLst>
        </pc:inkChg>
        <pc:inkChg chg="mod">
          <ac:chgData name="Antonio Osamu Katagiri Tanaka" userId="2c28225e-d492-4964-8551-1b0a3c65dda0" providerId="ADAL" clId="{2376887F-C434-409C-A8D8-EE13312426A6}" dt="2020-07-29T05:33:26.677" v="448"/>
          <ac:inkMkLst>
            <pc:docMk/>
            <pc:sldMk cId="1287457047" sldId="522"/>
            <ac:inkMk id="321" creationId="{7A0FF5CF-7577-43E0-B93F-A16704ABADF8}"/>
          </ac:inkMkLst>
        </pc:inkChg>
        <pc:inkChg chg="mod">
          <ac:chgData name="Antonio Osamu Katagiri Tanaka" userId="2c28225e-d492-4964-8551-1b0a3c65dda0" providerId="ADAL" clId="{2376887F-C434-409C-A8D8-EE13312426A6}" dt="2020-07-29T05:33:26.677" v="448"/>
          <ac:inkMkLst>
            <pc:docMk/>
            <pc:sldMk cId="1287457047" sldId="522"/>
            <ac:inkMk id="322" creationId="{FA977228-78DA-4F9D-B4A9-8BB2ECFE338A}"/>
          </ac:inkMkLst>
        </pc:inkChg>
        <pc:inkChg chg="mod">
          <ac:chgData name="Antonio Osamu Katagiri Tanaka" userId="2c28225e-d492-4964-8551-1b0a3c65dda0" providerId="ADAL" clId="{2376887F-C434-409C-A8D8-EE13312426A6}" dt="2020-07-29T05:33:26.677" v="448"/>
          <ac:inkMkLst>
            <pc:docMk/>
            <pc:sldMk cId="1287457047" sldId="522"/>
            <ac:inkMk id="323" creationId="{2E714D33-1D47-4B16-B0F6-C2F12757D71E}"/>
          </ac:inkMkLst>
        </pc:inkChg>
        <pc:inkChg chg="mod">
          <ac:chgData name="Antonio Osamu Katagiri Tanaka" userId="2c28225e-d492-4964-8551-1b0a3c65dda0" providerId="ADAL" clId="{2376887F-C434-409C-A8D8-EE13312426A6}" dt="2020-07-29T05:33:26.677" v="448"/>
          <ac:inkMkLst>
            <pc:docMk/>
            <pc:sldMk cId="1287457047" sldId="522"/>
            <ac:inkMk id="324" creationId="{861964D8-35BF-4953-9115-C96B1A60ED1D}"/>
          </ac:inkMkLst>
        </pc:inkChg>
        <pc:inkChg chg="mod">
          <ac:chgData name="Antonio Osamu Katagiri Tanaka" userId="2c28225e-d492-4964-8551-1b0a3c65dda0" providerId="ADAL" clId="{2376887F-C434-409C-A8D8-EE13312426A6}" dt="2020-07-29T05:33:26.677" v="448"/>
          <ac:inkMkLst>
            <pc:docMk/>
            <pc:sldMk cId="1287457047" sldId="522"/>
            <ac:inkMk id="325" creationId="{4698F909-F4F6-4D9B-934F-EE08EB3DFAF0}"/>
          </ac:inkMkLst>
        </pc:inkChg>
        <pc:inkChg chg="mod">
          <ac:chgData name="Antonio Osamu Katagiri Tanaka" userId="2c28225e-d492-4964-8551-1b0a3c65dda0" providerId="ADAL" clId="{2376887F-C434-409C-A8D8-EE13312426A6}" dt="2020-07-29T05:33:26.677" v="448"/>
          <ac:inkMkLst>
            <pc:docMk/>
            <pc:sldMk cId="1287457047" sldId="522"/>
            <ac:inkMk id="326" creationId="{ED9ED167-DCFC-430D-AEDF-AD137689AB8E}"/>
          </ac:inkMkLst>
        </pc:inkChg>
        <pc:inkChg chg="mod">
          <ac:chgData name="Antonio Osamu Katagiri Tanaka" userId="2c28225e-d492-4964-8551-1b0a3c65dda0" providerId="ADAL" clId="{2376887F-C434-409C-A8D8-EE13312426A6}" dt="2020-07-29T05:34:02.334" v="454"/>
          <ac:inkMkLst>
            <pc:docMk/>
            <pc:sldMk cId="1287457047" sldId="522"/>
            <ac:inkMk id="330" creationId="{4F40FF75-3A8B-4310-8289-375C87608AFD}"/>
          </ac:inkMkLst>
        </pc:inkChg>
        <pc:inkChg chg="mod">
          <ac:chgData name="Antonio Osamu Katagiri Tanaka" userId="2c28225e-d492-4964-8551-1b0a3c65dda0" providerId="ADAL" clId="{2376887F-C434-409C-A8D8-EE13312426A6}" dt="2020-07-29T05:34:02.334" v="454"/>
          <ac:inkMkLst>
            <pc:docMk/>
            <pc:sldMk cId="1287457047" sldId="522"/>
            <ac:inkMk id="331" creationId="{F2BC87EE-50CD-421E-85A8-E859D82260A3}"/>
          </ac:inkMkLst>
        </pc:inkChg>
        <pc:inkChg chg="mod">
          <ac:chgData name="Antonio Osamu Katagiri Tanaka" userId="2c28225e-d492-4964-8551-1b0a3c65dda0" providerId="ADAL" clId="{2376887F-C434-409C-A8D8-EE13312426A6}" dt="2020-07-29T05:34:02.334" v="454"/>
          <ac:inkMkLst>
            <pc:docMk/>
            <pc:sldMk cId="1287457047" sldId="522"/>
            <ac:inkMk id="332" creationId="{F2393F44-01E2-4CBC-9EC6-C2E53A50265B}"/>
          </ac:inkMkLst>
        </pc:inkChg>
        <pc:inkChg chg="mod">
          <ac:chgData name="Antonio Osamu Katagiri Tanaka" userId="2c28225e-d492-4964-8551-1b0a3c65dda0" providerId="ADAL" clId="{2376887F-C434-409C-A8D8-EE13312426A6}" dt="2020-07-29T05:34:02.334" v="454"/>
          <ac:inkMkLst>
            <pc:docMk/>
            <pc:sldMk cId="1287457047" sldId="522"/>
            <ac:inkMk id="333" creationId="{8960F5AB-EDCD-48B1-BA04-A09FD0E5B988}"/>
          </ac:inkMkLst>
        </pc:inkChg>
        <pc:inkChg chg="mod">
          <ac:chgData name="Antonio Osamu Katagiri Tanaka" userId="2c28225e-d492-4964-8551-1b0a3c65dda0" providerId="ADAL" clId="{2376887F-C434-409C-A8D8-EE13312426A6}" dt="2020-07-29T05:34:02.334" v="454"/>
          <ac:inkMkLst>
            <pc:docMk/>
            <pc:sldMk cId="1287457047" sldId="522"/>
            <ac:inkMk id="334" creationId="{51F27E7A-ABC2-4FFE-B2C4-7A328E574154}"/>
          </ac:inkMkLst>
        </pc:inkChg>
        <pc:inkChg chg="mod">
          <ac:chgData name="Antonio Osamu Katagiri Tanaka" userId="2c28225e-d492-4964-8551-1b0a3c65dda0" providerId="ADAL" clId="{2376887F-C434-409C-A8D8-EE13312426A6}" dt="2020-07-29T05:34:02.334" v="454"/>
          <ac:inkMkLst>
            <pc:docMk/>
            <pc:sldMk cId="1287457047" sldId="522"/>
            <ac:inkMk id="335" creationId="{808DBEFD-1DC8-4638-BD90-4A2A080D4703}"/>
          </ac:inkMkLst>
        </pc:inkChg>
        <pc:inkChg chg="mod">
          <ac:chgData name="Antonio Osamu Katagiri Tanaka" userId="2c28225e-d492-4964-8551-1b0a3c65dda0" providerId="ADAL" clId="{2376887F-C434-409C-A8D8-EE13312426A6}" dt="2020-07-29T05:34:02.334" v="454"/>
          <ac:inkMkLst>
            <pc:docMk/>
            <pc:sldMk cId="1287457047" sldId="522"/>
            <ac:inkMk id="336" creationId="{F65DA75A-A31B-4F3C-A0C0-B4D6AEE1F5BE}"/>
          </ac:inkMkLst>
        </pc:inkChg>
        <pc:inkChg chg="mod">
          <ac:chgData name="Antonio Osamu Katagiri Tanaka" userId="2c28225e-d492-4964-8551-1b0a3c65dda0" providerId="ADAL" clId="{2376887F-C434-409C-A8D8-EE13312426A6}" dt="2020-07-29T05:34:02.334" v="454"/>
          <ac:inkMkLst>
            <pc:docMk/>
            <pc:sldMk cId="1287457047" sldId="522"/>
            <ac:inkMk id="337" creationId="{E7F77784-8B08-4A20-B5B7-24A730269115}"/>
          </ac:inkMkLst>
        </pc:inkChg>
        <pc:inkChg chg="mod">
          <ac:chgData name="Antonio Osamu Katagiri Tanaka" userId="2c28225e-d492-4964-8551-1b0a3c65dda0" providerId="ADAL" clId="{2376887F-C434-409C-A8D8-EE13312426A6}" dt="2020-07-29T05:34:02.334" v="454"/>
          <ac:inkMkLst>
            <pc:docMk/>
            <pc:sldMk cId="1287457047" sldId="522"/>
            <ac:inkMk id="338" creationId="{905459DB-59FA-465C-BBEB-F2AD8348B6C1}"/>
          </ac:inkMkLst>
        </pc:inkChg>
        <pc:inkChg chg="mod">
          <ac:chgData name="Antonio Osamu Katagiri Tanaka" userId="2c28225e-d492-4964-8551-1b0a3c65dda0" providerId="ADAL" clId="{2376887F-C434-409C-A8D8-EE13312426A6}" dt="2020-07-29T05:34:02.334" v="454"/>
          <ac:inkMkLst>
            <pc:docMk/>
            <pc:sldMk cId="1287457047" sldId="522"/>
            <ac:inkMk id="339" creationId="{B375AE5B-C57D-47AB-9032-0BCC2E77CB6D}"/>
          </ac:inkMkLst>
        </pc:inkChg>
        <pc:inkChg chg="add mod">
          <ac:chgData name="Antonio Osamu Katagiri Tanaka" userId="2c28225e-d492-4964-8551-1b0a3c65dda0" providerId="ADAL" clId="{2376887F-C434-409C-A8D8-EE13312426A6}" dt="2020-07-29T05:35:16.478" v="460" actId="164"/>
          <ac:inkMkLst>
            <pc:docMk/>
            <pc:sldMk cId="1287457047" sldId="522"/>
            <ac:inkMk id="340" creationId="{206DDB80-1743-4851-A39E-45430F9D8407}"/>
          </ac:inkMkLst>
        </pc:inkChg>
        <pc:inkChg chg="add mod">
          <ac:chgData name="Antonio Osamu Katagiri Tanaka" userId="2c28225e-d492-4964-8551-1b0a3c65dda0" providerId="ADAL" clId="{2376887F-C434-409C-A8D8-EE13312426A6}" dt="2020-07-29T05:35:16.478" v="460" actId="164"/>
          <ac:inkMkLst>
            <pc:docMk/>
            <pc:sldMk cId="1287457047" sldId="522"/>
            <ac:inkMk id="341" creationId="{1DBF635C-CCB0-4845-9C07-135C53D51B4F}"/>
          </ac:inkMkLst>
        </pc:inkChg>
        <pc:inkChg chg="add mod">
          <ac:chgData name="Antonio Osamu Katagiri Tanaka" userId="2c28225e-d492-4964-8551-1b0a3c65dda0" providerId="ADAL" clId="{2376887F-C434-409C-A8D8-EE13312426A6}" dt="2020-07-29T05:35:16.478" v="460" actId="164"/>
          <ac:inkMkLst>
            <pc:docMk/>
            <pc:sldMk cId="1287457047" sldId="522"/>
            <ac:inkMk id="342" creationId="{F6FB0386-6DE6-4B8B-BCA7-FC1432A0B299}"/>
          </ac:inkMkLst>
        </pc:inkChg>
        <pc:inkChg chg="add mod">
          <ac:chgData name="Antonio Osamu Katagiri Tanaka" userId="2c28225e-d492-4964-8551-1b0a3c65dda0" providerId="ADAL" clId="{2376887F-C434-409C-A8D8-EE13312426A6}" dt="2020-07-29T05:35:16.478" v="460" actId="164"/>
          <ac:inkMkLst>
            <pc:docMk/>
            <pc:sldMk cId="1287457047" sldId="522"/>
            <ac:inkMk id="343" creationId="{197E182B-6E6C-47FA-AAE9-ED132063C93B}"/>
          </ac:inkMkLst>
        </pc:inkChg>
        <pc:inkChg chg="add mod">
          <ac:chgData name="Antonio Osamu Katagiri Tanaka" userId="2c28225e-d492-4964-8551-1b0a3c65dda0" providerId="ADAL" clId="{2376887F-C434-409C-A8D8-EE13312426A6}" dt="2020-07-29T05:35:16.478" v="460" actId="164"/>
          <ac:inkMkLst>
            <pc:docMk/>
            <pc:sldMk cId="1287457047" sldId="522"/>
            <ac:inkMk id="344" creationId="{7C51B3C0-EDED-4C5E-A148-FD6C387D491E}"/>
          </ac:inkMkLst>
        </pc:inkChg>
        <pc:inkChg chg="add mod">
          <ac:chgData name="Antonio Osamu Katagiri Tanaka" userId="2c28225e-d492-4964-8551-1b0a3c65dda0" providerId="ADAL" clId="{2376887F-C434-409C-A8D8-EE13312426A6}" dt="2020-07-29T05:35:16.478" v="460" actId="164"/>
          <ac:inkMkLst>
            <pc:docMk/>
            <pc:sldMk cId="1287457047" sldId="522"/>
            <ac:inkMk id="345" creationId="{99369949-B239-4E22-B693-BC4D771C781F}"/>
          </ac:inkMkLst>
        </pc:inkChg>
        <pc:inkChg chg="add mod">
          <ac:chgData name="Antonio Osamu Katagiri Tanaka" userId="2c28225e-d492-4964-8551-1b0a3c65dda0" providerId="ADAL" clId="{2376887F-C434-409C-A8D8-EE13312426A6}" dt="2020-07-29T05:35:16.478" v="460" actId="164"/>
          <ac:inkMkLst>
            <pc:docMk/>
            <pc:sldMk cId="1287457047" sldId="522"/>
            <ac:inkMk id="346" creationId="{7B641D17-9C7A-453A-96EF-38C057BEBBEB}"/>
          </ac:inkMkLst>
        </pc:inkChg>
        <pc:inkChg chg="add mod">
          <ac:chgData name="Antonio Osamu Katagiri Tanaka" userId="2c28225e-d492-4964-8551-1b0a3c65dda0" providerId="ADAL" clId="{2376887F-C434-409C-A8D8-EE13312426A6}" dt="2020-07-29T05:35:16.478" v="460" actId="164"/>
          <ac:inkMkLst>
            <pc:docMk/>
            <pc:sldMk cId="1287457047" sldId="522"/>
            <ac:inkMk id="347" creationId="{379430BD-CC2C-4036-9AFF-99304748BD19}"/>
          </ac:inkMkLst>
        </pc:inkChg>
        <pc:inkChg chg="add mod">
          <ac:chgData name="Antonio Osamu Katagiri Tanaka" userId="2c28225e-d492-4964-8551-1b0a3c65dda0" providerId="ADAL" clId="{2376887F-C434-409C-A8D8-EE13312426A6}" dt="2020-07-29T06:03:48.315" v="970" actId="1076"/>
          <ac:inkMkLst>
            <pc:docMk/>
            <pc:sldMk cId="1287457047" sldId="522"/>
            <ac:inkMk id="348" creationId="{5AA7E96E-6A5B-43B3-90CE-955AAC4E131C}"/>
          </ac:inkMkLst>
        </pc:inkChg>
        <pc:inkChg chg="add mod">
          <ac:chgData name="Antonio Osamu Katagiri Tanaka" userId="2c28225e-d492-4964-8551-1b0a3c65dda0" providerId="ADAL" clId="{2376887F-C434-409C-A8D8-EE13312426A6}" dt="2020-07-29T05:35:16.478" v="460" actId="164"/>
          <ac:inkMkLst>
            <pc:docMk/>
            <pc:sldMk cId="1287457047" sldId="522"/>
            <ac:inkMk id="349" creationId="{E6778D27-6B81-4C59-9CB6-56271F7C8FDE}"/>
          </ac:inkMkLst>
        </pc:inkChg>
        <pc:inkChg chg="add mod">
          <ac:chgData name="Antonio Osamu Katagiri Tanaka" userId="2c28225e-d492-4964-8551-1b0a3c65dda0" providerId="ADAL" clId="{2376887F-C434-409C-A8D8-EE13312426A6}" dt="2020-07-29T05:35:45.815" v="464" actId="164"/>
          <ac:inkMkLst>
            <pc:docMk/>
            <pc:sldMk cId="1287457047" sldId="522"/>
            <ac:inkMk id="350" creationId="{6F4D66BE-2AED-4254-B076-4ED85DC53AB9}"/>
          </ac:inkMkLst>
        </pc:inkChg>
        <pc:inkChg chg="add mod">
          <ac:chgData name="Antonio Osamu Katagiri Tanaka" userId="2c28225e-d492-4964-8551-1b0a3c65dda0" providerId="ADAL" clId="{2376887F-C434-409C-A8D8-EE13312426A6}" dt="2020-07-29T05:35:45.815" v="464" actId="164"/>
          <ac:inkMkLst>
            <pc:docMk/>
            <pc:sldMk cId="1287457047" sldId="522"/>
            <ac:inkMk id="351" creationId="{A402FCA4-0F46-40D8-9763-03E72057C7D2}"/>
          </ac:inkMkLst>
        </pc:inkChg>
        <pc:inkChg chg="add mod">
          <ac:chgData name="Antonio Osamu Katagiri Tanaka" userId="2c28225e-d492-4964-8551-1b0a3c65dda0" providerId="ADAL" clId="{2376887F-C434-409C-A8D8-EE13312426A6}" dt="2020-07-29T05:35:45.815" v="464" actId="164"/>
          <ac:inkMkLst>
            <pc:docMk/>
            <pc:sldMk cId="1287457047" sldId="522"/>
            <ac:inkMk id="352" creationId="{000C6288-A66C-4285-BEB8-BD77909812BC}"/>
          </ac:inkMkLst>
        </pc:inkChg>
        <pc:inkChg chg="add mod">
          <ac:chgData name="Antonio Osamu Katagiri Tanaka" userId="2c28225e-d492-4964-8551-1b0a3c65dda0" providerId="ADAL" clId="{2376887F-C434-409C-A8D8-EE13312426A6}" dt="2020-07-29T05:35:45.815" v="464" actId="164"/>
          <ac:inkMkLst>
            <pc:docMk/>
            <pc:sldMk cId="1287457047" sldId="522"/>
            <ac:inkMk id="353" creationId="{C18C743A-7B81-48CD-9064-434866847295}"/>
          </ac:inkMkLst>
        </pc:inkChg>
        <pc:inkChg chg="add mod">
          <ac:chgData name="Antonio Osamu Katagiri Tanaka" userId="2c28225e-d492-4964-8551-1b0a3c65dda0" providerId="ADAL" clId="{2376887F-C434-409C-A8D8-EE13312426A6}" dt="2020-07-29T05:35:45.815" v="464" actId="164"/>
          <ac:inkMkLst>
            <pc:docMk/>
            <pc:sldMk cId="1287457047" sldId="522"/>
            <ac:inkMk id="354" creationId="{E2F96CEC-64A3-409D-9816-96DE55446931}"/>
          </ac:inkMkLst>
        </pc:inkChg>
        <pc:inkChg chg="add mod">
          <ac:chgData name="Antonio Osamu Katagiri Tanaka" userId="2c28225e-d492-4964-8551-1b0a3c65dda0" providerId="ADAL" clId="{2376887F-C434-409C-A8D8-EE13312426A6}" dt="2020-07-29T05:35:45.815" v="464" actId="164"/>
          <ac:inkMkLst>
            <pc:docMk/>
            <pc:sldMk cId="1287457047" sldId="522"/>
            <ac:inkMk id="355" creationId="{D00AE219-BADC-4A51-B28C-EE80C1087B31}"/>
          </ac:inkMkLst>
        </pc:inkChg>
        <pc:cxnChg chg="mod">
          <ac:chgData name="Antonio Osamu Katagiri Tanaka" userId="2c28225e-d492-4964-8551-1b0a3c65dda0" providerId="ADAL" clId="{2376887F-C434-409C-A8D8-EE13312426A6}" dt="2020-07-29T05:22:32.901" v="351" actId="478"/>
          <ac:cxnSpMkLst>
            <pc:docMk/>
            <pc:sldMk cId="1287457047" sldId="522"/>
            <ac:cxnSpMk id="92" creationId="{3228D4A1-39B6-484C-BDB7-AB0AE3C4CF6A}"/>
          </ac:cxnSpMkLst>
        </pc:cxnChg>
        <pc:cxnChg chg="mod">
          <ac:chgData name="Antonio Osamu Katagiri Tanaka" userId="2c28225e-d492-4964-8551-1b0a3c65dda0" providerId="ADAL" clId="{2376887F-C434-409C-A8D8-EE13312426A6}" dt="2020-07-29T05:22:34.196" v="352" actId="478"/>
          <ac:cxnSpMkLst>
            <pc:docMk/>
            <pc:sldMk cId="1287457047" sldId="522"/>
            <ac:cxnSpMk id="102" creationId="{D4CEF839-BC49-4335-83E4-2E956AF528F3}"/>
          </ac:cxnSpMkLst>
        </pc:cxnChg>
        <pc:cxnChg chg="mod">
          <ac:chgData name="Antonio Osamu Katagiri Tanaka" userId="2c28225e-d492-4964-8551-1b0a3c65dda0" providerId="ADAL" clId="{2376887F-C434-409C-A8D8-EE13312426A6}" dt="2020-07-29T05:22:35.352" v="353" actId="478"/>
          <ac:cxnSpMkLst>
            <pc:docMk/>
            <pc:sldMk cId="1287457047" sldId="522"/>
            <ac:cxnSpMk id="112" creationId="{DD29325D-C759-43B4-8E57-5EA24E6AB04F}"/>
          </ac:cxnSpMkLst>
        </pc:cxnChg>
        <pc:cxnChg chg="mod">
          <ac:chgData name="Antonio Osamu Katagiri Tanaka" userId="2c28225e-d492-4964-8551-1b0a3c65dda0" providerId="ADAL" clId="{2376887F-C434-409C-A8D8-EE13312426A6}" dt="2020-07-29T05:25:55.322" v="396" actId="478"/>
          <ac:cxnSpMkLst>
            <pc:docMk/>
            <pc:sldMk cId="1287457047" sldId="522"/>
            <ac:cxnSpMk id="124" creationId="{8AC744F4-8156-4060-9FB0-21A948A1EAD0}"/>
          </ac:cxnSpMkLst>
        </pc:cxnChg>
        <pc:cxnChg chg="mod">
          <ac:chgData name="Antonio Osamu Katagiri Tanaka" userId="2c28225e-d492-4964-8551-1b0a3c65dda0" providerId="ADAL" clId="{2376887F-C434-409C-A8D8-EE13312426A6}" dt="2020-07-29T05:25:54.158" v="394" actId="478"/>
          <ac:cxnSpMkLst>
            <pc:docMk/>
            <pc:sldMk cId="1287457047" sldId="522"/>
            <ac:cxnSpMk id="134" creationId="{FF3328C4-4C00-45D0-9253-B9362E08C28A}"/>
          </ac:cxnSpMkLst>
        </pc:cxnChg>
        <pc:cxnChg chg="mod">
          <ac:chgData name="Antonio Osamu Katagiri Tanaka" userId="2c28225e-d492-4964-8551-1b0a3c65dda0" providerId="ADAL" clId="{2376887F-C434-409C-A8D8-EE13312426A6}" dt="2020-07-29T05:25:52.874" v="393" actId="478"/>
          <ac:cxnSpMkLst>
            <pc:docMk/>
            <pc:sldMk cId="1287457047" sldId="522"/>
            <ac:cxnSpMk id="223" creationId="{2BBF583B-CC2C-4721-B327-C17EA9E02648}"/>
          </ac:cxnSpMkLst>
        </pc:cxnChg>
        <pc:cxnChg chg="mod">
          <ac:chgData name="Antonio Osamu Katagiri Tanaka" userId="2c28225e-d492-4964-8551-1b0a3c65dda0" providerId="ADAL" clId="{2376887F-C434-409C-A8D8-EE13312426A6}" dt="2020-07-29T06:10:16.474" v="1048" actId="478"/>
          <ac:cxnSpMkLst>
            <pc:docMk/>
            <pc:sldMk cId="1287457047" sldId="522"/>
            <ac:cxnSpMk id="231" creationId="{F867020B-B58F-400E-B88F-D5709BDD1828}"/>
          </ac:cxnSpMkLst>
        </pc:cxnChg>
        <pc:cxnChg chg="mod">
          <ac:chgData name="Antonio Osamu Katagiri Tanaka" userId="2c28225e-d492-4964-8551-1b0a3c65dda0" providerId="ADAL" clId="{2376887F-C434-409C-A8D8-EE13312426A6}" dt="2020-07-29T06:10:16.474" v="1048" actId="478"/>
          <ac:cxnSpMkLst>
            <pc:docMk/>
            <pc:sldMk cId="1287457047" sldId="522"/>
            <ac:cxnSpMk id="239" creationId="{6892B5FF-C344-4F2A-9C35-4F99C827A4FE}"/>
          </ac:cxnSpMkLst>
        </pc:cxnChg>
        <pc:cxnChg chg="mod">
          <ac:chgData name="Antonio Osamu Katagiri Tanaka" userId="2c28225e-d492-4964-8551-1b0a3c65dda0" providerId="ADAL" clId="{2376887F-C434-409C-A8D8-EE13312426A6}" dt="2020-07-29T06:10:16.474" v="1048" actId="478"/>
          <ac:cxnSpMkLst>
            <pc:docMk/>
            <pc:sldMk cId="1287457047" sldId="522"/>
            <ac:cxnSpMk id="247" creationId="{18169EAD-6E88-48D1-87D5-0FFDAA79C301}"/>
          </ac:cxnSpMkLst>
        </pc:cxnChg>
        <pc:cxnChg chg="mod">
          <ac:chgData name="Antonio Osamu Katagiri Tanaka" userId="2c28225e-d492-4964-8551-1b0a3c65dda0" providerId="ADAL" clId="{2376887F-C434-409C-A8D8-EE13312426A6}" dt="2020-07-29T06:10:16.474" v="1048" actId="478"/>
          <ac:cxnSpMkLst>
            <pc:docMk/>
            <pc:sldMk cId="1287457047" sldId="522"/>
            <ac:cxnSpMk id="261" creationId="{FD519461-FDB9-4DE7-AE8E-636AD6893B22}"/>
          </ac:cxnSpMkLst>
        </pc:cxnChg>
        <pc:cxnChg chg="mod">
          <ac:chgData name="Antonio Osamu Katagiri Tanaka" userId="2c28225e-d492-4964-8551-1b0a3c65dda0" providerId="ADAL" clId="{2376887F-C434-409C-A8D8-EE13312426A6}" dt="2020-07-29T06:10:16.474" v="1048" actId="478"/>
          <ac:cxnSpMkLst>
            <pc:docMk/>
            <pc:sldMk cId="1287457047" sldId="522"/>
            <ac:cxnSpMk id="269" creationId="{FE594640-28FE-4D69-8124-ECCEF194849C}"/>
          </ac:cxnSpMkLst>
        </pc:cxnChg>
        <pc:cxnChg chg="mod">
          <ac:chgData name="Antonio Osamu Katagiri Tanaka" userId="2c28225e-d492-4964-8551-1b0a3c65dda0" providerId="ADAL" clId="{2376887F-C434-409C-A8D8-EE13312426A6}" dt="2020-07-29T06:10:16.474" v="1048" actId="478"/>
          <ac:cxnSpMkLst>
            <pc:docMk/>
            <pc:sldMk cId="1287457047" sldId="522"/>
            <ac:cxnSpMk id="277" creationId="{7158BDB5-0913-4085-93BA-395FADBAF156}"/>
          </ac:cxnSpMkLst>
        </pc:cxnChg>
      </pc:sldChg>
      <pc:sldChg chg="addSp delSp modSp mod ord delAnim">
        <pc:chgData name="Antonio Osamu Katagiri Tanaka" userId="2c28225e-d492-4964-8551-1b0a3c65dda0" providerId="ADAL" clId="{2376887F-C434-409C-A8D8-EE13312426A6}" dt="2020-07-29T05:49:25.479" v="892"/>
        <pc:sldMkLst>
          <pc:docMk/>
          <pc:sldMk cId="110533229" sldId="524"/>
        </pc:sldMkLst>
        <pc:spChg chg="mod">
          <ac:chgData name="Antonio Osamu Katagiri Tanaka" userId="2c28225e-d492-4964-8551-1b0a3c65dda0" providerId="ADAL" clId="{2376887F-C434-409C-A8D8-EE13312426A6}" dt="2020-07-29T04:26:52.238" v="113" actId="1076"/>
          <ac:spMkLst>
            <pc:docMk/>
            <pc:sldMk cId="110533229" sldId="524"/>
            <ac:spMk id="824" creationId="{00000000-0000-0000-0000-000000000000}"/>
          </ac:spMkLst>
        </pc:spChg>
        <pc:spChg chg="mod topLvl">
          <ac:chgData name="Antonio Osamu Katagiri Tanaka" userId="2c28225e-d492-4964-8551-1b0a3c65dda0" providerId="ADAL" clId="{2376887F-C434-409C-A8D8-EE13312426A6}" dt="2020-07-29T04:59:18.647" v="312" actId="1076"/>
          <ac:spMkLst>
            <pc:docMk/>
            <pc:sldMk cId="110533229" sldId="524"/>
            <ac:spMk id="852" creationId="{00000000-0000-0000-0000-000000000000}"/>
          </ac:spMkLst>
        </pc:spChg>
        <pc:spChg chg="del mod">
          <ac:chgData name="Antonio Osamu Katagiri Tanaka" userId="2c28225e-d492-4964-8551-1b0a3c65dda0" providerId="ADAL" clId="{2376887F-C434-409C-A8D8-EE13312426A6}" dt="2020-07-29T03:18:15.197" v="3" actId="478"/>
          <ac:spMkLst>
            <pc:docMk/>
            <pc:sldMk cId="110533229" sldId="524"/>
            <ac:spMk id="1721" creationId="{00000000-0000-0000-0000-000000000000}"/>
          </ac:spMkLst>
        </pc:spChg>
        <pc:spChg chg="del topLvl">
          <ac:chgData name="Antonio Osamu Katagiri Tanaka" userId="2c28225e-d492-4964-8551-1b0a3c65dda0" providerId="ADAL" clId="{2376887F-C434-409C-A8D8-EE13312426A6}" dt="2020-07-29T03:18:42.392" v="8" actId="478"/>
          <ac:spMkLst>
            <pc:docMk/>
            <pc:sldMk cId="110533229" sldId="524"/>
            <ac:spMk id="1744" creationId="{00000000-0000-0000-0000-000000000000}"/>
          </ac:spMkLst>
        </pc:spChg>
        <pc:spChg chg="del">
          <ac:chgData name="Antonio Osamu Katagiri Tanaka" userId="2c28225e-d492-4964-8551-1b0a3c65dda0" providerId="ADAL" clId="{2376887F-C434-409C-A8D8-EE13312426A6}" dt="2020-07-29T03:18:39.646" v="7" actId="478"/>
          <ac:spMkLst>
            <pc:docMk/>
            <pc:sldMk cId="110533229" sldId="524"/>
            <ac:spMk id="1745" creationId="{00000000-0000-0000-0000-000000000000}"/>
          </ac:spMkLst>
        </pc:spChg>
        <pc:grpChg chg="del">
          <ac:chgData name="Antonio Osamu Katagiri Tanaka" userId="2c28225e-d492-4964-8551-1b0a3c65dda0" providerId="ADAL" clId="{2376887F-C434-409C-A8D8-EE13312426A6}" dt="2020-07-29T03:18:42.392" v="8" actId="478"/>
          <ac:grpSpMkLst>
            <pc:docMk/>
            <pc:sldMk cId="110533229" sldId="524"/>
            <ac:grpSpMk id="3" creationId="{00000000-0000-0000-0000-000000000000}"/>
          </ac:grpSpMkLst>
        </pc:grpChg>
        <pc:grpChg chg="del">
          <ac:chgData name="Antonio Osamu Katagiri Tanaka" userId="2c28225e-d492-4964-8551-1b0a3c65dda0" providerId="ADAL" clId="{2376887F-C434-409C-A8D8-EE13312426A6}" dt="2020-07-29T03:18:17.280" v="4" actId="478"/>
          <ac:grpSpMkLst>
            <pc:docMk/>
            <pc:sldMk cId="110533229" sldId="524"/>
            <ac:grpSpMk id="4" creationId="{00000000-0000-0000-0000-000000000000}"/>
          </ac:grpSpMkLst>
        </pc:grpChg>
        <pc:grpChg chg="del">
          <ac:chgData name="Antonio Osamu Katagiri Tanaka" userId="2c28225e-d492-4964-8551-1b0a3c65dda0" providerId="ADAL" clId="{2376887F-C434-409C-A8D8-EE13312426A6}" dt="2020-07-29T03:18:28.178" v="5" actId="478"/>
          <ac:grpSpMkLst>
            <pc:docMk/>
            <pc:sldMk cId="110533229" sldId="524"/>
            <ac:grpSpMk id="5" creationId="{00000000-0000-0000-0000-000000000000}"/>
          </ac:grpSpMkLst>
        </pc:grpChg>
        <pc:grpChg chg="del">
          <ac:chgData name="Antonio Osamu Katagiri Tanaka" userId="2c28225e-d492-4964-8551-1b0a3c65dda0" providerId="ADAL" clId="{2376887F-C434-409C-A8D8-EE13312426A6}" dt="2020-07-29T03:18:31.617" v="6" actId="478"/>
          <ac:grpSpMkLst>
            <pc:docMk/>
            <pc:sldMk cId="110533229" sldId="524"/>
            <ac:grpSpMk id="7" creationId="{00000000-0000-0000-0000-000000000000}"/>
          </ac:grpSpMkLst>
        </pc:grpChg>
        <pc:grpChg chg="add mod topLvl">
          <ac:chgData name="Antonio Osamu Katagiri Tanaka" userId="2c28225e-d492-4964-8551-1b0a3c65dda0" providerId="ADAL" clId="{2376887F-C434-409C-A8D8-EE13312426A6}" dt="2020-07-29T05:03:06.441" v="321" actId="165"/>
          <ac:grpSpMkLst>
            <pc:docMk/>
            <pc:sldMk cId="110533229" sldId="524"/>
            <ac:grpSpMk id="44" creationId="{7032A681-0BF4-4692-A8D9-468EE400762C}"/>
          </ac:grpSpMkLst>
        </pc:grpChg>
        <pc:grpChg chg="add del mod">
          <ac:chgData name="Antonio Osamu Katagiri Tanaka" userId="2c28225e-d492-4964-8551-1b0a3c65dda0" providerId="ADAL" clId="{2376887F-C434-409C-A8D8-EE13312426A6}" dt="2020-07-29T05:03:06.441" v="321" actId="165"/>
          <ac:grpSpMkLst>
            <pc:docMk/>
            <pc:sldMk cId="110533229" sldId="524"/>
            <ac:grpSpMk id="787" creationId="{F584E5C9-BC5F-4921-BEDA-6AD079B3A03A}"/>
          </ac:grpSpMkLst>
        </pc:grpChg>
        <pc:grpChg chg="del">
          <ac:chgData name="Antonio Osamu Katagiri Tanaka" userId="2c28225e-d492-4964-8551-1b0a3c65dda0" providerId="ADAL" clId="{2376887F-C434-409C-A8D8-EE13312426A6}" dt="2020-07-29T03:19:54.682" v="10" actId="478"/>
          <ac:grpSpMkLst>
            <pc:docMk/>
            <pc:sldMk cId="110533229" sldId="524"/>
            <ac:grpSpMk id="853" creationId="{00000000-0000-0000-0000-000000000000}"/>
          </ac:grpSpMkLst>
        </pc:grpChg>
        <pc:picChg chg="add del mod">
          <ac:chgData name="Antonio Osamu Katagiri Tanaka" userId="2c28225e-d492-4964-8551-1b0a3c65dda0" providerId="ADAL" clId="{2376887F-C434-409C-A8D8-EE13312426A6}" dt="2020-07-29T03:20:18.910" v="14" actId="478"/>
          <ac:picMkLst>
            <pc:docMk/>
            <pc:sldMk cId="110533229" sldId="524"/>
            <ac:picMk id="8" creationId="{0CBBF6BB-60AF-4A5A-910D-02EFF98168CE}"/>
          </ac:picMkLst>
        </pc:picChg>
        <pc:picChg chg="add del mod">
          <ac:chgData name="Antonio Osamu Katagiri Tanaka" userId="2c28225e-d492-4964-8551-1b0a3c65dda0" providerId="ADAL" clId="{2376887F-C434-409C-A8D8-EE13312426A6}" dt="2020-07-29T04:00:18.481" v="23" actId="478"/>
          <ac:picMkLst>
            <pc:docMk/>
            <pc:sldMk cId="110533229" sldId="524"/>
            <ac:picMk id="9" creationId="{1C434BB2-06F2-4CF2-A681-D8B4A60883D5}"/>
          </ac:picMkLst>
        </pc:picChg>
        <pc:picChg chg="add del mod">
          <ac:chgData name="Antonio Osamu Katagiri Tanaka" userId="2c28225e-d492-4964-8551-1b0a3c65dda0" providerId="ADAL" clId="{2376887F-C434-409C-A8D8-EE13312426A6}" dt="2020-07-29T04:00:52.049" v="25"/>
          <ac:picMkLst>
            <pc:docMk/>
            <pc:sldMk cId="110533229" sldId="524"/>
            <ac:picMk id="10" creationId="{D0F9CDF3-87CB-42CB-BE5D-BBDB6E16864D}"/>
          </ac:picMkLst>
        </pc:picChg>
        <pc:picChg chg="add del mod">
          <ac:chgData name="Antonio Osamu Katagiri Tanaka" userId="2c28225e-d492-4964-8551-1b0a3c65dda0" providerId="ADAL" clId="{2376887F-C434-409C-A8D8-EE13312426A6}" dt="2020-07-29T04:01:13.570" v="27"/>
          <ac:picMkLst>
            <pc:docMk/>
            <pc:sldMk cId="110533229" sldId="524"/>
            <ac:picMk id="11" creationId="{A0375708-BD57-4222-AC03-F17B15D789C6}"/>
          </ac:picMkLst>
        </pc:picChg>
        <pc:picChg chg="add del mod">
          <ac:chgData name="Antonio Osamu Katagiri Tanaka" userId="2c28225e-d492-4964-8551-1b0a3c65dda0" providerId="ADAL" clId="{2376887F-C434-409C-A8D8-EE13312426A6}" dt="2020-07-29T04:01:41.919" v="31"/>
          <ac:picMkLst>
            <pc:docMk/>
            <pc:sldMk cId="110533229" sldId="524"/>
            <ac:picMk id="12" creationId="{7CE21E15-108B-4C46-991D-1DB9574CEE80}"/>
          </ac:picMkLst>
        </pc:picChg>
        <pc:picChg chg="add del">
          <ac:chgData name="Antonio Osamu Katagiri Tanaka" userId="2c28225e-d492-4964-8551-1b0a3c65dda0" providerId="ADAL" clId="{2376887F-C434-409C-A8D8-EE13312426A6}" dt="2020-07-29T04:01:52.813" v="33"/>
          <ac:picMkLst>
            <pc:docMk/>
            <pc:sldMk cId="110533229" sldId="524"/>
            <ac:picMk id="13" creationId="{2654A878-7CF2-48EF-92BA-35AFA7C1D2E2}"/>
          </ac:picMkLst>
        </pc:picChg>
        <pc:picChg chg="add del">
          <ac:chgData name="Antonio Osamu Katagiri Tanaka" userId="2c28225e-d492-4964-8551-1b0a3c65dda0" providerId="ADAL" clId="{2376887F-C434-409C-A8D8-EE13312426A6}" dt="2020-07-29T04:02:03.183" v="35"/>
          <ac:picMkLst>
            <pc:docMk/>
            <pc:sldMk cId="110533229" sldId="524"/>
            <ac:picMk id="14" creationId="{1EC8AF7C-4185-48AF-84F0-DDB6AC9B5BAF}"/>
          </ac:picMkLst>
        </pc:picChg>
        <pc:picChg chg="add del mod">
          <ac:chgData name="Antonio Osamu Katagiri Tanaka" userId="2c28225e-d492-4964-8551-1b0a3c65dda0" providerId="ADAL" clId="{2376887F-C434-409C-A8D8-EE13312426A6}" dt="2020-07-29T04:04:43.263" v="42"/>
          <ac:picMkLst>
            <pc:docMk/>
            <pc:sldMk cId="110533229" sldId="524"/>
            <ac:picMk id="16" creationId="{4BEA3F82-579B-44F8-9559-FA22855FF1D3}"/>
          </ac:picMkLst>
        </pc:picChg>
        <pc:picChg chg="add del mod">
          <ac:chgData name="Antonio Osamu Katagiri Tanaka" userId="2c28225e-d492-4964-8551-1b0a3c65dda0" providerId="ADAL" clId="{2376887F-C434-409C-A8D8-EE13312426A6}" dt="2020-07-29T04:12:21.483" v="48" actId="478"/>
          <ac:picMkLst>
            <pc:docMk/>
            <pc:sldMk cId="110533229" sldId="524"/>
            <ac:picMk id="18" creationId="{4F19173C-4283-4E27-ACAC-5E8685CA77C1}"/>
          </ac:picMkLst>
        </pc:picChg>
        <pc:picChg chg="add mod">
          <ac:chgData name="Antonio Osamu Katagiri Tanaka" userId="2c28225e-d492-4964-8551-1b0a3c65dda0" providerId="ADAL" clId="{2376887F-C434-409C-A8D8-EE13312426A6}" dt="2020-07-29T05:03:06.441" v="321" actId="165"/>
          <ac:picMkLst>
            <pc:docMk/>
            <pc:sldMk cId="110533229" sldId="524"/>
            <ac:picMk id="20" creationId="{548BA7AA-DF8E-4E04-AA10-1C05EB8E51C6}"/>
          </ac:picMkLst>
        </pc:picChg>
        <pc:picChg chg="add mod">
          <ac:chgData name="Antonio Osamu Katagiri Tanaka" userId="2c28225e-d492-4964-8551-1b0a3c65dda0" providerId="ADAL" clId="{2376887F-C434-409C-A8D8-EE13312426A6}" dt="2020-07-29T05:03:06.441" v="321" actId="165"/>
          <ac:picMkLst>
            <pc:docMk/>
            <pc:sldMk cId="110533229" sldId="524"/>
            <ac:picMk id="22" creationId="{C1D80C90-A5AB-40A6-B116-FA178CDFAB35}"/>
          </ac:picMkLst>
        </pc:picChg>
        <pc:picChg chg="add mod">
          <ac:chgData name="Antonio Osamu Katagiri Tanaka" userId="2c28225e-d492-4964-8551-1b0a3c65dda0" providerId="ADAL" clId="{2376887F-C434-409C-A8D8-EE13312426A6}" dt="2020-07-29T05:03:06.441" v="321" actId="165"/>
          <ac:picMkLst>
            <pc:docMk/>
            <pc:sldMk cId="110533229" sldId="524"/>
            <ac:picMk id="24" creationId="{F4CCAFAE-F1B9-4F99-9F6C-B3E183EAF402}"/>
          </ac:picMkLst>
        </pc:picChg>
        <pc:picChg chg="add mod">
          <ac:chgData name="Antonio Osamu Katagiri Tanaka" userId="2c28225e-d492-4964-8551-1b0a3c65dda0" providerId="ADAL" clId="{2376887F-C434-409C-A8D8-EE13312426A6}" dt="2020-07-29T05:03:06.441" v="321" actId="165"/>
          <ac:picMkLst>
            <pc:docMk/>
            <pc:sldMk cId="110533229" sldId="524"/>
            <ac:picMk id="26" creationId="{4B4C3A59-C560-4C3D-89E1-AEFAB64E0F14}"/>
          </ac:picMkLst>
        </pc:picChg>
        <pc:picChg chg="add mod">
          <ac:chgData name="Antonio Osamu Katagiri Tanaka" userId="2c28225e-d492-4964-8551-1b0a3c65dda0" providerId="ADAL" clId="{2376887F-C434-409C-A8D8-EE13312426A6}" dt="2020-07-29T05:03:06.441" v="321" actId="165"/>
          <ac:picMkLst>
            <pc:docMk/>
            <pc:sldMk cId="110533229" sldId="524"/>
            <ac:picMk id="28" creationId="{FC2D9FD1-2E02-48B4-AFBB-5CCCA8B27D47}"/>
          </ac:picMkLst>
        </pc:picChg>
        <pc:picChg chg="add mod">
          <ac:chgData name="Antonio Osamu Katagiri Tanaka" userId="2c28225e-d492-4964-8551-1b0a3c65dda0" providerId="ADAL" clId="{2376887F-C434-409C-A8D8-EE13312426A6}" dt="2020-07-29T05:03:06.441" v="321" actId="165"/>
          <ac:picMkLst>
            <pc:docMk/>
            <pc:sldMk cId="110533229" sldId="524"/>
            <ac:picMk id="30" creationId="{3B977CFB-7728-49A1-9C35-1D5CCD84829A}"/>
          </ac:picMkLst>
        </pc:picChg>
        <pc:picChg chg="add mod">
          <ac:chgData name="Antonio Osamu Katagiri Tanaka" userId="2c28225e-d492-4964-8551-1b0a3c65dda0" providerId="ADAL" clId="{2376887F-C434-409C-A8D8-EE13312426A6}" dt="2020-07-29T05:03:06.441" v="321" actId="165"/>
          <ac:picMkLst>
            <pc:docMk/>
            <pc:sldMk cId="110533229" sldId="524"/>
            <ac:picMk id="32" creationId="{376BBE10-52F8-4EDB-86DC-B3E592226E97}"/>
          </ac:picMkLst>
        </pc:picChg>
        <pc:picChg chg="add mod">
          <ac:chgData name="Antonio Osamu Katagiri Tanaka" userId="2c28225e-d492-4964-8551-1b0a3c65dda0" providerId="ADAL" clId="{2376887F-C434-409C-A8D8-EE13312426A6}" dt="2020-07-29T05:03:06.441" v="321" actId="165"/>
          <ac:picMkLst>
            <pc:docMk/>
            <pc:sldMk cId="110533229" sldId="524"/>
            <ac:picMk id="34" creationId="{967678CD-1B5E-41A0-B676-FBB1CF2471DC}"/>
          </ac:picMkLst>
        </pc:picChg>
        <pc:picChg chg="add mod">
          <ac:chgData name="Antonio Osamu Katagiri Tanaka" userId="2c28225e-d492-4964-8551-1b0a3c65dda0" providerId="ADAL" clId="{2376887F-C434-409C-A8D8-EE13312426A6}" dt="2020-07-29T05:03:06.441" v="321" actId="165"/>
          <ac:picMkLst>
            <pc:docMk/>
            <pc:sldMk cId="110533229" sldId="524"/>
            <ac:picMk id="36" creationId="{AF4E9BF2-47E8-4E6E-BDE0-D4315DE9827B}"/>
          </ac:picMkLst>
        </pc:picChg>
        <pc:picChg chg="add mod">
          <ac:chgData name="Antonio Osamu Katagiri Tanaka" userId="2c28225e-d492-4964-8551-1b0a3c65dda0" providerId="ADAL" clId="{2376887F-C434-409C-A8D8-EE13312426A6}" dt="2020-07-29T05:03:06.441" v="321" actId="165"/>
          <ac:picMkLst>
            <pc:docMk/>
            <pc:sldMk cId="110533229" sldId="524"/>
            <ac:picMk id="38" creationId="{EF5A974D-3C25-4493-8145-50138C8F196B}"/>
          </ac:picMkLst>
        </pc:picChg>
        <pc:picChg chg="add mod">
          <ac:chgData name="Antonio Osamu Katagiri Tanaka" userId="2c28225e-d492-4964-8551-1b0a3c65dda0" providerId="ADAL" clId="{2376887F-C434-409C-A8D8-EE13312426A6}" dt="2020-07-29T05:03:06.441" v="321" actId="165"/>
          <ac:picMkLst>
            <pc:docMk/>
            <pc:sldMk cId="110533229" sldId="524"/>
            <ac:picMk id="39" creationId="{8705CF67-7212-4E70-9C89-6740A722E315}"/>
          </ac:picMkLst>
        </pc:picChg>
        <pc:picChg chg="add mod">
          <ac:chgData name="Antonio Osamu Katagiri Tanaka" userId="2c28225e-d492-4964-8551-1b0a3c65dda0" providerId="ADAL" clId="{2376887F-C434-409C-A8D8-EE13312426A6}" dt="2020-07-29T05:03:06.441" v="321" actId="165"/>
          <ac:picMkLst>
            <pc:docMk/>
            <pc:sldMk cId="110533229" sldId="524"/>
            <ac:picMk id="41" creationId="{F4431FEE-C49C-44FA-B52B-3A1164CCC3F4}"/>
          </ac:picMkLst>
        </pc:picChg>
        <pc:picChg chg="add mod">
          <ac:chgData name="Antonio Osamu Katagiri Tanaka" userId="2c28225e-d492-4964-8551-1b0a3c65dda0" providerId="ADAL" clId="{2376887F-C434-409C-A8D8-EE13312426A6}" dt="2020-07-29T05:03:06.441" v="321" actId="165"/>
          <ac:picMkLst>
            <pc:docMk/>
            <pc:sldMk cId="110533229" sldId="524"/>
            <ac:picMk id="43" creationId="{A920381E-B7CF-48FA-B23B-8EAB596DA423}"/>
          </ac:picMkLst>
        </pc:picChg>
        <pc:picChg chg="add del mod">
          <ac:chgData name="Antonio Osamu Katagiri Tanaka" userId="2c28225e-d492-4964-8551-1b0a3c65dda0" providerId="ADAL" clId="{2376887F-C434-409C-A8D8-EE13312426A6}" dt="2020-07-29T05:00:01.860" v="314"/>
          <ac:picMkLst>
            <pc:docMk/>
            <pc:sldMk cId="110533229" sldId="524"/>
            <ac:picMk id="788" creationId="{96CD661D-B53E-4482-BD55-565851198866}"/>
          </ac:picMkLst>
        </pc:picChg>
        <pc:picChg chg="add mod">
          <ac:chgData name="Antonio Osamu Katagiri Tanaka" userId="2c28225e-d492-4964-8551-1b0a3c65dda0" providerId="ADAL" clId="{2376887F-C434-409C-A8D8-EE13312426A6}" dt="2020-07-29T05:03:23.741" v="325" actId="1076"/>
          <ac:picMkLst>
            <pc:docMk/>
            <pc:sldMk cId="110533229" sldId="524"/>
            <ac:picMk id="790" creationId="{410B6BB4-7B93-441A-A8C7-7423E9AB93A7}"/>
          </ac:picMkLst>
        </pc:picChg>
        <pc:cxnChg chg="add del">
          <ac:chgData name="Antonio Osamu Katagiri Tanaka" userId="2c28225e-d492-4964-8551-1b0a3c65dda0" providerId="ADAL" clId="{2376887F-C434-409C-A8D8-EE13312426A6}" dt="2020-07-29T04:54:40.675" v="218" actId="11529"/>
          <ac:cxnSpMkLst>
            <pc:docMk/>
            <pc:sldMk cId="110533229" sldId="524"/>
            <ac:cxnSpMk id="46" creationId="{39BF9167-A098-4FE5-B2B2-E309292E01BB}"/>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48" creationId="{829D4673-A71F-4D55-8369-1053A5C312A7}"/>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1746" creationId="{14DF38F7-2CCD-4F9E-9BB6-6974373ADA00}"/>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1747" creationId="{D0B31961-0343-4272-A5E8-44503E28300D}"/>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1748" creationId="{AC426533-3463-481D-B975-FE3AB64CA1FC}"/>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1749" creationId="{98C8061C-842F-4190-8192-099C8D09D1EC}"/>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1750" creationId="{B5B96C18-E236-4406-955C-BEDE19B3568B}"/>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1751" creationId="{C1A189E1-3BF9-4B43-9254-EBA803207068}"/>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1752" creationId="{75F68857-BE79-4A59-B04D-804B6D0EA416}"/>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1753" creationId="{CF2BBF1C-7CB9-400C-AEF1-F3B3DBE5EFC6}"/>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1754" creationId="{038D4FC3-0100-49A7-8159-67C2BF501DF8}"/>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1755" creationId="{4338E755-5B86-4B80-88D3-65E3A46DC366}"/>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1756" creationId="{1A7F3E39-FB7C-4E59-B0F1-672853744FD7}"/>
          </ac:cxnSpMkLst>
        </pc:cxnChg>
        <pc:cxnChg chg="add del mod">
          <ac:chgData name="Antonio Osamu Katagiri Tanaka" userId="2c28225e-d492-4964-8551-1b0a3c65dda0" providerId="ADAL" clId="{2376887F-C434-409C-A8D8-EE13312426A6}" dt="2020-07-29T04:57:16.042" v="259"/>
          <ac:cxnSpMkLst>
            <pc:docMk/>
            <pc:sldMk cId="110533229" sldId="524"/>
            <ac:cxnSpMk id="1757" creationId="{0756D8AF-A32D-468F-8CDD-33FC951631F5}"/>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1758" creationId="{83759F8F-990F-4A00-A237-BD3FD4902076}"/>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1759" creationId="{760954E4-6ECB-49AA-94A4-C2DFE4F60AEA}"/>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1760" creationId="{377CA528-7985-4486-A40A-B3571B382404}"/>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1761" creationId="{EEF63325-415E-4661-A168-6CA79A0E32B3}"/>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1762" creationId="{C3C73330-8226-42B6-8ECB-FA6349F4750A}"/>
          </ac:cxnSpMkLst>
        </pc:cxnChg>
        <pc:cxnChg chg="add mod">
          <ac:chgData name="Antonio Osamu Katagiri Tanaka" userId="2c28225e-d492-4964-8551-1b0a3c65dda0" providerId="ADAL" clId="{2376887F-C434-409C-A8D8-EE13312426A6}" dt="2020-07-29T05:03:19.787" v="324" actId="14100"/>
          <ac:cxnSpMkLst>
            <pc:docMk/>
            <pc:sldMk cId="110533229" sldId="524"/>
            <ac:cxnSpMk id="1763" creationId="{3888B0AD-8E16-4F3D-9E16-B8E5C896C041}"/>
          </ac:cxnSpMkLst>
        </pc:cxnChg>
      </pc:sldChg>
      <pc:sldChg chg="addSp delSp modSp del mod">
        <pc:chgData name="Antonio Osamu Katagiri Tanaka" userId="2c28225e-d492-4964-8551-1b0a3c65dda0" providerId="ADAL" clId="{2376887F-C434-409C-A8D8-EE13312426A6}" dt="2020-07-29T05:05:52.521" v="326" actId="47"/>
        <pc:sldMkLst>
          <pc:docMk/>
          <pc:sldMk cId="657288578" sldId="527"/>
        </pc:sldMkLst>
        <pc:spChg chg="add del mod">
          <ac:chgData name="Antonio Osamu Katagiri Tanaka" userId="2c28225e-d492-4964-8551-1b0a3c65dda0" providerId="ADAL" clId="{2376887F-C434-409C-A8D8-EE13312426A6}" dt="2020-07-29T03:16:00.605" v="1" actId="478"/>
          <ac:spMkLst>
            <pc:docMk/>
            <pc:sldMk cId="657288578" sldId="527"/>
            <ac:spMk id="2" creationId="{EE603AA5-EBB0-4CC2-9682-A2B4E0F8E76C}"/>
          </ac:spMkLst>
        </pc:spChg>
      </pc:sldChg>
      <pc:sldMasterChg chg="delSldLayout">
        <pc:chgData name="Antonio Osamu Katagiri Tanaka" userId="2c28225e-d492-4964-8551-1b0a3c65dda0" providerId="ADAL" clId="{2376887F-C434-409C-A8D8-EE13312426A6}" dt="2020-07-29T05:05:52.521" v="326" actId="47"/>
        <pc:sldMasterMkLst>
          <pc:docMk/>
          <pc:sldMasterMk cId="0" sldId="2147483648"/>
        </pc:sldMasterMkLst>
        <pc:sldLayoutChg chg="del">
          <pc:chgData name="Antonio Osamu Katagiri Tanaka" userId="2c28225e-d492-4964-8551-1b0a3c65dda0" providerId="ADAL" clId="{2376887F-C434-409C-A8D8-EE13312426A6}" dt="2020-07-29T05:05:52.521" v="326" actId="47"/>
          <pc:sldLayoutMkLst>
            <pc:docMk/>
            <pc:sldMasterMk cId="0" sldId="2147483648"/>
            <pc:sldLayoutMk cId="303800443" sldId="2147483660"/>
          </pc:sldLayoutMkLst>
        </pc:sldLayoutChg>
      </pc:sldMasterChg>
    </pc:docChg>
  </pc:docChgLst>
  <pc:docChgLst>
    <pc:chgData name="Guest User" userId="S::urn:spo:anon#162cf64a3a9161fa832057df1c0047b915c1f956afb8579b9c3eef75f28c6a68::" providerId="AD" clId="Web-{B83E7904-826C-7559-8FCE-E5710B872C75}"/>
    <pc:docChg chg="modSld">
      <pc:chgData name="Guest User" userId="S::urn:spo:anon#162cf64a3a9161fa832057df1c0047b915c1f956afb8579b9c3eef75f28c6a68::" providerId="AD" clId="Web-{B83E7904-826C-7559-8FCE-E5710B872C75}" dt="2020-07-29T06:06:54.393" v="367" actId="1076"/>
      <pc:docMkLst>
        <pc:docMk/>
      </pc:docMkLst>
      <pc:sldChg chg="addSp modSp">
        <pc:chgData name="Guest User" userId="S::urn:spo:anon#162cf64a3a9161fa832057df1c0047b915c1f956afb8579b9c3eef75f28c6a68::" providerId="AD" clId="Web-{B83E7904-826C-7559-8FCE-E5710B872C75}" dt="2020-07-29T06:06:54.393" v="367" actId="1076"/>
        <pc:sldMkLst>
          <pc:docMk/>
          <pc:sldMk cId="255211056" sldId="528"/>
        </pc:sldMkLst>
        <pc:spChg chg="add mod ord">
          <ac:chgData name="Guest User" userId="S::urn:spo:anon#162cf64a3a9161fa832057df1c0047b915c1f956afb8579b9c3eef75f28c6a68::" providerId="AD" clId="Web-{B83E7904-826C-7559-8FCE-E5710B872C75}" dt="2020-07-29T06:06:02.390" v="365" actId="1076"/>
          <ac:spMkLst>
            <pc:docMk/>
            <pc:sldMk cId="255211056" sldId="528"/>
            <ac:spMk id="2" creationId="{575D9BE0-E354-4B83-90B5-E1C2B1C59778}"/>
          </ac:spMkLst>
        </pc:spChg>
        <pc:spChg chg="add mod">
          <ac:chgData name="Guest User" userId="S::urn:spo:anon#162cf64a3a9161fa832057df1c0047b915c1f956afb8579b9c3eef75f28c6a68::" providerId="AD" clId="Web-{B83E7904-826C-7559-8FCE-E5710B872C75}" dt="2020-07-29T06:05:28.497" v="355" actId="1076"/>
          <ac:spMkLst>
            <pc:docMk/>
            <pc:sldMk cId="255211056" sldId="528"/>
            <ac:spMk id="3" creationId="{E1246897-B678-4F67-A762-A1F11F1062A0}"/>
          </ac:spMkLst>
        </pc:spChg>
        <pc:spChg chg="mod">
          <ac:chgData name="Guest User" userId="S::urn:spo:anon#162cf64a3a9161fa832057df1c0047b915c1f956afb8579b9c3eef75f28c6a68::" providerId="AD" clId="Web-{B83E7904-826C-7559-8FCE-E5710B872C75}" dt="2020-07-29T06:05:53.608" v="364" actId="20577"/>
          <ac:spMkLst>
            <pc:docMk/>
            <pc:sldMk cId="255211056" sldId="528"/>
            <ac:spMk id="6" creationId="{D68C03C7-A035-491D-868C-3272A4723CF5}"/>
          </ac:spMkLst>
        </pc:spChg>
        <pc:grpChg chg="mod">
          <ac:chgData name="Guest User" userId="S::urn:spo:anon#162cf64a3a9161fa832057df1c0047b915c1f956afb8579b9c3eef75f28c6a68::" providerId="AD" clId="Web-{B83E7904-826C-7559-8FCE-E5710B872C75}" dt="2020-07-29T05:56:08.478" v="25" actId="1076"/>
          <ac:grpSpMkLst>
            <pc:docMk/>
            <pc:sldMk cId="255211056" sldId="528"/>
            <ac:grpSpMk id="4" creationId="{451FC975-DF57-4929-83A9-9C6648589037}"/>
          </ac:grpSpMkLst>
        </pc:grpChg>
        <pc:picChg chg="mod">
          <ac:chgData name="Guest User" userId="S::urn:spo:anon#162cf64a3a9161fa832057df1c0047b915c1f956afb8579b9c3eef75f28c6a68::" providerId="AD" clId="Web-{B83E7904-826C-7559-8FCE-E5710B872C75}" dt="2020-07-29T06:06:54.393" v="367" actId="1076"/>
          <ac:picMkLst>
            <pc:docMk/>
            <pc:sldMk cId="255211056" sldId="528"/>
            <ac:picMk id="8" creationId="{29BDF689-C3A4-4A84-8544-EFE0126AA4D3}"/>
          </ac:picMkLst>
        </pc:picChg>
        <pc:picChg chg="mod ord">
          <ac:chgData name="Guest User" userId="S::urn:spo:anon#162cf64a3a9161fa832057df1c0047b915c1f956afb8579b9c3eef75f28c6a68::" providerId="AD" clId="Web-{B83E7904-826C-7559-8FCE-E5710B872C75}" dt="2020-07-29T05:55:59.727" v="24" actId="1076"/>
          <ac:picMkLst>
            <pc:docMk/>
            <pc:sldMk cId="255211056" sldId="528"/>
            <ac:picMk id="9" creationId="{0F62712B-A766-424C-BDC5-728A22DE1A98}"/>
          </ac:picMkLst>
        </pc:picChg>
      </pc:sldChg>
    </pc:docChg>
  </pc:docChgLst>
  <pc:docChgLst>
    <pc:chgData name="Guest User" userId="S::urn:spo:anon#162cf64a3a9161fa832057df1c0047b915c1f956afb8579b9c3eef75f28c6a68::" providerId="AD" clId="Web-{A48CA925-1A6A-46C5-8A3C-370824A9023A}"/>
    <pc:docChg chg="addSld delSld modSld sldOrd">
      <pc:chgData name="Guest User" userId="S::urn:spo:anon#162cf64a3a9161fa832057df1c0047b915c1f956afb8579b9c3eef75f28c6a68::" providerId="AD" clId="Web-{A48CA925-1A6A-46C5-8A3C-370824A9023A}" dt="2020-07-29T05:52:40.025" v="92" actId="1076"/>
      <pc:docMkLst>
        <pc:docMk/>
      </pc:docMkLst>
      <pc:sldChg chg="addSp delSp modSp new del mod ord setBg">
        <pc:chgData name="Guest User" userId="S::urn:spo:anon#162cf64a3a9161fa832057df1c0047b915c1f956afb8579b9c3eef75f28c6a68::" providerId="AD" clId="Web-{A48CA925-1A6A-46C5-8A3C-370824A9023A}" dt="2020-07-29T05:51:39.946" v="88"/>
        <pc:sldMkLst>
          <pc:docMk/>
          <pc:sldMk cId="2229949009" sldId="527"/>
        </pc:sldMkLst>
        <pc:spChg chg="del">
          <ac:chgData name="Guest User" userId="S::urn:spo:anon#162cf64a3a9161fa832057df1c0047b915c1f956afb8579b9c3eef75f28c6a68::" providerId="AD" clId="Web-{A48CA925-1A6A-46C5-8A3C-370824A9023A}" dt="2020-07-29T05:40:38.335" v="7"/>
          <ac:spMkLst>
            <pc:docMk/>
            <pc:sldMk cId="2229949009" sldId="527"/>
            <ac:spMk id="2" creationId="{91EE9594-5818-453E-824D-2C0029725F27}"/>
          </ac:spMkLst>
        </pc:spChg>
        <pc:spChg chg="del">
          <ac:chgData name="Guest User" userId="S::urn:spo:anon#162cf64a3a9161fa832057df1c0047b915c1f956afb8579b9c3eef75f28c6a68::" providerId="AD" clId="Web-{A48CA925-1A6A-46C5-8A3C-370824A9023A}" dt="2020-07-29T05:40:35.429" v="6"/>
          <ac:spMkLst>
            <pc:docMk/>
            <pc:sldMk cId="2229949009" sldId="527"/>
            <ac:spMk id="3" creationId="{6BF3722C-EF22-4CD9-B704-6F0CBD95EA93}"/>
          </ac:spMkLst>
        </pc:spChg>
        <pc:spChg chg="add del mod">
          <ac:chgData name="Guest User" userId="S::urn:spo:anon#162cf64a3a9161fa832057df1c0047b915c1f956afb8579b9c3eef75f28c6a68::" providerId="AD" clId="Web-{A48CA925-1A6A-46C5-8A3C-370824A9023A}" dt="2020-07-29T05:37:22.518" v="5"/>
          <ac:spMkLst>
            <pc:docMk/>
            <pc:sldMk cId="2229949009" sldId="527"/>
            <ac:spMk id="4" creationId="{49FF13D3-392D-40F4-86EF-8082BEFD85AD}"/>
          </ac:spMkLst>
        </pc:spChg>
        <pc:spChg chg="add del">
          <ac:chgData name="Guest User" userId="S::urn:spo:anon#162cf64a3a9161fa832057df1c0047b915c1f956afb8579b9c3eef75f28c6a68::" providerId="AD" clId="Web-{A48CA925-1A6A-46C5-8A3C-370824A9023A}" dt="2020-07-29T05:43:15.792" v="21"/>
          <ac:spMkLst>
            <pc:docMk/>
            <pc:sldMk cId="2229949009" sldId="527"/>
            <ac:spMk id="7" creationId="{42A4FC2C-047E-45A5-965D-8E1E3BF09BC6}"/>
          </ac:spMkLst>
        </pc:spChg>
        <pc:spChg chg="add del">
          <ac:chgData name="Guest User" userId="S::urn:spo:anon#162cf64a3a9161fa832057df1c0047b915c1f956afb8579b9c3eef75f28c6a68::" providerId="AD" clId="Web-{A48CA925-1A6A-46C5-8A3C-370824A9023A}" dt="2020-07-29T05:46:54.564" v="33"/>
          <ac:spMkLst>
            <pc:docMk/>
            <pc:sldMk cId="2229949009" sldId="527"/>
            <ac:spMk id="9" creationId="{42A4FC2C-047E-45A5-965D-8E1E3BF09BC6}"/>
          </ac:spMkLst>
        </pc:spChg>
        <pc:spChg chg="add del">
          <ac:chgData name="Guest User" userId="S::urn:spo:anon#162cf64a3a9161fa832057df1c0047b915c1f956afb8579b9c3eef75f28c6a68::" providerId="AD" clId="Web-{A48CA925-1A6A-46C5-8A3C-370824A9023A}" dt="2020-07-29T05:42:44.557" v="16"/>
          <ac:spMkLst>
            <pc:docMk/>
            <pc:sldMk cId="2229949009" sldId="527"/>
            <ac:spMk id="10" creationId="{38CB19FB-7C96-4FEC-9331-E826E4E36CE4}"/>
          </ac:spMkLst>
        </pc:spChg>
        <pc:spChg chg="add mod">
          <ac:chgData name="Guest User" userId="S::urn:spo:anon#162cf64a3a9161fa832057df1c0047b915c1f956afb8579b9c3eef75f28c6a68::" providerId="AD" clId="Web-{A48CA925-1A6A-46C5-8A3C-370824A9023A}" dt="2020-07-29T05:50:00.225" v="68" actId="1076"/>
          <ac:spMkLst>
            <pc:docMk/>
            <pc:sldMk cId="2229949009" sldId="527"/>
            <ac:spMk id="11" creationId="{90DCB901-AD95-41A9-AF44-B1925E171138}"/>
          </ac:spMkLst>
        </pc:spChg>
        <pc:spChg chg="add">
          <ac:chgData name="Guest User" userId="S::urn:spo:anon#162cf64a3a9161fa832057df1c0047b915c1f956afb8579b9c3eef75f28c6a68::" providerId="AD" clId="Web-{A48CA925-1A6A-46C5-8A3C-370824A9023A}" dt="2020-07-29T05:46:54.564" v="33"/>
          <ac:spMkLst>
            <pc:docMk/>
            <pc:sldMk cId="2229949009" sldId="527"/>
            <ac:spMk id="14" creationId="{5D1D4658-32CD-4903-BDA6-7B54EEA4ED6F}"/>
          </ac:spMkLst>
        </pc:spChg>
        <pc:spChg chg="add">
          <ac:chgData name="Guest User" userId="S::urn:spo:anon#162cf64a3a9161fa832057df1c0047b915c1f956afb8579b9c3eef75f28c6a68::" providerId="AD" clId="Web-{A48CA925-1A6A-46C5-8A3C-370824A9023A}" dt="2020-07-29T05:46:54.564" v="33"/>
          <ac:spMkLst>
            <pc:docMk/>
            <pc:sldMk cId="2229949009" sldId="527"/>
            <ac:spMk id="16" creationId="{7A29A97C-0C3C-4F06-9CA4-68DFD1CE4039}"/>
          </ac:spMkLst>
        </pc:spChg>
        <pc:spChg chg="add">
          <ac:chgData name="Guest User" userId="S::urn:spo:anon#162cf64a3a9161fa832057df1c0047b915c1f956afb8579b9c3eef75f28c6a68::" providerId="AD" clId="Web-{A48CA925-1A6A-46C5-8A3C-370824A9023A}" dt="2020-07-29T05:46:54.564" v="33"/>
          <ac:spMkLst>
            <pc:docMk/>
            <pc:sldMk cId="2229949009" sldId="527"/>
            <ac:spMk id="18" creationId="{801292C1-8B12-4AF2-9B59-8851A132E5E2}"/>
          </ac:spMkLst>
        </pc:spChg>
        <pc:spChg chg="add mod ord">
          <ac:chgData name="Guest User" userId="S::urn:spo:anon#162cf64a3a9161fa832057df1c0047b915c1f956afb8579b9c3eef75f28c6a68::" providerId="AD" clId="Web-{A48CA925-1A6A-46C5-8A3C-370824A9023A}" dt="2020-07-29T05:48:50.598" v="58"/>
          <ac:spMkLst>
            <pc:docMk/>
            <pc:sldMk cId="2229949009" sldId="527"/>
            <ac:spMk id="19" creationId="{B3D290A1-050C-42A2-9664-A79B55BE2EB7}"/>
          </ac:spMkLst>
        </pc:spChg>
        <pc:spChg chg="add mod">
          <ac:chgData name="Guest User" userId="S::urn:spo:anon#162cf64a3a9161fa832057df1c0047b915c1f956afb8579b9c3eef75f28c6a68::" providerId="AD" clId="Web-{A48CA925-1A6A-46C5-8A3C-370824A9023A}" dt="2020-07-29T05:49:20.192" v="66"/>
          <ac:spMkLst>
            <pc:docMk/>
            <pc:sldMk cId="2229949009" sldId="527"/>
            <ac:spMk id="20" creationId="{6BAF6803-F830-4AFB-942A-515043614273}"/>
          </ac:spMkLst>
        </pc:spChg>
        <pc:grpChg chg="add del">
          <ac:chgData name="Guest User" userId="S::urn:spo:anon#162cf64a3a9161fa832057df1c0047b915c1f956afb8579b9c3eef75f28c6a68::" providerId="AD" clId="Web-{A48CA925-1A6A-46C5-8A3C-370824A9023A}" dt="2020-07-29T05:42:44.557" v="16"/>
          <ac:grpSpMkLst>
            <pc:docMk/>
            <pc:sldMk cId="2229949009" sldId="527"/>
            <ac:grpSpMk id="12" creationId="{DF071BB7-867E-46A9-A7C2-3FCB28CB8FBD}"/>
          </ac:grpSpMkLst>
        </pc:grpChg>
        <pc:grpChg chg="add del mod">
          <ac:chgData name="Guest User" userId="S::urn:spo:anon#162cf64a3a9161fa832057df1c0047b915c1f956afb8579b9c3eef75f28c6a68::" providerId="AD" clId="Web-{A48CA925-1A6A-46C5-8A3C-370824A9023A}" dt="2020-07-29T05:50:09.897" v="70"/>
          <ac:grpSpMkLst>
            <pc:docMk/>
            <pc:sldMk cId="2229949009" sldId="527"/>
            <ac:grpSpMk id="21" creationId="{F0219E09-D12A-4172-8FC7-8B4BC485184A}"/>
          </ac:grpSpMkLst>
        </pc:grpChg>
        <pc:picChg chg="add del mod ord">
          <ac:chgData name="Guest User" userId="S::urn:spo:anon#162cf64a3a9161fa832057df1c0047b915c1f956afb8579b9c3eef75f28c6a68::" providerId="AD" clId="Web-{A48CA925-1A6A-46C5-8A3C-370824A9023A}" dt="2020-07-29T05:47:36.799" v="44"/>
          <ac:picMkLst>
            <pc:docMk/>
            <pc:sldMk cId="2229949009" sldId="527"/>
            <ac:picMk id="5" creationId="{8F8C26B6-D988-4444-BC6F-5FBB995C5BB1}"/>
          </ac:picMkLst>
        </pc:picChg>
        <pc:picChg chg="add del mod">
          <ac:chgData name="Guest User" userId="S::urn:spo:anon#162cf64a3a9161fa832057df1c0047b915c1f956afb8579b9c3eef75f28c6a68::" providerId="AD" clId="Web-{A48CA925-1A6A-46C5-8A3C-370824A9023A}" dt="2020-07-29T05:46:28.078" v="29"/>
          <ac:picMkLst>
            <pc:docMk/>
            <pc:sldMk cId="2229949009" sldId="527"/>
            <ac:picMk id="6" creationId="{0DF38115-6C22-448C-8E46-81D201EDBADD}"/>
          </ac:picMkLst>
        </pc:picChg>
        <pc:picChg chg="add del mod">
          <ac:chgData name="Guest User" userId="S::urn:spo:anon#162cf64a3a9161fa832057df1c0047b915c1f956afb8579b9c3eef75f28c6a68::" providerId="AD" clId="Web-{A48CA925-1A6A-46C5-8A3C-370824A9023A}" dt="2020-07-29T05:50:42.679" v="77"/>
          <ac:picMkLst>
            <pc:docMk/>
            <pc:sldMk cId="2229949009" sldId="527"/>
            <ac:picMk id="8" creationId="{DDA6363D-413E-44B6-9715-05F3637315D5}"/>
          </ac:picMkLst>
        </pc:picChg>
      </pc:sldChg>
      <pc:sldChg chg="addSp delSp modSp new">
        <pc:chgData name="Guest User" userId="S::urn:spo:anon#162cf64a3a9161fa832057df1c0047b915c1f956afb8579b9c3eef75f28c6a68::" providerId="AD" clId="Web-{A48CA925-1A6A-46C5-8A3C-370824A9023A}" dt="2020-07-29T05:52:40.025" v="92" actId="1076"/>
        <pc:sldMkLst>
          <pc:docMk/>
          <pc:sldMk cId="255211056" sldId="528"/>
        </pc:sldMkLst>
        <pc:spChg chg="del">
          <ac:chgData name="Guest User" userId="S::urn:spo:anon#162cf64a3a9161fa832057df1c0047b915c1f956afb8579b9c3eef75f28c6a68::" providerId="AD" clId="Web-{A48CA925-1A6A-46C5-8A3C-370824A9023A}" dt="2020-07-29T05:50:33.382" v="74"/>
          <ac:spMkLst>
            <pc:docMk/>
            <pc:sldMk cId="255211056" sldId="528"/>
            <ac:spMk id="2" creationId="{D5D2EE51-E2E9-49AD-9463-3962FECE2AB1}"/>
          </ac:spMkLst>
        </pc:spChg>
        <pc:spChg chg="del">
          <ac:chgData name="Guest User" userId="S::urn:spo:anon#162cf64a3a9161fa832057df1c0047b915c1f956afb8579b9c3eef75f28c6a68::" providerId="AD" clId="Web-{A48CA925-1A6A-46C5-8A3C-370824A9023A}" dt="2020-07-29T05:50:34.694" v="75"/>
          <ac:spMkLst>
            <pc:docMk/>
            <pc:sldMk cId="255211056" sldId="528"/>
            <ac:spMk id="3" creationId="{2D89C935-19EA-42D7-9AB0-513A6594075A}"/>
          </ac:spMkLst>
        </pc:spChg>
        <pc:spChg chg="add mod">
          <ac:chgData name="Guest User" userId="S::urn:spo:anon#162cf64a3a9161fa832057df1c0047b915c1f956afb8579b9c3eef75f28c6a68::" providerId="AD" clId="Web-{A48CA925-1A6A-46C5-8A3C-370824A9023A}" dt="2020-07-29T05:51:24.648" v="84" actId="1076"/>
          <ac:spMkLst>
            <pc:docMk/>
            <pc:sldMk cId="255211056" sldId="528"/>
            <ac:spMk id="5" creationId="{968A8C52-DC41-46F8-823B-9AC83899C667}"/>
          </ac:spMkLst>
        </pc:spChg>
        <pc:spChg chg="add mod">
          <ac:chgData name="Guest User" userId="S::urn:spo:anon#162cf64a3a9161fa832057df1c0047b915c1f956afb8579b9c3eef75f28c6a68::" providerId="AD" clId="Web-{A48CA925-1A6A-46C5-8A3C-370824A9023A}" dt="2020-07-29T05:51:30.039" v="86" actId="1076"/>
          <ac:spMkLst>
            <pc:docMk/>
            <pc:sldMk cId="255211056" sldId="528"/>
            <ac:spMk id="6" creationId="{D68C03C7-A035-491D-868C-3272A4723CF5}"/>
          </ac:spMkLst>
        </pc:spChg>
        <pc:spChg chg="add mod">
          <ac:chgData name="Guest User" userId="S::urn:spo:anon#162cf64a3a9161fa832057df1c0047b915c1f956afb8579b9c3eef75f28c6a68::" providerId="AD" clId="Web-{A48CA925-1A6A-46C5-8A3C-370824A9023A}" dt="2020-07-29T05:51:05.023" v="83" actId="1076"/>
          <ac:spMkLst>
            <pc:docMk/>
            <pc:sldMk cId="255211056" sldId="528"/>
            <ac:spMk id="7" creationId="{82E95A47-B65E-4D9A-8232-A5748676A2DD}"/>
          </ac:spMkLst>
        </pc:spChg>
        <pc:grpChg chg="add mod">
          <ac:chgData name="Guest User" userId="S::urn:spo:anon#162cf64a3a9161fa832057df1c0047b915c1f956afb8579b9c3eef75f28c6a68::" providerId="AD" clId="Web-{A48CA925-1A6A-46C5-8A3C-370824A9023A}" dt="2020-07-29T05:51:34.977" v="87" actId="1076"/>
          <ac:grpSpMkLst>
            <pc:docMk/>
            <pc:sldMk cId="255211056" sldId="528"/>
            <ac:grpSpMk id="4" creationId="{451FC975-DF57-4929-83A9-9C6648589037}"/>
          </ac:grpSpMkLst>
        </pc:grpChg>
        <pc:picChg chg="add mod">
          <ac:chgData name="Guest User" userId="S::urn:spo:anon#162cf64a3a9161fa832057df1c0047b915c1f956afb8579b9c3eef75f28c6a68::" providerId="AD" clId="Web-{A48CA925-1A6A-46C5-8A3C-370824A9023A}" dt="2020-07-29T05:50:50.726" v="79" actId="1076"/>
          <ac:picMkLst>
            <pc:docMk/>
            <pc:sldMk cId="255211056" sldId="528"/>
            <ac:picMk id="8" creationId="{29BDF689-C3A4-4A84-8544-EFE0126AA4D3}"/>
          </ac:picMkLst>
        </pc:picChg>
        <pc:picChg chg="add mod">
          <ac:chgData name="Guest User" userId="S::urn:spo:anon#162cf64a3a9161fa832057df1c0047b915c1f956afb8579b9c3eef75f28c6a68::" providerId="AD" clId="Web-{A48CA925-1A6A-46C5-8A3C-370824A9023A}" dt="2020-07-29T05:52:40.025" v="92" actId="1076"/>
          <ac:picMkLst>
            <pc:docMk/>
            <pc:sldMk cId="255211056" sldId="528"/>
            <ac:picMk id="9" creationId="{0F62712B-A766-424C-BDC5-728A22DE1A9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CCF8C4-AE8F-43DE-9602-D1B2A7B6E4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5A1263-B86C-4FD3-A66B-54EAA711AE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1426BD-E17F-4764-AD4B-233F514BBAC8}" type="datetimeFigureOut">
              <a:rPr lang="en-US" smtClean="0"/>
              <a:t>7/29/2020</a:t>
            </a:fld>
            <a:endParaRPr lang="en-US" dirty="0"/>
          </a:p>
        </p:txBody>
      </p:sp>
      <p:sp>
        <p:nvSpPr>
          <p:cNvPr id="4" name="Footer Placeholder 3">
            <a:extLst>
              <a:ext uri="{FF2B5EF4-FFF2-40B4-BE49-F238E27FC236}">
                <a16:creationId xmlns:a16="http://schemas.microsoft.com/office/drawing/2014/main" id="{E5CA9750-17D9-4C3D-AA6D-43C607E379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418F409-AD41-42D9-AB40-8EEFFE5136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DAF53-FBBA-4F17-B20E-53978F21E7C5}" type="slidenum">
              <a:rPr lang="en-US" smtClean="0"/>
              <a:t>‹#›</a:t>
            </a:fld>
            <a:endParaRPr lang="en-US" dirty="0"/>
          </a:p>
        </p:txBody>
      </p:sp>
    </p:spTree>
    <p:extLst>
      <p:ext uri="{BB962C8B-B14F-4D97-AF65-F5344CB8AC3E}">
        <p14:creationId xmlns:p14="http://schemas.microsoft.com/office/powerpoint/2010/main" val="257315502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05:30:44.311"/>
    </inkml:context>
    <inkml:brush xml:id="br0">
      <inkml:brushProperty name="width" value="0.17639" units="cm"/>
      <inkml:brushProperty name="height" value="0.17639" units="cm"/>
      <inkml:brushProperty name="color" value="#3D9CCC"/>
    </inkml:brush>
  </inkml:definitions>
  <inkml:trace contextRef="#ctx0" brushRef="#br0">0 579 352,'0'0'263,"3"0"1,-3 0-1,0 0 0,0 0 0,3 0 0,-3 0 0,0-3 0,0 3 0,3 0 0,-3 0 1,0-3-1,0 3 0,0 0 0,3 0 0,-3-3 0,0 3 0,0-3 0,8-5 3916,9-10-2402,-11 10-2075,-3-1 0,3 0 1,-3 1-1,8-15 1,-2 3 457,0-1 0,-1 4 0,1-3 0,2 3 0,-2-1 1,2 1-1,4 0 0,11-18 0,-12 21-105,90-90 110,-84 84-255,0 6 1,0-4-1,32-13 0,118-41 192,-132 63 601,-1 1-1,64-4 1,-58 15-450,3 0 0,78 20-1,-98-17-218,-3 2 0,3 4-1,26 17 1,66 48-94,-32-5 348,32 20 107,-89-69-293,46 24-1,3 4-90,-6-2 235,2-5-1,134 53 1,-174-82-223,1-7 0,-1 1 1,4 0-1,-4-6 0,1 0 1,2-3-1,38-9 1,-57 6 16,19-3 54,47-17 1,48-34-63,41-27 38,-124 58 83,126-66-61,-65 49-366,-53 20 244,-42 20 82,2-3 0,-2 3 0,-1 0 1,0 3-1,4 0 0,16 3 0,90 23 480,-26 9-148,112 51 1372,-118-46-1498,0 1-1711,-31-10-3763,37 10-7052,-81-33 12268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05:35:01.809"/>
    </inkml:context>
    <inkml:brush xml:id="br0">
      <inkml:brushProperty name="width" value="0.17639" units="cm"/>
      <inkml:brushProperty name="height" value="0.17639" units="cm"/>
      <inkml:brushProperty name="color" value="#66CC00"/>
    </inkml:brush>
  </inkml:definitions>
  <inkml:trace contextRef="#ctx0" brushRef="#br0">26 0 352,'0'4'997,"0"1"0,0-1 0,0 0 0,-4 1 0,4-5-1,-5 8 1,-3 10 2243,8-10-3222,-5 1-1,5-5 1,0 5-1,-4 0 1,4-5-1,0 5 1,0-1-1,0-3 1,0 3-1,0 1 1,4-5-1,-4 5 1,0 0 0,5-5-1,-1 5 1,-4-5-1,4 5 1,1-5-1,-5 5 1,13 4-1,-13-13 12,0 4 0,4-4 0,-4 0 0,0 4 0,4-4-1,-4 0 1,5 5 0,-5-5 0,4 0 0,-4 0 0,4 0-1,-4 4 1,0-4 0,5 0 0,-5 0 0,4 0 0,0 0-1,18 4 259,-13-4-129,-1 5-1,1-5 0,0 0 1,-1 0-1,1 0 0,0 0 1,17-5-1,-13 1 52,21 4 0,-29 0-203,-5 0 0,4 0 0,0 0 0,-4 0 1,5 0-1,-5 0 0,4 0 0,-4 4 0,4-4 1,-4 0-1,5 0 0,-5 0 0,4 5 0,-4-5 1,0 0-1,4 4 0,-4-4 0,5 4 0,-5-4 1,0 0-1,4 5 0,-4-5 0,0 4 0,0-4 1,4 4-1,-4-4 0,0 5 0,0-5 0,0 4 1,5 0-1,-5 1-92,0 3 1,0-3 0,4-1-1,-4 0 1,0 5-1,0-5 1,-4 1 0,4-1-1,0 5 1,0-5-1,-5 0 1,5 9-1,-4-8-346,4-1-1,0-4 1,-4 4-1,4 1 1,0-1-1,0 9 1,-5 9-4399,5-22 4747,0 4 0,0-4 0,0 0 0,0 0 0,0 0-1,0 0 1,0 0 0,0 0 0,0 0 0,0 4 0,0-4-1,0 0 1,0 0 0,0 0 0,0 0 0,0 0 0,0 0 0,0 0-1,0 5 1,5-5 0,-5 0 0,0 0 0,0 0 0,0 0-1,0 0 1,0 0 0,0 0 0,0 0 0,0 0 0,0 0-1,0 4 1,0-4 0,4 0 0,-4 0 0,0 0 0,0 0 0,0 0-1,0 0 1,0 0 0,0 0 0,0 0 0,0 0 0,4 0-1,-4 0 1,0 0 0,0 0 0,0 0 0,0 0 0,0 0-1,0 0 1,9 0 84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05:35:01.810"/>
    </inkml:context>
    <inkml:brush xml:id="br0">
      <inkml:brushProperty name="width" value="0.17639" units="cm"/>
      <inkml:brushProperty name="height" value="0.17639" units="cm"/>
      <inkml:brushProperty name="color" value="#66CC00"/>
    </inkml:brush>
  </inkml:definitions>
  <inkml:trace contextRef="#ctx0" brushRef="#br0">78 0 352,'-4'4'847,"4"-4"0,-5 5 0,5-5 0,0 4 0,-4-4 0,4 4 0,-4 5 0,4-9-771,0 4 0,0 1 1,-5-1-1,5-4 1,-4 9-1,0-5-76,-1 5 0,1-5 0,0 5 0,4-5 0,-5 5 0,1 4 0,-9 26 80,9-35-33,4 0 0,-5 1 1,5-1-1,0 0 0,-4 1 1,4-1-1,0 0 0,0 1 0,0 3 1,0-3-1,0-1 0,0 0 1,0 1-1,4-1 0,-4 0 0,0 1 1,0-1-1,5 0 0,-5 5 1,4 0-1,0-5-23,-4-4 0,5 4-1,-1 1 1,-4-5 0,4 4 0,1 0 0,-5-4 0,4 5-1,0-5 1,-4 4 0,9 0 0,4 1 53,22 8 0,-9-5-26,-9-3 84,-8-1-26,-1 0 1,5-4 0,-4 5 0,8 8-1,-8-5-44,-5-8 50,1 0 1,-1 5-1,0-1 1,1-4-1,-5 4 0,4-4 1,0 5-1,-4-1 1,5 0-1,-1 5 1,0-5-93,-4 1 1,5-1-1,-5 0 1,4 1-1,-4 3 1,0-3-1,0-1 1,0 0-1,4 5 1,-4-5-1,0 1 1,0-1-1,-4 5 1,4 4-1,-4-5 562,-1 23 0,5-6-217,-4-16-403,4 0-1,0-1 1,0 1 0,0 8 0,4 5-19,-4-18-206,0 5 0,0-5 0,0 1 1,0 3-1,5 5 0,-5-13-254,0 5-1,4-5 1,-4 4 0,0-4 0,0 4 0,4-4 0,-4 5 0,0-5 0,0 4 0,5-4-1,-5 0 1,4 4 0,-4-4 0,0 0 0,9 5 0,-5-1-784,0-4 1020,1 4-1,-5-4 1,4 0-1,0 5 0,5-1 279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05:35:33.803"/>
    </inkml:context>
    <inkml:brush xml:id="br0">
      <inkml:brushProperty name="width" value="0.17639" units="cm"/>
      <inkml:brushProperty name="height" value="0.17639" units="cm"/>
      <inkml:brushProperty name="color" value="#3D9CCC"/>
    </inkml:brush>
  </inkml:definitions>
  <inkml:trace contextRef="#ctx0" brushRef="#br0">18 665 352,'0'0'83,"0"0"-1,0 0 1,0 0-1,0 0 1,0 0-1,0 0 1,0 0-1,0 0 1,0 0-1,0 0 1,0 0-1,0 0 1,0 0-1,0 0 1,0 0-1,0-3 1,0 3 0,0 0-1,0 0 1,0 0-1,0 0 1,0 0-1,0 0 1,0 0-1,0 0 1,-3 0-1,3 0 1,0 0-1,0 0 1,0 0-1,0 0-31,0 0-1,0 0 1,0 0-1,0 0 1,0 0-1,0 0 1,0 0 0,0 0-1,0 0 1,0 0-1,0 0 1,0 0-1,0 0 1,0 0-1,0 0 1,0 0 0,0 0-1,0 0 1,0 0-1,0 0 1,0 0-1,0 0 1,0 0-1,-3 0 1,3 0-1,0 0 1,0 0 0,0 0-1,0 0 1,0 0-1,0 0 1,0 0-1,0 0 1,0 0-1,0 0 1,0 0 0,0 0-1,0 0 1,0 0-1,0-3 1,0 3-1,0 0 1,0 0-1,0 0 1,0 0 0,0 0-1,0 0 1,0 0-1,0 0 1,0 0-1,3 0 1,-3 0-1,0 0 1,0 0-1,0 0 1,0 0 0,0 0-1,0 0 1,0 0-1,0 0 1,0 0-1,0 0 1,0 0-1,0 0 1,0 0 0,0 0-1,0 0 1,0 0-1,0 0 1,0 0 161,0 0 0,0-3 0,0 3 0,0 0 0,0 0 0,0 0 0,-3-3 0,3 3 0,0 0 0,0 0 0,0 0 0,0-3 0,0 3 0,-3 0 0,3 0 1,0 0-1,-6-6 934,6 3-1067,0 3 0,0 0 0,-3-3 0,3 3 0,0-3-1,0 3 1,0 0 0,0-3 0,0 3 0,0-3 0,0 3 0,0-3 0,0 3 0,0 0 0,0-3 0,3 0 0,0 0 13,-3-3 0,9-6 1,0 0-121,-6 9 32,0-3 0,0 3 0,3-4 0,-3 4 0,3 0 0,6-9-1,16-9 55,47-42-209,-66 54 121,3 0 117,4-1 1,-4 1 0,3 0-1,0 0 1,0 3 0,24-12 0,-18 9 340,1 3 1,32-6 0,-18 3-265,4 3 0,53-6-1,-35 12 137,117 12 1,-154-12-261,152 24 491,-73-9-368,33 9-101,0 0 314,-91-18-435,-12 0 102,31 1-1,-28-7 107,-6 3-42,40-3 0,-37 0-99,-15 0-52,0 0 1,18-3 0,4-4 131,-1-2 0,0 0 0,-2 0 0,-1-3 0,42-18 0,-66 24-18,19-6-72,-1 0 1,0 0 0,25-22-1,-34 22 36,39-21-1,-36 24 12,61-30-23,-67 33-75,0 0 1,34-10 0,-28 10-58,-6 3 115,0 0 0,33-6 0,-5 3-170,-19 3 237,48-3-1,28 6 101,-51 0-396,-19 3 234,54 6 1,-32-3 149,102 12 177,-115-12-277,1-3 1,56 0-1,-68-3 20,-1-3 0,0 0 0,34-6 1,-49 6-45,0-3 1,3 3-1,-3-3 0,0 3 1,18-12-1,-12 6-1062,-2-3 0,29-21 0,-12 8-3652,-27 19 2275,3-3-1,-3 3 1,9-12 0,-2 6 1360,-4 3 1043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05:35:33.804"/>
    </inkml:context>
    <inkml:brush xml:id="br0">
      <inkml:brushProperty name="width" value="0.17639" units="cm"/>
      <inkml:brushProperty name="height" value="0.17639" units="cm"/>
      <inkml:brushProperty name="color" value="#66CC00"/>
    </inkml:brush>
  </inkml:definitions>
  <inkml:trace contextRef="#ctx0" brushRef="#br0">12 6 352,'-3'-3'0,"-3"3"1025,6 0 1089,0 0-32,-3-3-1025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05:35:33.804"/>
    </inkml:context>
    <inkml:brush xml:id="br0">
      <inkml:brushProperty name="width" value="0.17639" units="cm"/>
      <inkml:brushProperty name="height" value="0.17639" units="cm"/>
      <inkml:brushProperty name="color" value="#66CC00"/>
    </inkml:brush>
  </inkml:definitions>
  <inkml:trace contextRef="#ctx0" brushRef="#br0">184 665 4901,'0'0'392,"0"-3"1,0 3-1,0-3 1,0 3-1,-3-3 1,3 3 0,0-3-1,-3 0 1,-3-6 1850,3-3-1576,0 9-594,3 0-1,-3 3 0,3-3 1,-3 0-1,3 0 0,0 0 0,0 0 1,-3 0-1,3 0 0,0-3 0,3-3-93,-3 0 0,3-1-1,0 1 1,0 0 0,9-15-1,16-27 183,-25 42 195,9-19 1,0-5 307,-6 24-497,-3-3 0,0 3 0,0-3 0,3-12 0,-3-49 23,-3 67-157,0 3 0,-3-3 0,3 0 0,0 0 0,-3 0-1,0 3 1,0-3 0,3 0 0,-3 3 0,0-3 0,-3 3 0,3-3 0,-6-4 0,-6-5-52,3 6 0,-4-3-1,-20-12 1,21 15-5,0 3-1,-27-12 1,-4-3-405,46 21 383,-3 0-1,0-3 0,3 3 1,-3 0-1,3-3 1,-3 3-1,3 0 0,-3-3 1,3 3-1,0-4 0,-3 4 1,3 0-1,0-3 0,-3 3 1,3-3-1,0 3 0,-3-3 1,3 0-1,0-9-326,0 12 145,-3 0 0,3-3 1,0 3-1,0 0 0,0-3 0,0 3 0,0 0 0,0-3 1,0 3-1,3-3 0,-3 3-265,0 0 1,0-3 0,0 3-1,3 0 1,-3 0-1,0-3 1,0 3 0,3 0-1,-3 0 1,3-3-1,15-12-4429,-9 12 4922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05:35:33.805"/>
    </inkml:context>
    <inkml:brush xml:id="br0">
      <inkml:brushProperty name="width" value="0.17639" units="cm"/>
      <inkml:brushProperty name="height" value="0.17639" units="cm"/>
      <inkml:brushProperty name="color" value="#66CC00"/>
    </inkml:brush>
  </inkml:definitions>
  <inkml:trace contextRef="#ctx0" brushRef="#br0">39 0 352,'-9'6'1715,"9"-6"-1269,-3 3-1,3-3 1,-3 0 0,3 0-1,0 3 1,-3-3 0,3 0-1,0 0 1,-3 3 0,3-3-1,0 0 1,0 3 0,-3 0 0,-3 6 1632,6-6-1995,-3-3 0,3 3 0,0 0 0,-3 0 0,3 0 0,0-3 0,-3 3 0,3 0 0,0 0 0,0 0 0,0 3 0,3 4 1,-3-4-1,3 3 0,0 0 0,0-3 0,0 3 0,0-3 0,3 0 0,-3 3 1,3-3-1,0 0 0,0 0 0,0 3 0,10 3 0,26 22-93,-33-28 114,-3 0 0,0 0 0,9 9 0,-15-12-63,3-3 1,-3 3-1,0-3 0,3 3 0,-3-3 1,0 3-1,0-3 0,3 3 1,-3 0-1,0-3 0,0 3 1,0 0-1,0-3 0,0 3 0,0-3 1,0 3-1,-3 0 0,3-3 1,0 6-1,-6 0 77,3 3 0,0-3 1,-9 12-1,3-8-189,-3 8-73,3-3-629,0-3 0,0 3 1,-10 27-1,19-42 569,0 0 0,0 0 0,0 0 0,0 0 0,0 0 0,0 3 0,0-3 0,0 0 0,0 0 0,0 0 0,0 0 0,0 0 0,0 0 0,0 3 0,0-3 0,0 0 0,0 0 0,0 0 0,0 0 0,3 0 0,-3 0 0,0 0 0,0 0 0,0 3 0,0-3 0,0 0 0,4 0 0,-4 0-240,0 0 0,3 0 1,-3 0-1,0 3 1,3-3-1,-3 0 1,0 0-1,3 0 0,-3 0 1,3 0-1,6 0 444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05:35:33.806"/>
    </inkml:context>
    <inkml:brush xml:id="br0">
      <inkml:brushProperty name="width" value="0.17639" units="cm"/>
      <inkml:brushProperty name="height" value="0.17639" units="cm"/>
      <inkml:brushProperty name="color" value="#66CC00"/>
    </inkml:brush>
  </inkml:definitions>
  <inkml:trace contextRef="#ctx0" brushRef="#br0">257 502 352,'-15'0'2085,"12"0"-1100,0 0 0,0 0 0,-3 0 0,3 0 0,0 0 0,-6 0-1,3-3-830,3 0 0,-3 3 0,3-3-1,-13-3 1,16 3-59,-3 3 0,3-3 0,-3 3 0,3 0-1,0-3 1,-3 3 0,3-3 0,0 3 0,-3-3 0,3 3-1,0-3 1,0 3 0,-3-3 0,3 0 0,0 3 0,0-6 0,0 3 149,0 0 0,0-4 0,0 4 0,0 0 0,3-3 0,-3 0 0,12-15 35,-3 0 1,4 0 0,26-34 0,-30 40-364,6-6 126,21-45-1,-30 54 4,0-1 214,4-20 0,-7 21 24,0 6-239,-3 0 1,3 3-1,-3-3 0,0 0 0,0 0 1,0 3-1,0-3 0,-3 0 0,3 0 0,-3 0 1,3 3-1,-7-13 0,4 13-34,3 0 1,-3 0-1,0 0 0,0 0 0,0 0 0,0 0 1,0 0-1,0 0 0,0 0 0,0 0 1,0 0-1,0 3 0,-3-3 0,3 0 0,0 3 1,-3-3-1,3 3 0,-3-3 0,-3 0 1,-6 3-103,3-3 1,-3 3-1,2-3 1,-2 3-1,3 0 1,-3 0-1,3 3 1,-3-3-1,3 3 0,-3 0 1,3 0-1,-3 0 1,-22 9-1,34-9-235,3-3-1,0 0 1,-3 0-1,3 3 1,-3-3-1,3 0 0,0 3 1,-3-3-1,3 0 1,0 3-1,-3-3 1,3 0-1,0 3 0,-3 0 1,-3 19-7106,0-10 5248,6-9 2185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05:35:33.807"/>
    </inkml:context>
    <inkml:brush xml:id="br0">
      <inkml:brushProperty name="width" value="0.17639" units="cm"/>
      <inkml:brushProperty name="height" value="0.17639" units="cm"/>
      <inkml:brushProperty name="color" value="#66CC00"/>
    </inkml:brush>
  </inkml:definitions>
  <inkml:trace contextRef="#ctx0" brushRef="#br0">76 3 352,'-6'-3'8137,"3"3"-3636,-7 6-2420,1 12-3400,-18 40 1260,12-28 417,15-24-353,-3-3 1,3 0 0,0 0 0,-3 3-1,3-3 1,0 0 0,0 0 0,0 3 0,0-3-1,0 0 1,3 0 0,-3 3 0,0-3-1,3 0 1,-3 0 0,3 0 0,-3 3-1,3-3 1,0 0 0,0 0 0,-3 1-1,3-1 1,0 0 0,9 6 0,-3 0-110,0-3 121,13 9 0,86 42 773,-95-51-724,-4-3 0,12 13-1,-15-13-59,-3 0-1,0 0 1,3 0-1,-3 0 0,0 0 1,0 0-1,3 6 1,-3-6 9,0 3 36,0 0 1,0-3-1,0 3 0,0 0 0,-3 0 0,6 9 0,-3 34 105,-3-22 78,9 27 1,-9-51-142,3 3 0,-3-3 0,6 9-1,-3-9-84,-3 0-1,0-3 0,3 3 1,-3 0-1,3-3 0,-3 3 1,3-3-1,1 4 0,-4-4 0,3 3 1,0 0-1,15 6 105,-12-6-112,0 0-1,0 0 0,-3 0 0,3-3 0,0 3 1,12 3-1,0-3-365,0 0 1,1 0-1,35-3 0,-39 0-1014,-3 0 0,3 0 0,16-6 0,68-15-8005,-81 15 9385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05:35:01.801"/>
    </inkml:context>
    <inkml:brush xml:id="br0">
      <inkml:brushProperty name="width" value="0.17639" units="cm"/>
      <inkml:brushProperty name="height" value="0.17639" units="cm"/>
      <inkml:brushProperty name="color" value="#3D9CCC"/>
    </inkml:brush>
  </inkml:definitions>
  <inkml:trace contextRef="#ctx0" brushRef="#br0">0 710 352,'0'0'160,"0"0"-1,0-4 0,0 4 1,4 0-1,-4-4 0,0 4 1,0 0-1,0 0 0,0-5 1,5 5-1,-5 0 0,0 0 1,0-4-1,0 4 0,4 0 1,-4 0-1,4-4 0,18-14 2894,-5 5-2648,1 0 1,-1 0 0,0 0 0,14-21 0,-10 12 196,18-21 233,-30 30-744,4 0 1,0 0 0,17-13 0,35-17 385,-26 17-266,18-9 245,-1 5-1,0 4 1,5 0-1,-1 4 1,96-26-1,-125 44-314,-1 0 0,0-1-1,-4 5 1,5 0-1,-1 0 1,0 5 0,1-1-1,-1 0 1,-4 1-1,4 3 1,48 18-1,-26-4-112,-21-13 30,42 25 1,113 62 1235,-25-10-688,-118-64-461,0-5 1,5 0-1,73 22 1,-77-30-83,-1-5 0,0 1 0,1-1 0,55-8 0,-42-1 18,-5-3 1,0-1-1,60-21 0,79-35-45,-14-17 129,-164 73-125,139-69 82,95-43-156,-221 108 36,0 0-14,0 4 0,0 0-1,4 1 1,-4 3-1,0-3 1,0 8-1,4-5 1,-4 5-1,5 0 1,-5 0-1,43 9 1,-13 0-7,100 21 6,-95-26 239,-22 5-120,48-5 0,-48-4-76,0-4-1,0 0 1,0-1 0,56-16 0,-69 12-44,99-30-2267,-86 26 158,-4-4-4199,52-22 1,-40 13 4516,-29 17 1805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05:35:01.802"/>
    </inkml:context>
    <inkml:brush xml:id="br0">
      <inkml:brushProperty name="width" value="0.17639" units="cm"/>
      <inkml:brushProperty name="height" value="0.17639" units="cm"/>
      <inkml:brushProperty name="color" value="#3D9CCC"/>
    </inkml:brush>
  </inkml:definitions>
  <inkml:trace contextRef="#ctx0" brushRef="#br0">0 1014 352,'0'0'891,"0"-5"0,0 5 0,0-4 0,0 4-1,4-4 1,-4 4 0,0-5 0,9-12 1868,4 0-2278,-9 4-473,1 4-1,-1-4 0,5 4 1,-5 1-1,13-14 0,44-39-584,-22 22 555,87-91 257,-92 100-331,1 0 0,43-27 0,-48 31 139,5 5-34,-1 4 0,1-5 1,0 5-1,4 4 0,-5 0 1,5 0-1,65-13 0,-86 21 47,3 5 0,-3 0 0,-1 0-1,35 5 1,-26-1-25,13 0 230,-4 1 0,-1-1-1,1 5 1,0 4 0,-1-5 0,66 36 0,-26-6 969,68 53 1,-111-69-1084,51 21-1,39 9 14,-121-52-160,31 13 89,-1-4-1,0 4 0,1-9 1,3 5-1,-3-5 0,-1 1 1,5-5-1,-5 0 0,0 0 1,48-9-1,-65 9 7,5-4 1,-5-1-1,4 1 0,-4-5 0,26-8 1,-9 0-3,40-35 0,-40 26-109,0 0 0,1-5 0,-5 1 0,0 0 0,-1 0 0,27-48 0,-17 21-1252,52-64 0,-57 82-2234,5 0 0,-1 4 0,70-56 0,-86 74 3502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05:35:01.803"/>
    </inkml:context>
    <inkml:brush xml:id="br0">
      <inkml:brushProperty name="width" value="0.17639" units="cm"/>
      <inkml:brushProperty name="height" value="0.17639" units="cm"/>
      <inkml:brushProperty name="color" value="#3D9CCC"/>
    </inkml:brush>
  </inkml:definitions>
  <inkml:trace contextRef="#ctx0" brushRef="#br0">13 1386 352,'-9'-8'8376,"5"-1"-3633,4 5-4231,0-1-1,0 1 0,0 0 0,0-5 0,0 0-1233,4-4-1,1-13 1,-5 22 1420,8-31-1061,18-47 0,-17 60 244,0 5 1,-1-5-1,23-25 0,73-83-221,-87 108 188,5 0 1,-1 1 0,40-27 0,-31 31 179,-4-1-1,5 5 1,-5 0 0,4 0 0,0 0-1,0 5 1,5-1 0,-5 0 0,53-4-1,-27 13 911,5 0 0,95 13 0,-83-8-714,5-1 0,117-8 0,-160-1 1,-5-3-1,5-1 0,60-21 0,-73 21-144,4-4 0,-5 0 0,1 0 0,4 0 1,22-26-1,17-22 89,-26 23-296,-22 16 144,0 0-1,1 1 1,21-40-1,-26 44 9,30-66-579,-8 23 243,-31 51 268,0 5-1,1-5 0,3 0 1,-3 5-1,12-13 1,-17 17 39,4-5 0,1 5 0,-1-4 0,0 4 0,1 0 1,-1-4-1,0 4 0,1 0 0,-1 0 0,9-5 0,-4 5 41,60-8 327,52-14-1374,-99 18-982,-5-1 0,1 1-1,3-5 1,14-8 0,-13 8-805,25-12-1,-25 12 2798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05:35:01.804"/>
    </inkml:context>
    <inkml:brush xml:id="br0">
      <inkml:brushProperty name="width" value="0.17639" units="cm"/>
      <inkml:brushProperty name="height" value="0.17639" units="cm"/>
      <inkml:brushProperty name="color" value="#3D9CCC"/>
    </inkml:brush>
  </inkml:definitions>
  <inkml:trace contextRef="#ctx0" brushRef="#br0">0 269 352,'9'0'8931,"4"-5"-3982,4-8-2518,-8 9-2708,-5-5 1,13-8 0,-8 4 214,0 4 1,-1 1-1,1-1 1,4 0 0,-4 1-1,-1-1 1,5 5 0,-4-5-1,4 5 1,0-5-1,17 0 1,18-4 22,82-8 1,56 3-24,-138 18 173,-5 0-1,0 5 1,5-1-1,43 13 1,-61-12-12,1 8 1,-1-5-1,0 5 1,-4 0-1,5 0 1,42 31-1,127 90 658,-170-117-759,5 1 0,-1-1 0,1-4 1,51 13-1,-73-22 55,0-4 0,5 5 1,-5-5-1,4 0 1,22 0-1,4-5 84,-8 1-78,0 4 1,4-9-1,56-12 0,-17-10 85,95-51 0,-25-5-444,16-8 333,-17 30-544,-121 56 460,0 1 0,0 3 0,52-8 0,-47 9 42,3 4 0,44 4 0,61 18-237,-22-5-2081,-78-12 747,91 12-8880,-74-13 8497,-25-4 1963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05:35:01.805"/>
    </inkml:context>
    <inkml:brush xml:id="br0">
      <inkml:brushProperty name="width" value="0.17639" units="cm"/>
      <inkml:brushProperty name="height" value="0.17639" units="cm"/>
      <inkml:brushProperty name="color" value="#66CC00"/>
    </inkml:brush>
  </inkml:definitions>
  <inkml:trace contextRef="#ctx0" brushRef="#br0">147 52 352,'0'-9'1032,"0"5"-572,0 4 0,0 0 0,0-4 0,0 4 0,0 0 0,0-5 0,0 5 0,0 0 0,0-4 0,0 4 0,0 0 0,0-4 0,0 4-1,-4 0 1,4-5 0,0 5 0,-4-8-414,4 8-13,0 0 1,0 0-1,0 0 1,0 0-1,0-5 1,0 5 0,0 0-1,0 0 1,0 0-1,0 0 1,0 0-1,0 0 1,0 0 0,0 0-1,0 0 1,0 0-1,-5 0 1,5 0-1,0 0 1,0 0 0,0 0-1,0-4 1,0 4-1,0 0 1,0 0-1,0 0 1,0 0 0,0 0-1,0 0 1,0 0-1,0 0 1,-4 0-1,4 0 44,-4 0-1,4 0 0,-5 4 0,5-4 0,-4 0 0,4 0 0,-4 0 0,4 0 0,-5 5 0,5-5 0,-4 0 0,4 4 0,-4-4 0,4 0 0,0 4 0,-5-4 0,5 0 0,-4 5 0,0-1 0,-1 5-199,1 4 0,-5-5 0,1 14-1,-1 0 356,5-14-96,-1 5-1,-3 13 1,-1 9-180,0-13 121,5-1-1,0 1 0,-1 4 0,1-4 1,4-1-1,0 31 0,0-43-20,4 0 0,-4-1-1,0 1 1,5 0 0,-1 4 0,-4-5-1,4 1 1,9 13 0,-13-18-58,5-4 0,-5 4 0,4 1 0,-4-5 0,4 4 0,1-4 0,-5 4 0,4-4 0,0 5 0,-4-5 0,5 0 0,-1 4 1,-4-4-1,4 0 0,5 4 0,4 0-30,-4-4-1,-1 0 1,1 5 0,17-5 0,-26 0 41,4 0 0,1 0 0,-5 0 0,4 0 0,0 0 0,-4 0 0,5 4 0,-1-4 0,0 0 0,-4 0 0,5 0 0,-5 4 0,4-4-1,0 0 1,-4 5 0,5-5 0,-5 4 0,4-4 0,-4 4 0,4-4 0,1 9 0,8 4 235,-13-13-245,0 0 1,0 0-1,4 0 0,-4 0 0,0 4 0,0-4 1,0 0-1,0 0 0,4 0 0,-4 5 0,0-5 1,0 0-1,0 0 0,0 4 0,0-4 0,0 0 1,0 0-1,0 4 0,5-4 0,-5 0 0,0 0 0,0 5 1,0-5-1,0 0 0,0 0 0,0 4 0,0-4 1,-5 0-1,5 0 0,0 4 0,-4 5 36,4-9-27,0 4-1,-4-4 0,4 0 0,0 5 0,0-5 0,0 0 0,0 4 1,0-4-1,-5 0 0,5 4 0,0-4 0,0 5 0,0 3-162,0 1 105,0 0 1,0-5 0,0 5 0,0-1 0,0-3 0,-4 3 0,4 1 0,-4 4-1,4-13-120,0 0-1,0 0 1,0 4-1,0-4 0,-5 0 1,5 0-1,0 5 0,0-5 1,0 0-1,0 0 1,0 0-1,0 4 0,0-4 1,0 0-1,0 0 0,0 0 1,0 4-1,0-4 1,9 13-8691,-5-8 8546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05:35:01.806"/>
    </inkml:context>
    <inkml:brush xml:id="br0">
      <inkml:brushProperty name="width" value="0.17639" units="cm"/>
      <inkml:brushProperty name="height" value="0.17639" units="cm"/>
      <inkml:brushProperty name="color" value="#66CC00"/>
    </inkml:brush>
  </inkml:definitions>
  <inkml:trace contextRef="#ctx0" brushRef="#br0">217 399 352,'4'-9'7325,"-4"-26"-3937,-4 1-3210,4 29-165,0 1 1,0 0 0,0-1 0,0 1 0,-5 0-1,5-1 1,0 1 0,-4 0 0,0-9-1,4 13 8,-5-5 0,5 1-1,-4 4 1,4-4 0,-4-1-1,4 5 1,-5-4-1,5 4 1,-4-4 0,0 4-1,4-5 1,-9 1-1,-47-18 2052,51 22-1923,1-4-138,0 4-1,4 0 1,-5 0 0,1-4 0,-13-5-134,12 5 165,5 4-1,-4-5 1,0 5 0,-1-4 0,1 0 0,-5-5 93,1 0 0,-14-17 0,22 22-158,-4 0-1,4-1 1,-5 1-1,1-9 1,4 9 6,0-1 0,0 1 0,0 0 0,0-1-1,0 1 1,0 0 0,0-1 0,4-3 0,-4-1-85,0 9 121,5 0 0,-5-4 0,0 4 0,0 0 0,0-5 0,0 5 0,4-4 0,0-9 128,5 0-202,-5 4 19,-4 9-361,0-4-191,5 8-7593,-5 5 3408,0-9 4773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05:35:01.807"/>
    </inkml:context>
    <inkml:brush xml:id="br0">
      <inkml:brushProperty name="width" value="0.17639" units="cm"/>
      <inkml:brushProperty name="height" value="0.17639" units="cm"/>
      <inkml:brushProperty name="color" value="#66CC00"/>
    </inkml:brush>
  </inkml:definitions>
  <inkml:trace contextRef="#ctx0" brushRef="#br0">182 0 352,'4'9'7293,"-4"-9"-7201,0 4 0,0-4 0,5 0 0,-5 0 0,0 0 0,0 4 0,0-4 0,4 0 0,-4 0 0,0 0-51,4 5 1,-4-5-1,0 0 1,0 0-1,5 0 0,-5 4 1,0-4-1,0 0 1,4 4-1,22 35 2612,-22-26-2570,5 0-1,-5 0 0,1 5 0,3 12 0,-8-26-124,0 1 0,0 3 0,0-3 0,0-1 0,-4 5-1,4 8-35,0-13 99,0 5-1,-4 0 0,4-5 1,-5 5-1,5-5 0,-8 18 1,8-18-12,-5 0 0,1 1 1,4-1-1,-4-4 1,-1 4-1,1 1 0,4-1 1,-4 0-1,-1 1 1,-8-1-1,5 0 55,-1 5 0,0-9 0,1 4 0,-1 1 0,-21 3 0,12-3-112,1-5 0,4 8 0,-30 5 0,38-13 42,5 5 1,-4-5-1,4 4 0,-4-4 0,4 4 0,-5-4 0,5 5 1,-4-1-1,4-4 0,-4 9 0,-1-5 85,5-4 0,0 4 0,0 1 0,0-5 0,0 4-1,-4 5 1,4-1 42,0-3-111,0-1 1,0 0-1,0 1 1,0 8-1,4 8-20,1 5-2472,-5-22 587,0 1 0,0-1 0,-5 0 0,5 5-1,0 0 1405,0-9 491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05:35:01.808"/>
    </inkml:context>
    <inkml:brush xml:id="br0">
      <inkml:brushProperty name="width" value="0.17639" units="cm"/>
      <inkml:brushProperty name="height" value="0.17639" units="cm"/>
      <inkml:brushProperty name="color" value="#66CC00"/>
    </inkml:brush>
  </inkml:definitions>
  <inkml:trace contextRef="#ctx0" brushRef="#br0">39 1 352,'0'4'670,"0"5"0,-4-5 0,4 1-1,0 3 1,-5-3 0,1-1-1,4 0 1,-4 1 0,-1 3 0,-3 5-1,3-4-788,1-5 744,4-8 140,26 4 735,-22 0-1479,-4 0 1,0 0-1,0 0 1,5 0-1,-5 0 1,0 0 0,0 0-1,4 0 1,-4 0-1,0 0 1,0 0-1,4 0 1,-4 4-1,0-4 1,0 0-1,0 0 1,5 0-1,-5 0 1,0 0-1,0 5 1,0-5-1,13 26 0,-5-5-19,-8-21 17,0 5-1,5-1 0,-5 0 1,0 1-1,0-1 0,0 5 1,0-5 98,0 0 0,4 1 1,-4-1-1,0 0 1,0 1-1,0-1 1,4 5-1,5 4-56,-5-5-1,5 5 1,0-4-1,-1 4 1,1-4-1,0 4 1,-1-5-1,1 1 1,4 0-1,-4-1 1,21 10-1,5-1 97,-1 0-1,62 22 1,-79-34-42,-4-1 1,0 5-1,0-5 1,0 5 0,-4-1-1,25 18 1,-29-21-66,3-1 1,-4 0 0,1 5-1,-1-5 1,0 5 0,5-5 0,-9 5-1,4-5 1,1 5 0,-1-1-1,0-3 1,-4 3 0,5 1 0,-1 8-1,-4-8-32,0 0 0,0-1 0,-4 1 0,4 4 0,0-4 1,-5-1-1,1 1 0,4 0 0,-4-5 0,-5 13 0,-4 18-35,-13 13-859,22-44-654,4 0 0,0 1-1,0-5 1,-4 4 0,4 0-1,0 1 1,0-1 0,0 5-1,0-5 1531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7/29/2020</a:t>
            </a:fld>
            <a:endParaRPr lang="en-US" dirty="0"/>
          </a:p>
        </p:txBody>
      </p:sp>
      <p:sp>
        <p:nvSpPr>
          <p:cNvPr id="4" name="Slide Image Placeholder 3"/>
          <p:cNvSpPr>
            <a:spLocks noGrp="1" noRot="1" noChangeAspect="1"/>
          </p:cNvSpPr>
          <p:nvPr>
            <p:ph type="sldImg" idx="2"/>
          </p:nvPr>
        </p:nvSpPr>
        <p:spPr>
          <a:xfrm>
            <a:off x="304800" y="6096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2</a:t>
            </a:fld>
            <a:endParaRPr lang="en-US" dirty="0"/>
          </a:p>
        </p:txBody>
      </p:sp>
    </p:spTree>
    <p:extLst>
      <p:ext uri="{BB962C8B-B14F-4D97-AF65-F5344CB8AC3E}">
        <p14:creationId xmlns:p14="http://schemas.microsoft.com/office/powerpoint/2010/main" val="4007677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3</a:t>
            </a:fld>
            <a:endParaRPr lang="en-US" dirty="0"/>
          </a:p>
        </p:txBody>
      </p:sp>
    </p:spTree>
    <p:extLst>
      <p:ext uri="{BB962C8B-B14F-4D97-AF65-F5344CB8AC3E}">
        <p14:creationId xmlns:p14="http://schemas.microsoft.com/office/powerpoint/2010/main" val="357693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4</a:t>
            </a:fld>
            <a:endParaRPr lang="en-US" dirty="0"/>
          </a:p>
        </p:txBody>
      </p:sp>
    </p:spTree>
    <p:extLst>
      <p:ext uri="{BB962C8B-B14F-4D97-AF65-F5344CB8AC3E}">
        <p14:creationId xmlns:p14="http://schemas.microsoft.com/office/powerpoint/2010/main" val="3635999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5</a:t>
            </a:fld>
            <a:endParaRPr lang="en-US" dirty="0"/>
          </a:p>
        </p:txBody>
      </p:sp>
    </p:spTree>
    <p:extLst>
      <p:ext uri="{BB962C8B-B14F-4D97-AF65-F5344CB8AC3E}">
        <p14:creationId xmlns:p14="http://schemas.microsoft.com/office/powerpoint/2010/main" val="3462786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6</a:t>
            </a:fld>
            <a:endParaRPr lang="en-US" dirty="0"/>
          </a:p>
        </p:txBody>
      </p:sp>
    </p:spTree>
    <p:extLst>
      <p:ext uri="{BB962C8B-B14F-4D97-AF65-F5344CB8AC3E}">
        <p14:creationId xmlns:p14="http://schemas.microsoft.com/office/powerpoint/2010/main" val="3644628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7</a:t>
            </a:fld>
            <a:endParaRPr lang="en-US" dirty="0"/>
          </a:p>
        </p:txBody>
      </p:sp>
    </p:spTree>
    <p:extLst>
      <p:ext uri="{BB962C8B-B14F-4D97-AF65-F5344CB8AC3E}">
        <p14:creationId xmlns:p14="http://schemas.microsoft.com/office/powerpoint/2010/main" val="3914385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905000"/>
            <a:ext cx="10360501" cy="2079624"/>
          </a:xfrm>
        </p:spPr>
        <p:txBody>
          <a:bodyPr>
            <a:noAutofit/>
          </a:bodyPr>
          <a:lstStyle>
            <a:lvl1pPr>
              <a:defRPr sz="7200" b="1"/>
            </a:lvl1pPr>
          </a:lstStyle>
          <a:p>
            <a:r>
              <a:rPr lang="en-US"/>
              <a:t>Click to edit Master title style</a:t>
            </a:r>
            <a:endParaRPr lang="en-US" dirty="0"/>
          </a:p>
        </p:txBody>
      </p:sp>
      <p:sp>
        <p:nvSpPr>
          <p:cNvPr id="3" name="Subtitle 2"/>
          <p:cNvSpPr>
            <a:spLocks noGrp="1"/>
          </p:cNvSpPr>
          <p:nvPr>
            <p:ph type="subTitle" idx="1"/>
          </p:nvPr>
        </p:nvSpPr>
        <p:spPr>
          <a:xfrm>
            <a:off x="912814" y="4038600"/>
            <a:ext cx="10363198" cy="762000"/>
          </a:xfrm>
        </p:spPr>
        <p:txBody>
          <a:bodyPr/>
          <a:lstStyle>
            <a:lvl1pPr marL="0" indent="0" algn="ctr">
              <a:buNone/>
              <a:defRPr>
                <a:solidFill>
                  <a:srgbClr val="70A0D7"/>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1">
    <p:spTree>
      <p:nvGrpSpPr>
        <p:cNvPr id="1" name=""/>
        <p:cNvGrpSpPr/>
        <p:nvPr/>
      </p:nvGrpSpPr>
      <p:grpSpPr>
        <a:xfrm>
          <a:off x="0" y="0"/>
          <a:ext cx="0" cy="0"/>
          <a:chOff x="0" y="0"/>
          <a:chExt cx="0" cy="0"/>
        </a:xfrm>
      </p:grpSpPr>
      <p:sp>
        <p:nvSpPr>
          <p:cNvPr id="248" name="Title 247"/>
          <p:cNvSpPr>
            <a:spLocks noGrp="1"/>
          </p:cNvSpPr>
          <p:nvPr userDrawn="1">
            <p:ph type="title" hasCustomPrompt="1"/>
          </p:nvPr>
        </p:nvSpPr>
        <p:spPr>
          <a:xfrm>
            <a:off x="6490585" y="306680"/>
            <a:ext cx="5016005" cy="535029"/>
          </a:xfrm>
        </p:spPr>
        <p:txBody>
          <a:bodyPr lIns="0" tIns="0" rIns="0" bIns="0">
            <a:normAutofit/>
          </a:bodyPr>
          <a:lstStyle>
            <a:lvl1pPr algn="r">
              <a:defRPr sz="2250" b="1">
                <a:solidFill>
                  <a:schemeClr val="tx1"/>
                </a:solidFill>
              </a:defRPr>
            </a:lvl1pPr>
          </a:lstStyle>
          <a:p>
            <a:r>
              <a:rPr lang="en-US" dirty="0"/>
              <a:t>INFOGRAPHIC</a:t>
            </a:r>
            <a:br>
              <a:rPr lang="en-US" dirty="0"/>
            </a:br>
            <a:r>
              <a:rPr lang="en-US" dirty="0"/>
              <a:t>ELEMENTS:</a:t>
            </a:r>
          </a:p>
        </p:txBody>
      </p:sp>
      <p:sp>
        <p:nvSpPr>
          <p:cNvPr id="254" name="Text Placeholder 253"/>
          <p:cNvSpPr>
            <a:spLocks noGrp="1"/>
          </p:cNvSpPr>
          <p:nvPr userDrawn="1">
            <p:ph type="body" sz="quarter" idx="10" hasCustomPrompt="1"/>
          </p:nvPr>
        </p:nvSpPr>
        <p:spPr>
          <a:xfrm>
            <a:off x="9245944" y="856914"/>
            <a:ext cx="2240261" cy="246796"/>
          </a:xfrm>
        </p:spPr>
        <p:txBody>
          <a:bodyPr lIns="0" tIns="0" rIns="0" bIns="0">
            <a:noAutofit/>
          </a:bodyPr>
          <a:lstStyle>
            <a:lvl1pPr marL="0" indent="0" algn="r">
              <a:buNone/>
              <a:defRPr sz="1650" i="1">
                <a:solidFill>
                  <a:schemeClr val="bg2"/>
                </a:solidFill>
              </a:defRPr>
            </a:lvl1pPr>
            <a:lvl2pPr marL="257175" indent="0" algn="r">
              <a:buNone/>
              <a:defRPr sz="1650">
                <a:solidFill>
                  <a:schemeClr val="bg2"/>
                </a:solidFill>
              </a:defRPr>
            </a:lvl2pPr>
            <a:lvl3pPr marL="514350" indent="0" algn="r">
              <a:buNone/>
              <a:defRPr sz="1650">
                <a:solidFill>
                  <a:schemeClr val="bg2"/>
                </a:solidFill>
              </a:defRPr>
            </a:lvl3pPr>
            <a:lvl4pPr marL="771525" indent="0" algn="r">
              <a:buNone/>
              <a:defRPr sz="1650">
                <a:solidFill>
                  <a:schemeClr val="bg2"/>
                </a:solidFill>
              </a:defRPr>
            </a:lvl4pPr>
            <a:lvl5pPr marL="1028700" indent="0" algn="r">
              <a:buNone/>
              <a:defRPr sz="1650">
                <a:solidFill>
                  <a:schemeClr val="bg2"/>
                </a:solidFill>
              </a:defRPr>
            </a:lvl5pPr>
          </a:lstStyle>
          <a:p>
            <a:pPr lvl="0"/>
            <a:r>
              <a:rPr lang="en-US" dirty="0"/>
              <a:t>Shapes</a:t>
            </a:r>
          </a:p>
        </p:txBody>
      </p:sp>
    </p:spTree>
    <p:extLst>
      <p:ext uri="{BB962C8B-B14F-4D97-AF65-F5344CB8AC3E}">
        <p14:creationId xmlns:p14="http://schemas.microsoft.com/office/powerpoint/2010/main" val="3599130622"/>
      </p:ext>
    </p:extLst>
  </p:cSld>
  <p:clrMapOvr>
    <a:masterClrMapping/>
  </p:clrMapOvr>
  <p:extLst>
    <p:ext uri="{DCECCB84-F9BA-43D5-87BE-67443E8EF086}">
      <p15:sldGuideLst xmlns:p15="http://schemas.microsoft.com/office/powerpoint/2012/main">
        <p15:guide id="1" orient="horz" pos="158">
          <p15:clr>
            <a:srgbClr val="FBAE40"/>
          </p15:clr>
        </p15:guide>
        <p15:guide id="2" pos="2160">
          <p15:clr>
            <a:srgbClr val="FBAE40"/>
          </p15:clr>
        </p15:guide>
        <p15:guide id="3" pos="164">
          <p15:clr>
            <a:srgbClr val="FBAE40"/>
          </p15:clr>
        </p15:guide>
        <p15:guide id="4" pos="4156">
          <p15:clr>
            <a:srgbClr val="FBAE40"/>
          </p15:clr>
        </p15:guide>
        <p15:guide id="12" orient="horz" pos="5534">
          <p15:clr>
            <a:srgbClr val="FBAE40"/>
          </p15:clr>
        </p15:guide>
        <p15:guide id="13" orient="horz" pos="816">
          <p15:clr>
            <a:srgbClr val="FBAE40"/>
          </p15:clr>
        </p15:guide>
        <p15:guide id="14" orient="horz" pos="3833">
          <p15:clr>
            <a:srgbClr val="FBAE40"/>
          </p15:clr>
        </p15:guide>
        <p15:guide id="15" pos="159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18987" rtl="0" eaLnBrk="1" latinLnBrk="0" hangingPunct="1">
        <a:lnSpc>
          <a:spcPct val="85000"/>
        </a:lnSpc>
        <a:spcBef>
          <a:spcPts val="0"/>
        </a:spcBef>
        <a:spcAft>
          <a:spcPts val="600"/>
        </a:spcAft>
        <a:buNone/>
        <a:defRPr sz="5400" kern="1200">
          <a:solidFill>
            <a:srgbClr val="0C4B92"/>
          </a:solidFill>
          <a:latin typeface="Arial"/>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rgbClr val="70A0D7"/>
          </a:solidFill>
          <a:latin typeface="Arial"/>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rgbClr val="70A0D7"/>
          </a:solidFill>
          <a:latin typeface="Arial"/>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rgbClr val="70A0D7"/>
          </a:solidFill>
          <a:latin typeface="Arial"/>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3" y="365127"/>
            <a:ext cx="10512862" cy="1325563"/>
          </a:xfrm>
          <a:prstGeom prst="rect">
            <a:avLst/>
          </a:prstGeom>
        </p:spPr>
        <p:txBody>
          <a:bodyPr vert="horz" lIns="91440" tIns="45720" rIns="91440" bIns="45720" rtlCol="0" anchor="ctr">
            <a:normAutofit/>
          </a:bodyPr>
          <a:lstStyle/>
          <a:p>
            <a:endParaRPr lang="en-US" noProof="0"/>
          </a:p>
        </p:txBody>
      </p:sp>
      <p:sp>
        <p:nvSpPr>
          <p:cNvPr id="3" name="Text Placeholder 2"/>
          <p:cNvSpPr>
            <a:spLocks noGrp="1"/>
          </p:cNvSpPr>
          <p:nvPr>
            <p:ph type="body" idx="1"/>
          </p:nvPr>
        </p:nvSpPr>
        <p:spPr>
          <a:xfrm>
            <a:off x="837983" y="1825625"/>
            <a:ext cx="10512862"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37982" y="6356352"/>
            <a:ext cx="2742486" cy="365125"/>
          </a:xfrm>
          <a:prstGeom prst="rect">
            <a:avLst/>
          </a:prstGeom>
        </p:spPr>
        <p:txBody>
          <a:bodyPr vert="horz" lIns="91440" tIns="45720" rIns="91440" bIns="45720" rtlCol="0" anchor="ctr"/>
          <a:lstStyle>
            <a:lvl1pPr algn="l">
              <a:defRPr sz="675">
                <a:solidFill>
                  <a:schemeClr val="tx1">
                    <a:tint val="75000"/>
                  </a:schemeClr>
                </a:solidFill>
              </a:defRPr>
            </a:lvl1pPr>
          </a:lstStyle>
          <a:p>
            <a:r>
              <a:rPr lang="en-US" noProof="0" dirty="0"/>
              <a:t>MM.DD.20XX</a:t>
            </a:r>
          </a:p>
        </p:txBody>
      </p:sp>
      <p:sp>
        <p:nvSpPr>
          <p:cNvPr id="5" name="Footer Placeholder 4"/>
          <p:cNvSpPr>
            <a:spLocks noGrp="1"/>
          </p:cNvSpPr>
          <p:nvPr>
            <p:ph type="ftr" sz="quarter" idx="3"/>
          </p:nvPr>
        </p:nvSpPr>
        <p:spPr>
          <a:xfrm>
            <a:off x="4037550" y="6356352"/>
            <a:ext cx="4113728" cy="365125"/>
          </a:xfrm>
          <a:prstGeom prst="rect">
            <a:avLst/>
          </a:prstGeom>
        </p:spPr>
        <p:txBody>
          <a:bodyPr vert="horz" lIns="91440" tIns="45720" rIns="91440" bIns="45720" rtlCol="0" anchor="ctr"/>
          <a:lstStyle>
            <a:lvl1pPr algn="ctr">
              <a:defRPr sz="675">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8608358" y="6356352"/>
            <a:ext cx="2742486" cy="365125"/>
          </a:xfrm>
          <a:prstGeom prst="rect">
            <a:avLst/>
          </a:prstGeom>
        </p:spPr>
        <p:txBody>
          <a:bodyPr vert="horz" lIns="91440" tIns="45720" rIns="91440" bIns="45720" rtlCol="0" anchor="ctr"/>
          <a:lstStyle>
            <a:lvl1pPr algn="r">
              <a:defRPr sz="675">
                <a:solidFill>
                  <a:schemeClr val="tx1">
                    <a:tint val="75000"/>
                  </a:schemeClr>
                </a:solidFill>
              </a:defRPr>
            </a:lvl1pPr>
          </a:lstStyle>
          <a:p>
            <a:fld id="{C075BE66-B004-4B62-93B5-6C3A07EE5DEC}" type="slidenum">
              <a:rPr lang="en-US" noProof="0" smtClean="0"/>
              <a:t>‹#›</a:t>
            </a:fld>
            <a:endParaRPr lang="en-US" noProof="0" dirty="0"/>
          </a:p>
        </p:txBody>
      </p:sp>
    </p:spTree>
    <p:extLst>
      <p:ext uri="{BB962C8B-B14F-4D97-AF65-F5344CB8AC3E}">
        <p14:creationId xmlns:p14="http://schemas.microsoft.com/office/powerpoint/2010/main" val="2701318354"/>
      </p:ext>
    </p:extLst>
  </p:cSld>
  <p:clrMap bg1="lt1" tx1="dk1" bg2="lt2" tx2="dk2" accent1="accent1" accent2="accent2" accent3="accent3" accent4="accent4" accent5="accent5" accent6="accent6" hlink="hlink" folHlink="folHlink"/>
  <p:sldLayoutIdLst>
    <p:sldLayoutId id="2147483662" r:id="rId1"/>
  </p:sldLayoutIdLst>
  <p:hf hdr="0"/>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0.png"/><Relationship Id="rId26" Type="http://schemas.openxmlformats.org/officeDocument/2006/relationships/image" Target="../media/image14.png"/><Relationship Id="rId39" Type="http://schemas.openxmlformats.org/officeDocument/2006/relationships/image" Target="../media/image22.png"/><Relationship Id="rId21" Type="http://schemas.openxmlformats.org/officeDocument/2006/relationships/customXml" Target="../ink/ink10.xml"/><Relationship Id="rId34" Type="http://schemas.openxmlformats.org/officeDocument/2006/relationships/image" Target="../media/image18.png"/><Relationship Id="rId7" Type="http://schemas.openxmlformats.org/officeDocument/2006/relationships/customXml" Target="../ink/ink3.xml"/><Relationship Id="rId12" Type="http://schemas.openxmlformats.org/officeDocument/2006/relationships/image" Target="../media/image7.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9.png"/><Relationship Id="rId20" Type="http://schemas.openxmlformats.org/officeDocument/2006/relationships/image" Target="../media/image11.png"/><Relationship Id="rId29" Type="http://schemas.openxmlformats.org/officeDocument/2006/relationships/customXml" Target="../ink/ink14.xml"/><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customXml" Target="../ink/ink5.xml"/><Relationship Id="rId24" Type="http://schemas.openxmlformats.org/officeDocument/2006/relationships/image" Target="../media/image13.png"/><Relationship Id="rId32" Type="http://schemas.openxmlformats.org/officeDocument/2006/relationships/image" Target="../media/image17.png"/><Relationship Id="rId37" Type="http://schemas.openxmlformats.org/officeDocument/2006/relationships/image" Target="../media/image20.png"/><Relationship Id="rId40" Type="http://schemas.openxmlformats.org/officeDocument/2006/relationships/image" Target="../media/image23.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5.png"/><Relationship Id="rId36" Type="http://schemas.openxmlformats.org/officeDocument/2006/relationships/image" Target="../media/image19.png"/><Relationship Id="rId10" Type="http://schemas.openxmlformats.org/officeDocument/2006/relationships/image" Target="../media/image6.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 Id="rId22" Type="http://schemas.openxmlformats.org/officeDocument/2006/relationships/image" Target="../media/image12.png"/><Relationship Id="rId27" Type="http://schemas.openxmlformats.org/officeDocument/2006/relationships/customXml" Target="../ink/ink13.xml"/><Relationship Id="rId30" Type="http://schemas.openxmlformats.org/officeDocument/2006/relationships/image" Target="../media/image16.png"/><Relationship Id="rId35" Type="http://schemas.openxmlformats.org/officeDocument/2006/relationships/customXml" Target="../ink/ink17.xml"/><Relationship Id="rId8" Type="http://schemas.openxmlformats.org/officeDocument/2006/relationships/image" Target="../media/image5.png"/><Relationship Id="rId3" Type="http://schemas.openxmlformats.org/officeDocument/2006/relationships/customXml" Target="../ink/ink1.xml"/></Relationships>
</file>

<file path=ppt/slides/_rels/slide3.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notesSlide" Target="../notesSlides/notesSlide2.xml"/><Relationship Id="rId16" Type="http://schemas.openxmlformats.org/officeDocument/2006/relationships/image" Target="../media/image37.png"/><Relationship Id="rId1" Type="http://schemas.openxmlformats.org/officeDocument/2006/relationships/slideLayout" Target="../slideLayouts/slideLayout6.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jpeg"/><Relationship Id="rId7" Type="http://schemas.openxmlformats.org/officeDocument/2006/relationships/image" Target="../media/image4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jpeg"/><Relationship Id="rId9" Type="http://schemas.openxmlformats.org/officeDocument/2006/relationships/image" Target="../media/image45.png"/></Relationships>
</file>

<file path=ppt/slides/_rels/slide7.xml.rels><?xml version="1.0" encoding="UTF-8" standalone="yes"?>
<Relationships xmlns="http://schemas.openxmlformats.org/package/2006/relationships"><Relationship Id="rId8" Type="http://schemas.openxmlformats.org/officeDocument/2006/relationships/image" Target="../media/image52.jpeg"/><Relationship Id="rId13" Type="http://schemas.openxmlformats.org/officeDocument/2006/relationships/image" Target="../media/image55.png"/><Relationship Id="rId3" Type="http://schemas.openxmlformats.org/officeDocument/2006/relationships/image" Target="../media/image47.jpeg"/><Relationship Id="rId7" Type="http://schemas.openxmlformats.org/officeDocument/2006/relationships/image" Target="../media/image51.jpeg"/><Relationship Id="rId12" Type="http://schemas.openxmlformats.org/officeDocument/2006/relationships/hyperlink" Target="http://getmygraphics.com/?utm_campaign=office_samples&amp;utm_medium=embeded_link&amp;utm_source=partner_site&amp;utm_content=PPT_Infographic_Sampler_2"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50.jpeg"/><Relationship Id="rId11" Type="http://schemas.openxmlformats.org/officeDocument/2006/relationships/hyperlink" Target="http://getmygraphics.com/" TargetMode="External"/><Relationship Id="rId5" Type="http://schemas.openxmlformats.org/officeDocument/2006/relationships/image" Target="../media/image49.jpeg"/><Relationship Id="rId10" Type="http://schemas.openxmlformats.org/officeDocument/2006/relationships/image" Target="../media/image54.jpeg"/><Relationship Id="rId4" Type="http://schemas.openxmlformats.org/officeDocument/2006/relationships/image" Target="../media/image48.jpeg"/><Relationship Id="rId9" Type="http://schemas.openxmlformats.org/officeDocument/2006/relationships/image" Target="../media/image5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a:extLst>
              <a:ext uri="{FF2B5EF4-FFF2-40B4-BE49-F238E27FC236}">
                <a16:creationId xmlns:a16="http://schemas.microsoft.com/office/drawing/2014/main" id="{0F62712B-A766-424C-BDC5-728A22DE1A98}"/>
              </a:ext>
            </a:extLst>
          </p:cNvPr>
          <p:cNvPicPr>
            <a:picLocks noChangeAspect="1"/>
          </p:cNvPicPr>
          <p:nvPr/>
        </p:nvPicPr>
        <p:blipFill>
          <a:blip r:embed="rId2"/>
          <a:stretch>
            <a:fillRect/>
          </a:stretch>
        </p:blipFill>
        <p:spPr>
          <a:xfrm>
            <a:off x="968" y="-65390"/>
            <a:ext cx="12185950" cy="6872050"/>
          </a:xfrm>
          <a:prstGeom prst="rect">
            <a:avLst/>
          </a:prstGeom>
        </p:spPr>
      </p:pic>
      <p:grpSp>
        <p:nvGrpSpPr>
          <p:cNvPr id="4" name="Group 3">
            <a:extLst>
              <a:ext uri="{FF2B5EF4-FFF2-40B4-BE49-F238E27FC236}">
                <a16:creationId xmlns:a16="http://schemas.microsoft.com/office/drawing/2014/main" id="{451FC975-DF57-4929-83A9-9C6648589037}"/>
              </a:ext>
            </a:extLst>
          </p:cNvPr>
          <p:cNvGrpSpPr/>
          <p:nvPr/>
        </p:nvGrpSpPr>
        <p:grpSpPr>
          <a:xfrm>
            <a:off x="270043" y="407729"/>
            <a:ext cx="5420609" cy="4559421"/>
            <a:chOff x="4885222" y="674655"/>
            <a:chExt cx="5420609" cy="4559421"/>
          </a:xfrm>
        </p:grpSpPr>
        <p:sp>
          <p:nvSpPr>
            <p:cNvPr id="5" name="Hexagon 4">
              <a:extLst>
                <a:ext uri="{FF2B5EF4-FFF2-40B4-BE49-F238E27FC236}">
                  <a16:creationId xmlns:a16="http://schemas.microsoft.com/office/drawing/2014/main" id="{968A8C52-DC41-46F8-823B-9AC83899C667}"/>
                </a:ext>
              </a:extLst>
            </p:cNvPr>
            <p:cNvSpPr/>
            <p:nvPr/>
          </p:nvSpPr>
          <p:spPr>
            <a:xfrm>
              <a:off x="5859034" y="674655"/>
              <a:ext cx="1812788" cy="1630033"/>
            </a:xfrm>
            <a:prstGeom prst="hexagon">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1218987" rtl="0" eaLnBrk="1" latinLnBrk="0" hangingPunct="1">
                <a:defRPr sz="2400" kern="1200">
                  <a:solidFill>
                    <a:schemeClr val="dk1"/>
                  </a:solidFill>
                  <a:latin typeface="+mn-lt"/>
                  <a:ea typeface="+mn-ea"/>
                  <a:cs typeface="+mn-cs"/>
                </a:defRPr>
              </a:lvl1pPr>
              <a:lvl2pPr marL="609493" algn="l" defTabSz="1218987" rtl="0" eaLnBrk="1" latinLnBrk="0" hangingPunct="1">
                <a:defRPr sz="2400" kern="1200">
                  <a:solidFill>
                    <a:schemeClr val="dk1"/>
                  </a:solidFill>
                  <a:latin typeface="+mn-lt"/>
                  <a:ea typeface="+mn-ea"/>
                  <a:cs typeface="+mn-cs"/>
                </a:defRPr>
              </a:lvl2pPr>
              <a:lvl3pPr marL="1218987" algn="l" defTabSz="1218987" rtl="0" eaLnBrk="1" latinLnBrk="0" hangingPunct="1">
                <a:defRPr sz="2400" kern="1200">
                  <a:solidFill>
                    <a:schemeClr val="dk1"/>
                  </a:solidFill>
                  <a:latin typeface="+mn-lt"/>
                  <a:ea typeface="+mn-ea"/>
                  <a:cs typeface="+mn-cs"/>
                </a:defRPr>
              </a:lvl3pPr>
              <a:lvl4pPr marL="1828480" algn="l" defTabSz="1218987" rtl="0" eaLnBrk="1" latinLnBrk="0" hangingPunct="1">
                <a:defRPr sz="2400" kern="1200">
                  <a:solidFill>
                    <a:schemeClr val="dk1"/>
                  </a:solidFill>
                  <a:latin typeface="+mn-lt"/>
                  <a:ea typeface="+mn-ea"/>
                  <a:cs typeface="+mn-cs"/>
                </a:defRPr>
              </a:lvl4pPr>
              <a:lvl5pPr marL="2437973" algn="l" defTabSz="1218987" rtl="0" eaLnBrk="1" latinLnBrk="0" hangingPunct="1">
                <a:defRPr sz="2400" kern="1200">
                  <a:solidFill>
                    <a:schemeClr val="dk1"/>
                  </a:solidFill>
                  <a:latin typeface="+mn-lt"/>
                  <a:ea typeface="+mn-ea"/>
                  <a:cs typeface="+mn-cs"/>
                </a:defRPr>
              </a:lvl5pPr>
              <a:lvl6pPr marL="3047467" algn="l" defTabSz="1218987" rtl="0" eaLnBrk="1" latinLnBrk="0" hangingPunct="1">
                <a:defRPr sz="2400" kern="1200">
                  <a:solidFill>
                    <a:schemeClr val="dk1"/>
                  </a:solidFill>
                  <a:latin typeface="+mn-lt"/>
                  <a:ea typeface="+mn-ea"/>
                  <a:cs typeface="+mn-cs"/>
                </a:defRPr>
              </a:lvl6pPr>
              <a:lvl7pPr marL="3656960" algn="l" defTabSz="1218987" rtl="0" eaLnBrk="1" latinLnBrk="0" hangingPunct="1">
                <a:defRPr sz="2400" kern="1200">
                  <a:solidFill>
                    <a:schemeClr val="dk1"/>
                  </a:solidFill>
                  <a:latin typeface="+mn-lt"/>
                  <a:ea typeface="+mn-ea"/>
                  <a:cs typeface="+mn-cs"/>
                </a:defRPr>
              </a:lvl7pPr>
              <a:lvl8pPr marL="4266453" algn="l" defTabSz="1218987" rtl="0" eaLnBrk="1" latinLnBrk="0" hangingPunct="1">
                <a:defRPr sz="2400" kern="1200">
                  <a:solidFill>
                    <a:schemeClr val="dk1"/>
                  </a:solidFill>
                  <a:latin typeface="+mn-lt"/>
                  <a:ea typeface="+mn-ea"/>
                  <a:cs typeface="+mn-cs"/>
                </a:defRPr>
              </a:lvl8pPr>
              <a:lvl9pPr marL="4875947" algn="l" defTabSz="1218987" rtl="0" eaLnBrk="1" latinLnBrk="0" hangingPunct="1">
                <a:defRPr sz="2400" kern="1200">
                  <a:solidFill>
                    <a:schemeClr val="dk1"/>
                  </a:solidFill>
                  <a:latin typeface="+mn-lt"/>
                  <a:ea typeface="+mn-ea"/>
                  <a:cs typeface="+mn-cs"/>
                </a:defRPr>
              </a:lvl9pPr>
            </a:lstStyle>
            <a:p>
              <a:pPr algn="ctr"/>
              <a:endParaRPr lang="en-US"/>
            </a:p>
          </p:txBody>
        </p:sp>
        <p:sp>
          <p:nvSpPr>
            <p:cNvPr id="6" name="Hexagon 5">
              <a:extLst>
                <a:ext uri="{FF2B5EF4-FFF2-40B4-BE49-F238E27FC236}">
                  <a16:creationId xmlns:a16="http://schemas.microsoft.com/office/drawing/2014/main" id="{D68C03C7-A035-491D-868C-3272A4723CF5}"/>
                </a:ext>
              </a:extLst>
            </p:cNvPr>
            <p:cNvSpPr/>
            <p:nvPr/>
          </p:nvSpPr>
          <p:spPr>
            <a:xfrm>
              <a:off x="5805177" y="1303666"/>
              <a:ext cx="4500654" cy="393041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US" b="1">
                  <a:cs typeface="Calibri"/>
                </a:rPr>
                <a:t>Polymers Engineering</a:t>
              </a:r>
            </a:p>
            <a:p>
              <a:pPr algn="ctr"/>
              <a:r>
                <a:rPr lang="en-US" b="1">
                  <a:cs typeface="Calibri"/>
                </a:rPr>
                <a:t>Group #5</a:t>
              </a:r>
            </a:p>
            <a:p>
              <a:pPr algn="ctr"/>
              <a:endParaRPr lang="en-US" b="1">
                <a:cs typeface="Calibri"/>
              </a:endParaRPr>
            </a:p>
            <a:p>
              <a:pPr algn="ctr"/>
              <a:r>
                <a:rPr lang="en-US" b="1">
                  <a:cs typeface="Calibri"/>
                </a:rPr>
                <a:t>INFOGRAPHY</a:t>
              </a:r>
            </a:p>
          </p:txBody>
        </p:sp>
        <p:sp>
          <p:nvSpPr>
            <p:cNvPr id="7" name="Hexagon 6">
              <a:extLst>
                <a:ext uri="{FF2B5EF4-FFF2-40B4-BE49-F238E27FC236}">
                  <a16:creationId xmlns:a16="http://schemas.microsoft.com/office/drawing/2014/main" id="{82E95A47-B65E-4D9A-8232-A5748676A2DD}"/>
                </a:ext>
              </a:extLst>
            </p:cNvPr>
            <p:cNvSpPr/>
            <p:nvPr/>
          </p:nvSpPr>
          <p:spPr>
            <a:xfrm>
              <a:off x="4885222" y="3372926"/>
              <a:ext cx="1094108" cy="939920"/>
            </a:xfrm>
            <a:prstGeom prst="hexagon">
              <a:avLst/>
            </a:prstGeom>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1218987" rtl="0" eaLnBrk="1" latinLnBrk="0" hangingPunct="1">
                <a:defRPr sz="2400" kern="1200">
                  <a:solidFill>
                    <a:schemeClr val="dk1"/>
                  </a:solidFill>
                  <a:latin typeface="+mn-lt"/>
                  <a:ea typeface="+mn-ea"/>
                  <a:cs typeface="+mn-cs"/>
                </a:defRPr>
              </a:lvl1pPr>
              <a:lvl2pPr marL="609493" algn="l" defTabSz="1218987" rtl="0" eaLnBrk="1" latinLnBrk="0" hangingPunct="1">
                <a:defRPr sz="2400" kern="1200">
                  <a:solidFill>
                    <a:schemeClr val="dk1"/>
                  </a:solidFill>
                  <a:latin typeface="+mn-lt"/>
                  <a:ea typeface="+mn-ea"/>
                  <a:cs typeface="+mn-cs"/>
                </a:defRPr>
              </a:lvl2pPr>
              <a:lvl3pPr marL="1218987" algn="l" defTabSz="1218987" rtl="0" eaLnBrk="1" latinLnBrk="0" hangingPunct="1">
                <a:defRPr sz="2400" kern="1200">
                  <a:solidFill>
                    <a:schemeClr val="dk1"/>
                  </a:solidFill>
                  <a:latin typeface="+mn-lt"/>
                  <a:ea typeface="+mn-ea"/>
                  <a:cs typeface="+mn-cs"/>
                </a:defRPr>
              </a:lvl3pPr>
              <a:lvl4pPr marL="1828480" algn="l" defTabSz="1218987" rtl="0" eaLnBrk="1" latinLnBrk="0" hangingPunct="1">
                <a:defRPr sz="2400" kern="1200">
                  <a:solidFill>
                    <a:schemeClr val="dk1"/>
                  </a:solidFill>
                  <a:latin typeface="+mn-lt"/>
                  <a:ea typeface="+mn-ea"/>
                  <a:cs typeface="+mn-cs"/>
                </a:defRPr>
              </a:lvl4pPr>
              <a:lvl5pPr marL="2437973" algn="l" defTabSz="1218987" rtl="0" eaLnBrk="1" latinLnBrk="0" hangingPunct="1">
                <a:defRPr sz="2400" kern="1200">
                  <a:solidFill>
                    <a:schemeClr val="dk1"/>
                  </a:solidFill>
                  <a:latin typeface="+mn-lt"/>
                  <a:ea typeface="+mn-ea"/>
                  <a:cs typeface="+mn-cs"/>
                </a:defRPr>
              </a:lvl5pPr>
              <a:lvl6pPr marL="3047467" algn="l" defTabSz="1218987" rtl="0" eaLnBrk="1" latinLnBrk="0" hangingPunct="1">
                <a:defRPr sz="2400" kern="1200">
                  <a:solidFill>
                    <a:schemeClr val="dk1"/>
                  </a:solidFill>
                  <a:latin typeface="+mn-lt"/>
                  <a:ea typeface="+mn-ea"/>
                  <a:cs typeface="+mn-cs"/>
                </a:defRPr>
              </a:lvl6pPr>
              <a:lvl7pPr marL="3656960" algn="l" defTabSz="1218987" rtl="0" eaLnBrk="1" latinLnBrk="0" hangingPunct="1">
                <a:defRPr sz="2400" kern="1200">
                  <a:solidFill>
                    <a:schemeClr val="dk1"/>
                  </a:solidFill>
                  <a:latin typeface="+mn-lt"/>
                  <a:ea typeface="+mn-ea"/>
                  <a:cs typeface="+mn-cs"/>
                </a:defRPr>
              </a:lvl7pPr>
              <a:lvl8pPr marL="4266453" algn="l" defTabSz="1218987" rtl="0" eaLnBrk="1" latinLnBrk="0" hangingPunct="1">
                <a:defRPr sz="2400" kern="1200">
                  <a:solidFill>
                    <a:schemeClr val="dk1"/>
                  </a:solidFill>
                  <a:latin typeface="+mn-lt"/>
                  <a:ea typeface="+mn-ea"/>
                  <a:cs typeface="+mn-cs"/>
                </a:defRPr>
              </a:lvl8pPr>
              <a:lvl9pPr marL="4875947" algn="l" defTabSz="1218987" rtl="0" eaLnBrk="1" latinLnBrk="0" hangingPunct="1">
                <a:defRPr sz="2400" kern="1200">
                  <a:solidFill>
                    <a:schemeClr val="dk1"/>
                  </a:solidFill>
                  <a:latin typeface="+mn-lt"/>
                  <a:ea typeface="+mn-ea"/>
                  <a:cs typeface="+mn-cs"/>
                </a:defRPr>
              </a:lvl9pPr>
            </a:lstStyle>
            <a:p>
              <a:pPr algn="ctr"/>
              <a:endParaRPr lang="en-US"/>
            </a:p>
          </p:txBody>
        </p:sp>
      </p:grpSp>
      <p:sp>
        <p:nvSpPr>
          <p:cNvPr id="2" name="Hexagon 1">
            <a:extLst>
              <a:ext uri="{FF2B5EF4-FFF2-40B4-BE49-F238E27FC236}">
                <a16:creationId xmlns:a16="http://schemas.microsoft.com/office/drawing/2014/main" id="{575D9BE0-E354-4B83-90B5-E1C2B1C59778}"/>
              </a:ext>
            </a:extLst>
          </p:cNvPr>
          <p:cNvSpPr/>
          <p:nvPr/>
        </p:nvSpPr>
        <p:spPr>
          <a:xfrm>
            <a:off x="5413343" y="2367048"/>
            <a:ext cx="11127492" cy="8659017"/>
          </a:xfrm>
          <a:prstGeom prst="hexagon">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rtl="0"/>
            <a:endParaRPr lang="en-US">
              <a:cs typeface="Segoe UI"/>
            </a:endParaRPr>
          </a:p>
        </p:txBody>
      </p:sp>
      <p:pic>
        <p:nvPicPr>
          <p:cNvPr id="8" name="Picture 8" descr="A close up of a logo&#10;&#10;Description automatically generated">
            <a:extLst>
              <a:ext uri="{FF2B5EF4-FFF2-40B4-BE49-F238E27FC236}">
                <a16:creationId xmlns:a16="http://schemas.microsoft.com/office/drawing/2014/main" id="{29BDF689-C3A4-4A84-8544-EFE0126AA4D3}"/>
              </a:ext>
            </a:extLst>
          </p:cNvPr>
          <p:cNvPicPr>
            <a:picLocks noChangeAspect="1"/>
          </p:cNvPicPr>
          <p:nvPr/>
        </p:nvPicPr>
        <p:blipFill>
          <a:blip r:embed="rId3"/>
          <a:stretch>
            <a:fillRect/>
          </a:stretch>
        </p:blipFill>
        <p:spPr>
          <a:xfrm>
            <a:off x="6979370" y="3279128"/>
            <a:ext cx="4970396" cy="1341200"/>
          </a:xfrm>
          <a:prstGeom prst="rect">
            <a:avLst/>
          </a:prstGeom>
        </p:spPr>
      </p:pic>
      <p:sp>
        <p:nvSpPr>
          <p:cNvPr id="3" name="TextBox 2">
            <a:extLst>
              <a:ext uri="{FF2B5EF4-FFF2-40B4-BE49-F238E27FC236}">
                <a16:creationId xmlns:a16="http://schemas.microsoft.com/office/drawing/2014/main" id="{E1246897-B678-4F67-A762-A1F11F1062A0}"/>
              </a:ext>
            </a:extLst>
          </p:cNvPr>
          <p:cNvSpPr txBox="1"/>
          <p:nvPr/>
        </p:nvSpPr>
        <p:spPr>
          <a:xfrm>
            <a:off x="6194312" y="4896569"/>
            <a:ext cx="6092252" cy="156966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b="1">
                <a:latin typeface="Agency FB"/>
                <a:ea typeface="+mn-lt"/>
                <a:cs typeface="+mn-lt"/>
              </a:rPr>
              <a:t>Constanza Alvares-Lopez</a:t>
            </a:r>
            <a:r>
              <a:rPr lang="en-US">
                <a:latin typeface="Agency FB"/>
                <a:ea typeface="+mn-lt"/>
                <a:cs typeface="+mn-lt"/>
              </a:rPr>
              <a:t> - A00829469@itesm.mx </a:t>
            </a:r>
            <a:endParaRPr lang="en-US">
              <a:latin typeface="Agency FB"/>
            </a:endParaRPr>
          </a:p>
          <a:p>
            <a:pPr algn="ctr"/>
            <a:r>
              <a:rPr lang="en-US" b="1">
                <a:latin typeface="Agency FB"/>
                <a:ea typeface="+mn-lt"/>
                <a:cs typeface="+mn-lt"/>
              </a:rPr>
              <a:t>Osamu </a:t>
            </a:r>
            <a:r>
              <a:rPr lang="en-US" b="1" err="1">
                <a:latin typeface="Agency FB"/>
                <a:ea typeface="+mn-lt"/>
                <a:cs typeface="+mn-lt"/>
              </a:rPr>
              <a:t>Katagiri</a:t>
            </a:r>
            <a:r>
              <a:rPr lang="en-US" b="1">
                <a:latin typeface="Agency FB"/>
                <a:ea typeface="+mn-lt"/>
                <a:cs typeface="+mn-lt"/>
              </a:rPr>
              <a:t>-Tanaka</a:t>
            </a:r>
            <a:r>
              <a:rPr lang="en-US">
                <a:latin typeface="Agency FB"/>
                <a:ea typeface="+mn-lt"/>
                <a:cs typeface="+mn-lt"/>
              </a:rPr>
              <a:t> - A01212611@itesm.mx</a:t>
            </a:r>
            <a:endParaRPr lang="en-US">
              <a:latin typeface="Agency FB"/>
            </a:endParaRPr>
          </a:p>
          <a:p>
            <a:pPr algn="ctr"/>
            <a:r>
              <a:rPr lang="en-US" b="1">
                <a:latin typeface="Agency FB"/>
                <a:ea typeface="+mn-lt"/>
                <a:cs typeface="+mn-lt"/>
              </a:rPr>
              <a:t>Juan Jesús Rocha-Cuervo</a:t>
            </a:r>
            <a:r>
              <a:rPr lang="en-US">
                <a:latin typeface="Agency FB"/>
                <a:ea typeface="+mn-lt"/>
                <a:cs typeface="+mn-lt"/>
              </a:rPr>
              <a:t> - A01752555@itesm.mx</a:t>
            </a:r>
            <a:endParaRPr lang="en-US">
              <a:latin typeface="Agency FB"/>
            </a:endParaRPr>
          </a:p>
          <a:p>
            <a:pPr algn="ctr"/>
            <a:r>
              <a:rPr lang="en-US" b="1">
                <a:latin typeface="Agency FB"/>
                <a:ea typeface="+mn-lt"/>
                <a:cs typeface="+mn-lt"/>
              </a:rPr>
              <a:t>Angel Manuel Villalba-Rodriguez</a:t>
            </a:r>
            <a:r>
              <a:rPr lang="en-US">
                <a:latin typeface="Agency FB"/>
                <a:ea typeface="+mn-lt"/>
                <a:cs typeface="+mn-lt"/>
              </a:rPr>
              <a:t> - A00828035@itesm.mx</a:t>
            </a:r>
            <a:endParaRPr lang="en-US">
              <a:latin typeface="Agency FB"/>
            </a:endParaRPr>
          </a:p>
        </p:txBody>
      </p:sp>
    </p:spTree>
    <p:extLst>
      <p:ext uri="{BB962C8B-B14F-4D97-AF65-F5344CB8AC3E}">
        <p14:creationId xmlns:p14="http://schemas.microsoft.com/office/powerpoint/2010/main" val="255211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7" name="Group 246" descr="layered square discs">
            <a:extLst>
              <a:ext uri="{FF2B5EF4-FFF2-40B4-BE49-F238E27FC236}">
                <a16:creationId xmlns:a16="http://schemas.microsoft.com/office/drawing/2014/main" id="{2922FCAA-4D1A-4185-9A26-6120340CC0A6}"/>
              </a:ext>
            </a:extLst>
          </p:cNvPr>
          <p:cNvGrpSpPr/>
          <p:nvPr/>
        </p:nvGrpSpPr>
        <p:grpSpPr>
          <a:xfrm>
            <a:off x="3835797" y="423863"/>
            <a:ext cx="1295400" cy="1197769"/>
            <a:chOff x="417513" y="565150"/>
            <a:chExt cx="1727200" cy="1597025"/>
          </a:xfrm>
        </p:grpSpPr>
        <p:sp>
          <p:nvSpPr>
            <p:cNvPr id="39" name="Freeform 39">
              <a:extLst>
                <a:ext uri="{FF2B5EF4-FFF2-40B4-BE49-F238E27FC236}">
                  <a16:creationId xmlns:a16="http://schemas.microsoft.com/office/drawing/2014/main" id="{EA879C3E-93D3-4B7C-812B-CD11C3BF3FC0}"/>
                </a:ext>
                <a:ext uri="{C183D7F6-B498-43B3-948B-1728B52AA6E4}">
                  <adec:decorative xmlns:adec="http://schemas.microsoft.com/office/drawing/2017/decorative" val="1"/>
                </a:ext>
              </a:extLst>
            </p:cNvPr>
            <p:cNvSpPr>
              <a:spLocks/>
            </p:cNvSpPr>
            <p:nvPr/>
          </p:nvSpPr>
          <p:spPr bwMode="auto">
            <a:xfrm>
              <a:off x="417513" y="1327150"/>
              <a:ext cx="1727200" cy="790575"/>
            </a:xfrm>
            <a:custGeom>
              <a:avLst/>
              <a:gdLst>
                <a:gd name="T0" fmla="*/ 544 w 1088"/>
                <a:gd name="T1" fmla="*/ 498 h 498"/>
                <a:gd name="T2" fmla="*/ 0 w 1088"/>
                <a:gd name="T3" fmla="*/ 250 h 498"/>
                <a:gd name="T4" fmla="*/ 544 w 1088"/>
                <a:gd name="T5" fmla="*/ 0 h 498"/>
                <a:gd name="T6" fmla="*/ 1088 w 1088"/>
                <a:gd name="T7" fmla="*/ 250 h 498"/>
                <a:gd name="T8" fmla="*/ 544 w 1088"/>
                <a:gd name="T9" fmla="*/ 498 h 498"/>
              </a:gdLst>
              <a:ahLst/>
              <a:cxnLst>
                <a:cxn ang="0">
                  <a:pos x="T0" y="T1"/>
                </a:cxn>
                <a:cxn ang="0">
                  <a:pos x="T2" y="T3"/>
                </a:cxn>
                <a:cxn ang="0">
                  <a:pos x="T4" y="T5"/>
                </a:cxn>
                <a:cxn ang="0">
                  <a:pos x="T6" y="T7"/>
                </a:cxn>
                <a:cxn ang="0">
                  <a:pos x="T8" y="T9"/>
                </a:cxn>
              </a:cxnLst>
              <a:rect l="0" t="0" r="r" b="b"/>
              <a:pathLst>
                <a:path w="1088" h="498">
                  <a:moveTo>
                    <a:pt x="544" y="498"/>
                  </a:moveTo>
                  <a:lnTo>
                    <a:pt x="0" y="250"/>
                  </a:lnTo>
                  <a:lnTo>
                    <a:pt x="544" y="0"/>
                  </a:lnTo>
                  <a:lnTo>
                    <a:pt x="1088" y="250"/>
                  </a:lnTo>
                  <a:lnTo>
                    <a:pt x="544" y="498"/>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0" name="Freeform 40">
              <a:extLst>
                <a:ext uri="{FF2B5EF4-FFF2-40B4-BE49-F238E27FC236}">
                  <a16:creationId xmlns:a16="http://schemas.microsoft.com/office/drawing/2014/main" id="{7DBC66A0-7CE5-46A3-BBE6-049DC4A09855}"/>
                </a:ext>
                <a:ext uri="{C183D7F6-B498-43B3-948B-1728B52AA6E4}">
                  <adec:decorative xmlns:adec="http://schemas.microsoft.com/office/drawing/2017/decorative" val="1"/>
                </a:ext>
              </a:extLst>
            </p:cNvPr>
            <p:cNvSpPr>
              <a:spLocks/>
            </p:cNvSpPr>
            <p:nvPr/>
          </p:nvSpPr>
          <p:spPr bwMode="auto">
            <a:xfrm>
              <a:off x="417513" y="1724025"/>
              <a:ext cx="863600" cy="438150"/>
            </a:xfrm>
            <a:custGeom>
              <a:avLst/>
              <a:gdLst>
                <a:gd name="T0" fmla="*/ 0 w 544"/>
                <a:gd name="T1" fmla="*/ 0 h 276"/>
                <a:gd name="T2" fmla="*/ 544 w 544"/>
                <a:gd name="T3" fmla="*/ 248 h 276"/>
                <a:gd name="T4" fmla="*/ 544 w 544"/>
                <a:gd name="T5" fmla="*/ 276 h 276"/>
                <a:gd name="T6" fmla="*/ 0 w 544"/>
                <a:gd name="T7" fmla="*/ 26 h 276"/>
                <a:gd name="T8" fmla="*/ 0 w 544"/>
                <a:gd name="T9" fmla="*/ 0 h 276"/>
              </a:gdLst>
              <a:ahLst/>
              <a:cxnLst>
                <a:cxn ang="0">
                  <a:pos x="T0" y="T1"/>
                </a:cxn>
                <a:cxn ang="0">
                  <a:pos x="T2" y="T3"/>
                </a:cxn>
                <a:cxn ang="0">
                  <a:pos x="T4" y="T5"/>
                </a:cxn>
                <a:cxn ang="0">
                  <a:pos x="T6" y="T7"/>
                </a:cxn>
                <a:cxn ang="0">
                  <a:pos x="T8" y="T9"/>
                </a:cxn>
              </a:cxnLst>
              <a:rect l="0" t="0" r="r" b="b"/>
              <a:pathLst>
                <a:path w="544" h="276">
                  <a:moveTo>
                    <a:pt x="0" y="0"/>
                  </a:moveTo>
                  <a:lnTo>
                    <a:pt x="544" y="248"/>
                  </a:lnTo>
                  <a:lnTo>
                    <a:pt x="544" y="276"/>
                  </a:lnTo>
                  <a:lnTo>
                    <a:pt x="0" y="26"/>
                  </a:lnTo>
                  <a:lnTo>
                    <a:pt x="0" y="0"/>
                  </a:lnTo>
                  <a:close/>
                </a:path>
              </a:pathLst>
            </a:custGeom>
            <a:solidFill>
              <a:schemeClr val="accent4">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1" name="Freeform 41">
              <a:extLst>
                <a:ext uri="{FF2B5EF4-FFF2-40B4-BE49-F238E27FC236}">
                  <a16:creationId xmlns:a16="http://schemas.microsoft.com/office/drawing/2014/main" id="{AB56A12D-C411-4AA7-81CE-0A64AEF32437}"/>
                </a:ext>
                <a:ext uri="{C183D7F6-B498-43B3-948B-1728B52AA6E4}">
                  <adec:decorative xmlns:adec="http://schemas.microsoft.com/office/drawing/2017/decorative" val="1"/>
                </a:ext>
              </a:extLst>
            </p:cNvPr>
            <p:cNvSpPr>
              <a:spLocks/>
            </p:cNvSpPr>
            <p:nvPr/>
          </p:nvSpPr>
          <p:spPr bwMode="auto">
            <a:xfrm>
              <a:off x="1281113" y="1724025"/>
              <a:ext cx="863600" cy="438150"/>
            </a:xfrm>
            <a:custGeom>
              <a:avLst/>
              <a:gdLst>
                <a:gd name="T0" fmla="*/ 544 w 544"/>
                <a:gd name="T1" fmla="*/ 26 h 276"/>
                <a:gd name="T2" fmla="*/ 0 w 544"/>
                <a:gd name="T3" fmla="*/ 276 h 276"/>
                <a:gd name="T4" fmla="*/ 0 w 544"/>
                <a:gd name="T5" fmla="*/ 248 h 276"/>
                <a:gd name="T6" fmla="*/ 544 w 544"/>
                <a:gd name="T7" fmla="*/ 0 h 276"/>
                <a:gd name="T8" fmla="*/ 544 w 544"/>
                <a:gd name="T9" fmla="*/ 26 h 276"/>
              </a:gdLst>
              <a:ahLst/>
              <a:cxnLst>
                <a:cxn ang="0">
                  <a:pos x="T0" y="T1"/>
                </a:cxn>
                <a:cxn ang="0">
                  <a:pos x="T2" y="T3"/>
                </a:cxn>
                <a:cxn ang="0">
                  <a:pos x="T4" y="T5"/>
                </a:cxn>
                <a:cxn ang="0">
                  <a:pos x="T6" y="T7"/>
                </a:cxn>
                <a:cxn ang="0">
                  <a:pos x="T8" y="T9"/>
                </a:cxn>
              </a:cxnLst>
              <a:rect l="0" t="0" r="r" b="b"/>
              <a:pathLst>
                <a:path w="544" h="276">
                  <a:moveTo>
                    <a:pt x="544" y="26"/>
                  </a:moveTo>
                  <a:lnTo>
                    <a:pt x="0" y="276"/>
                  </a:lnTo>
                  <a:lnTo>
                    <a:pt x="0" y="248"/>
                  </a:lnTo>
                  <a:lnTo>
                    <a:pt x="544" y="0"/>
                  </a:lnTo>
                  <a:lnTo>
                    <a:pt x="544" y="26"/>
                  </a:lnTo>
                  <a:close/>
                </a:path>
              </a:pathLst>
            </a:custGeom>
            <a:solidFill>
              <a:schemeClr val="accent4">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2" name="Freeform 42">
              <a:extLst>
                <a:ext uri="{FF2B5EF4-FFF2-40B4-BE49-F238E27FC236}">
                  <a16:creationId xmlns:a16="http://schemas.microsoft.com/office/drawing/2014/main" id="{B4B3BAD3-3FBB-4D45-8519-4ED473E4827A}"/>
                </a:ext>
                <a:ext uri="{C183D7F6-B498-43B3-948B-1728B52AA6E4}">
                  <adec:decorative xmlns:adec="http://schemas.microsoft.com/office/drawing/2017/decorative" val="1"/>
                </a:ext>
              </a:extLst>
            </p:cNvPr>
            <p:cNvSpPr>
              <a:spLocks/>
            </p:cNvSpPr>
            <p:nvPr/>
          </p:nvSpPr>
          <p:spPr bwMode="auto">
            <a:xfrm>
              <a:off x="417513" y="1073150"/>
              <a:ext cx="1727200" cy="790575"/>
            </a:xfrm>
            <a:custGeom>
              <a:avLst/>
              <a:gdLst>
                <a:gd name="T0" fmla="*/ 544 w 1088"/>
                <a:gd name="T1" fmla="*/ 498 h 498"/>
                <a:gd name="T2" fmla="*/ 0 w 1088"/>
                <a:gd name="T3" fmla="*/ 250 h 498"/>
                <a:gd name="T4" fmla="*/ 544 w 1088"/>
                <a:gd name="T5" fmla="*/ 0 h 498"/>
                <a:gd name="T6" fmla="*/ 1088 w 1088"/>
                <a:gd name="T7" fmla="*/ 250 h 498"/>
                <a:gd name="T8" fmla="*/ 544 w 1088"/>
                <a:gd name="T9" fmla="*/ 498 h 498"/>
              </a:gdLst>
              <a:ahLst/>
              <a:cxnLst>
                <a:cxn ang="0">
                  <a:pos x="T0" y="T1"/>
                </a:cxn>
                <a:cxn ang="0">
                  <a:pos x="T2" y="T3"/>
                </a:cxn>
                <a:cxn ang="0">
                  <a:pos x="T4" y="T5"/>
                </a:cxn>
                <a:cxn ang="0">
                  <a:pos x="T6" y="T7"/>
                </a:cxn>
                <a:cxn ang="0">
                  <a:pos x="T8" y="T9"/>
                </a:cxn>
              </a:cxnLst>
              <a:rect l="0" t="0" r="r" b="b"/>
              <a:pathLst>
                <a:path w="1088" h="498">
                  <a:moveTo>
                    <a:pt x="544" y="498"/>
                  </a:moveTo>
                  <a:lnTo>
                    <a:pt x="0" y="250"/>
                  </a:lnTo>
                  <a:lnTo>
                    <a:pt x="544" y="0"/>
                  </a:lnTo>
                  <a:lnTo>
                    <a:pt x="1088" y="250"/>
                  </a:lnTo>
                  <a:lnTo>
                    <a:pt x="544" y="498"/>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3" name="Freeform 43">
              <a:extLst>
                <a:ext uri="{FF2B5EF4-FFF2-40B4-BE49-F238E27FC236}">
                  <a16:creationId xmlns:a16="http://schemas.microsoft.com/office/drawing/2014/main" id="{6B6B81DB-0D02-4A3F-A637-369F7CFB137B}"/>
                </a:ext>
                <a:ext uri="{C183D7F6-B498-43B3-948B-1728B52AA6E4}">
                  <adec:decorative xmlns:adec="http://schemas.microsoft.com/office/drawing/2017/decorative" val="1"/>
                </a:ext>
              </a:extLst>
            </p:cNvPr>
            <p:cNvSpPr>
              <a:spLocks/>
            </p:cNvSpPr>
            <p:nvPr/>
          </p:nvSpPr>
          <p:spPr bwMode="auto">
            <a:xfrm>
              <a:off x="417513" y="1470025"/>
              <a:ext cx="863600" cy="434975"/>
            </a:xfrm>
            <a:custGeom>
              <a:avLst/>
              <a:gdLst>
                <a:gd name="T0" fmla="*/ 0 w 544"/>
                <a:gd name="T1" fmla="*/ 0 h 274"/>
                <a:gd name="T2" fmla="*/ 544 w 544"/>
                <a:gd name="T3" fmla="*/ 248 h 274"/>
                <a:gd name="T4" fmla="*/ 544 w 544"/>
                <a:gd name="T5" fmla="*/ 274 h 274"/>
                <a:gd name="T6" fmla="*/ 0 w 544"/>
                <a:gd name="T7" fmla="*/ 26 h 274"/>
                <a:gd name="T8" fmla="*/ 0 w 544"/>
                <a:gd name="T9" fmla="*/ 0 h 274"/>
              </a:gdLst>
              <a:ahLst/>
              <a:cxnLst>
                <a:cxn ang="0">
                  <a:pos x="T0" y="T1"/>
                </a:cxn>
                <a:cxn ang="0">
                  <a:pos x="T2" y="T3"/>
                </a:cxn>
                <a:cxn ang="0">
                  <a:pos x="T4" y="T5"/>
                </a:cxn>
                <a:cxn ang="0">
                  <a:pos x="T6" y="T7"/>
                </a:cxn>
                <a:cxn ang="0">
                  <a:pos x="T8" y="T9"/>
                </a:cxn>
              </a:cxnLst>
              <a:rect l="0" t="0" r="r" b="b"/>
              <a:pathLst>
                <a:path w="544" h="274">
                  <a:moveTo>
                    <a:pt x="0" y="0"/>
                  </a:moveTo>
                  <a:lnTo>
                    <a:pt x="544" y="248"/>
                  </a:lnTo>
                  <a:lnTo>
                    <a:pt x="544" y="274"/>
                  </a:lnTo>
                  <a:lnTo>
                    <a:pt x="0" y="26"/>
                  </a:lnTo>
                  <a:lnTo>
                    <a:pt x="0" y="0"/>
                  </a:lnTo>
                  <a:close/>
                </a:path>
              </a:pathLst>
            </a:custGeom>
            <a:solidFill>
              <a:schemeClr val="accent3">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4" name="Freeform 44">
              <a:extLst>
                <a:ext uri="{FF2B5EF4-FFF2-40B4-BE49-F238E27FC236}">
                  <a16:creationId xmlns:a16="http://schemas.microsoft.com/office/drawing/2014/main" id="{0E020601-DC42-4017-8AF7-B65FC1487BA6}"/>
                </a:ext>
                <a:ext uri="{C183D7F6-B498-43B3-948B-1728B52AA6E4}">
                  <adec:decorative xmlns:adec="http://schemas.microsoft.com/office/drawing/2017/decorative" val="1"/>
                </a:ext>
              </a:extLst>
            </p:cNvPr>
            <p:cNvSpPr>
              <a:spLocks/>
            </p:cNvSpPr>
            <p:nvPr/>
          </p:nvSpPr>
          <p:spPr bwMode="auto">
            <a:xfrm>
              <a:off x="1281113" y="1470025"/>
              <a:ext cx="863600" cy="434975"/>
            </a:xfrm>
            <a:custGeom>
              <a:avLst/>
              <a:gdLst>
                <a:gd name="T0" fmla="*/ 544 w 544"/>
                <a:gd name="T1" fmla="*/ 26 h 274"/>
                <a:gd name="T2" fmla="*/ 0 w 544"/>
                <a:gd name="T3" fmla="*/ 274 h 274"/>
                <a:gd name="T4" fmla="*/ 0 w 544"/>
                <a:gd name="T5" fmla="*/ 248 h 274"/>
                <a:gd name="T6" fmla="*/ 544 w 544"/>
                <a:gd name="T7" fmla="*/ 0 h 274"/>
                <a:gd name="T8" fmla="*/ 544 w 544"/>
                <a:gd name="T9" fmla="*/ 26 h 274"/>
              </a:gdLst>
              <a:ahLst/>
              <a:cxnLst>
                <a:cxn ang="0">
                  <a:pos x="T0" y="T1"/>
                </a:cxn>
                <a:cxn ang="0">
                  <a:pos x="T2" y="T3"/>
                </a:cxn>
                <a:cxn ang="0">
                  <a:pos x="T4" y="T5"/>
                </a:cxn>
                <a:cxn ang="0">
                  <a:pos x="T6" y="T7"/>
                </a:cxn>
                <a:cxn ang="0">
                  <a:pos x="T8" y="T9"/>
                </a:cxn>
              </a:cxnLst>
              <a:rect l="0" t="0" r="r" b="b"/>
              <a:pathLst>
                <a:path w="544" h="274">
                  <a:moveTo>
                    <a:pt x="544" y="26"/>
                  </a:moveTo>
                  <a:lnTo>
                    <a:pt x="0" y="274"/>
                  </a:lnTo>
                  <a:lnTo>
                    <a:pt x="0" y="248"/>
                  </a:lnTo>
                  <a:lnTo>
                    <a:pt x="544" y="0"/>
                  </a:lnTo>
                  <a:lnTo>
                    <a:pt x="544" y="26"/>
                  </a:lnTo>
                  <a:close/>
                </a:path>
              </a:pathLst>
            </a:custGeom>
            <a:solidFill>
              <a:schemeClr val="accent3">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5" name="Freeform 45">
              <a:extLst>
                <a:ext uri="{FF2B5EF4-FFF2-40B4-BE49-F238E27FC236}">
                  <a16:creationId xmlns:a16="http://schemas.microsoft.com/office/drawing/2014/main" id="{85424703-7C31-47BB-9D01-7FFC0F0EB43E}"/>
                </a:ext>
                <a:ext uri="{C183D7F6-B498-43B3-948B-1728B52AA6E4}">
                  <adec:decorative xmlns:adec="http://schemas.microsoft.com/office/drawing/2017/decorative" val="1"/>
                </a:ext>
              </a:extLst>
            </p:cNvPr>
            <p:cNvSpPr>
              <a:spLocks/>
            </p:cNvSpPr>
            <p:nvPr/>
          </p:nvSpPr>
          <p:spPr bwMode="auto">
            <a:xfrm>
              <a:off x="417513" y="819150"/>
              <a:ext cx="1727200" cy="790575"/>
            </a:xfrm>
            <a:custGeom>
              <a:avLst/>
              <a:gdLst>
                <a:gd name="T0" fmla="*/ 544 w 1088"/>
                <a:gd name="T1" fmla="*/ 498 h 498"/>
                <a:gd name="T2" fmla="*/ 0 w 1088"/>
                <a:gd name="T3" fmla="*/ 250 h 498"/>
                <a:gd name="T4" fmla="*/ 544 w 1088"/>
                <a:gd name="T5" fmla="*/ 0 h 498"/>
                <a:gd name="T6" fmla="*/ 1088 w 1088"/>
                <a:gd name="T7" fmla="*/ 250 h 498"/>
                <a:gd name="T8" fmla="*/ 544 w 1088"/>
                <a:gd name="T9" fmla="*/ 498 h 498"/>
              </a:gdLst>
              <a:ahLst/>
              <a:cxnLst>
                <a:cxn ang="0">
                  <a:pos x="T0" y="T1"/>
                </a:cxn>
                <a:cxn ang="0">
                  <a:pos x="T2" y="T3"/>
                </a:cxn>
                <a:cxn ang="0">
                  <a:pos x="T4" y="T5"/>
                </a:cxn>
                <a:cxn ang="0">
                  <a:pos x="T6" y="T7"/>
                </a:cxn>
                <a:cxn ang="0">
                  <a:pos x="T8" y="T9"/>
                </a:cxn>
              </a:cxnLst>
              <a:rect l="0" t="0" r="r" b="b"/>
              <a:pathLst>
                <a:path w="1088" h="498">
                  <a:moveTo>
                    <a:pt x="544" y="498"/>
                  </a:moveTo>
                  <a:lnTo>
                    <a:pt x="0" y="250"/>
                  </a:lnTo>
                  <a:lnTo>
                    <a:pt x="544" y="0"/>
                  </a:lnTo>
                  <a:lnTo>
                    <a:pt x="1088" y="250"/>
                  </a:lnTo>
                  <a:lnTo>
                    <a:pt x="544" y="498"/>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6" name="Freeform 46">
              <a:extLst>
                <a:ext uri="{FF2B5EF4-FFF2-40B4-BE49-F238E27FC236}">
                  <a16:creationId xmlns:a16="http://schemas.microsoft.com/office/drawing/2014/main" id="{D7D58C08-3111-4536-8E78-5E87216A97A5}"/>
                </a:ext>
                <a:ext uri="{C183D7F6-B498-43B3-948B-1728B52AA6E4}">
                  <adec:decorative xmlns:adec="http://schemas.microsoft.com/office/drawing/2017/decorative" val="1"/>
                </a:ext>
              </a:extLst>
            </p:cNvPr>
            <p:cNvSpPr>
              <a:spLocks/>
            </p:cNvSpPr>
            <p:nvPr/>
          </p:nvSpPr>
          <p:spPr bwMode="auto">
            <a:xfrm>
              <a:off x="417513" y="1216025"/>
              <a:ext cx="863600" cy="438150"/>
            </a:xfrm>
            <a:custGeom>
              <a:avLst/>
              <a:gdLst>
                <a:gd name="T0" fmla="*/ 0 w 544"/>
                <a:gd name="T1" fmla="*/ 0 h 276"/>
                <a:gd name="T2" fmla="*/ 544 w 544"/>
                <a:gd name="T3" fmla="*/ 248 h 276"/>
                <a:gd name="T4" fmla="*/ 544 w 544"/>
                <a:gd name="T5" fmla="*/ 276 h 276"/>
                <a:gd name="T6" fmla="*/ 0 w 544"/>
                <a:gd name="T7" fmla="*/ 26 h 276"/>
                <a:gd name="T8" fmla="*/ 0 w 544"/>
                <a:gd name="T9" fmla="*/ 0 h 276"/>
              </a:gdLst>
              <a:ahLst/>
              <a:cxnLst>
                <a:cxn ang="0">
                  <a:pos x="T0" y="T1"/>
                </a:cxn>
                <a:cxn ang="0">
                  <a:pos x="T2" y="T3"/>
                </a:cxn>
                <a:cxn ang="0">
                  <a:pos x="T4" y="T5"/>
                </a:cxn>
                <a:cxn ang="0">
                  <a:pos x="T6" y="T7"/>
                </a:cxn>
                <a:cxn ang="0">
                  <a:pos x="T8" y="T9"/>
                </a:cxn>
              </a:cxnLst>
              <a:rect l="0" t="0" r="r" b="b"/>
              <a:pathLst>
                <a:path w="544" h="276">
                  <a:moveTo>
                    <a:pt x="0" y="0"/>
                  </a:moveTo>
                  <a:lnTo>
                    <a:pt x="544" y="248"/>
                  </a:lnTo>
                  <a:lnTo>
                    <a:pt x="544" y="276"/>
                  </a:lnTo>
                  <a:lnTo>
                    <a:pt x="0" y="26"/>
                  </a:lnTo>
                  <a:lnTo>
                    <a:pt x="0" y="0"/>
                  </a:lnTo>
                  <a:close/>
                </a:path>
              </a:pathLst>
            </a:custGeom>
            <a:solidFill>
              <a:schemeClr val="accent2">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7" name="Freeform 47">
              <a:extLst>
                <a:ext uri="{FF2B5EF4-FFF2-40B4-BE49-F238E27FC236}">
                  <a16:creationId xmlns:a16="http://schemas.microsoft.com/office/drawing/2014/main" id="{73E8960B-566C-47DD-AB3F-71832512FEB4}"/>
                </a:ext>
                <a:ext uri="{C183D7F6-B498-43B3-948B-1728B52AA6E4}">
                  <adec:decorative xmlns:adec="http://schemas.microsoft.com/office/drawing/2017/decorative" val="1"/>
                </a:ext>
              </a:extLst>
            </p:cNvPr>
            <p:cNvSpPr>
              <a:spLocks/>
            </p:cNvSpPr>
            <p:nvPr/>
          </p:nvSpPr>
          <p:spPr bwMode="auto">
            <a:xfrm>
              <a:off x="1281113" y="1216025"/>
              <a:ext cx="863600" cy="438150"/>
            </a:xfrm>
            <a:custGeom>
              <a:avLst/>
              <a:gdLst>
                <a:gd name="T0" fmla="*/ 544 w 544"/>
                <a:gd name="T1" fmla="*/ 26 h 276"/>
                <a:gd name="T2" fmla="*/ 0 w 544"/>
                <a:gd name="T3" fmla="*/ 276 h 276"/>
                <a:gd name="T4" fmla="*/ 0 w 544"/>
                <a:gd name="T5" fmla="*/ 248 h 276"/>
                <a:gd name="T6" fmla="*/ 544 w 544"/>
                <a:gd name="T7" fmla="*/ 0 h 276"/>
                <a:gd name="T8" fmla="*/ 544 w 544"/>
                <a:gd name="T9" fmla="*/ 26 h 276"/>
              </a:gdLst>
              <a:ahLst/>
              <a:cxnLst>
                <a:cxn ang="0">
                  <a:pos x="T0" y="T1"/>
                </a:cxn>
                <a:cxn ang="0">
                  <a:pos x="T2" y="T3"/>
                </a:cxn>
                <a:cxn ang="0">
                  <a:pos x="T4" y="T5"/>
                </a:cxn>
                <a:cxn ang="0">
                  <a:pos x="T6" y="T7"/>
                </a:cxn>
                <a:cxn ang="0">
                  <a:pos x="T8" y="T9"/>
                </a:cxn>
              </a:cxnLst>
              <a:rect l="0" t="0" r="r" b="b"/>
              <a:pathLst>
                <a:path w="544" h="276">
                  <a:moveTo>
                    <a:pt x="544" y="26"/>
                  </a:moveTo>
                  <a:lnTo>
                    <a:pt x="0" y="276"/>
                  </a:lnTo>
                  <a:lnTo>
                    <a:pt x="0" y="248"/>
                  </a:lnTo>
                  <a:lnTo>
                    <a:pt x="544" y="0"/>
                  </a:lnTo>
                  <a:lnTo>
                    <a:pt x="544" y="26"/>
                  </a:lnTo>
                  <a:close/>
                </a:path>
              </a:pathLst>
            </a:custGeom>
            <a:solidFill>
              <a:schemeClr val="accent2">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8" name="Freeform 48">
              <a:extLst>
                <a:ext uri="{FF2B5EF4-FFF2-40B4-BE49-F238E27FC236}">
                  <a16:creationId xmlns:a16="http://schemas.microsoft.com/office/drawing/2014/main" id="{83CDC47D-D0FF-4A0B-9C48-ABD27F37CA0D}"/>
                </a:ext>
                <a:ext uri="{C183D7F6-B498-43B3-948B-1728B52AA6E4}">
                  <adec:decorative xmlns:adec="http://schemas.microsoft.com/office/drawing/2017/decorative" val="1"/>
                </a:ext>
              </a:extLst>
            </p:cNvPr>
            <p:cNvSpPr>
              <a:spLocks/>
            </p:cNvSpPr>
            <p:nvPr/>
          </p:nvSpPr>
          <p:spPr bwMode="auto">
            <a:xfrm>
              <a:off x="417513" y="565150"/>
              <a:ext cx="1727200" cy="790575"/>
            </a:xfrm>
            <a:custGeom>
              <a:avLst/>
              <a:gdLst>
                <a:gd name="T0" fmla="*/ 544 w 1088"/>
                <a:gd name="T1" fmla="*/ 498 h 498"/>
                <a:gd name="T2" fmla="*/ 0 w 1088"/>
                <a:gd name="T3" fmla="*/ 250 h 498"/>
                <a:gd name="T4" fmla="*/ 544 w 1088"/>
                <a:gd name="T5" fmla="*/ 0 h 498"/>
                <a:gd name="T6" fmla="*/ 1088 w 1088"/>
                <a:gd name="T7" fmla="*/ 250 h 498"/>
                <a:gd name="T8" fmla="*/ 544 w 1088"/>
                <a:gd name="T9" fmla="*/ 498 h 498"/>
              </a:gdLst>
              <a:ahLst/>
              <a:cxnLst>
                <a:cxn ang="0">
                  <a:pos x="T0" y="T1"/>
                </a:cxn>
                <a:cxn ang="0">
                  <a:pos x="T2" y="T3"/>
                </a:cxn>
                <a:cxn ang="0">
                  <a:pos x="T4" y="T5"/>
                </a:cxn>
                <a:cxn ang="0">
                  <a:pos x="T6" y="T7"/>
                </a:cxn>
                <a:cxn ang="0">
                  <a:pos x="T8" y="T9"/>
                </a:cxn>
              </a:cxnLst>
              <a:rect l="0" t="0" r="r" b="b"/>
              <a:pathLst>
                <a:path w="1088" h="498">
                  <a:moveTo>
                    <a:pt x="544" y="498"/>
                  </a:moveTo>
                  <a:lnTo>
                    <a:pt x="0" y="250"/>
                  </a:lnTo>
                  <a:lnTo>
                    <a:pt x="544" y="0"/>
                  </a:lnTo>
                  <a:lnTo>
                    <a:pt x="1088" y="250"/>
                  </a:lnTo>
                  <a:lnTo>
                    <a:pt x="544" y="498"/>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9" name="Freeform 49">
              <a:extLst>
                <a:ext uri="{FF2B5EF4-FFF2-40B4-BE49-F238E27FC236}">
                  <a16:creationId xmlns:a16="http://schemas.microsoft.com/office/drawing/2014/main" id="{5216E13A-CC91-4B41-8F01-4DD9815DA422}"/>
                </a:ext>
                <a:ext uri="{C183D7F6-B498-43B3-948B-1728B52AA6E4}">
                  <adec:decorative xmlns:adec="http://schemas.microsoft.com/office/drawing/2017/decorative" val="1"/>
                </a:ext>
              </a:extLst>
            </p:cNvPr>
            <p:cNvSpPr>
              <a:spLocks/>
            </p:cNvSpPr>
            <p:nvPr/>
          </p:nvSpPr>
          <p:spPr bwMode="auto">
            <a:xfrm>
              <a:off x="417513" y="962025"/>
              <a:ext cx="863600" cy="434975"/>
            </a:xfrm>
            <a:custGeom>
              <a:avLst/>
              <a:gdLst>
                <a:gd name="T0" fmla="*/ 0 w 544"/>
                <a:gd name="T1" fmla="*/ 0 h 274"/>
                <a:gd name="T2" fmla="*/ 544 w 544"/>
                <a:gd name="T3" fmla="*/ 248 h 274"/>
                <a:gd name="T4" fmla="*/ 544 w 544"/>
                <a:gd name="T5" fmla="*/ 274 h 274"/>
                <a:gd name="T6" fmla="*/ 0 w 544"/>
                <a:gd name="T7" fmla="*/ 26 h 274"/>
                <a:gd name="T8" fmla="*/ 0 w 544"/>
                <a:gd name="T9" fmla="*/ 0 h 274"/>
              </a:gdLst>
              <a:ahLst/>
              <a:cxnLst>
                <a:cxn ang="0">
                  <a:pos x="T0" y="T1"/>
                </a:cxn>
                <a:cxn ang="0">
                  <a:pos x="T2" y="T3"/>
                </a:cxn>
                <a:cxn ang="0">
                  <a:pos x="T4" y="T5"/>
                </a:cxn>
                <a:cxn ang="0">
                  <a:pos x="T6" y="T7"/>
                </a:cxn>
                <a:cxn ang="0">
                  <a:pos x="T8" y="T9"/>
                </a:cxn>
              </a:cxnLst>
              <a:rect l="0" t="0" r="r" b="b"/>
              <a:pathLst>
                <a:path w="544" h="274">
                  <a:moveTo>
                    <a:pt x="0" y="0"/>
                  </a:moveTo>
                  <a:lnTo>
                    <a:pt x="544" y="248"/>
                  </a:lnTo>
                  <a:lnTo>
                    <a:pt x="544" y="274"/>
                  </a:lnTo>
                  <a:lnTo>
                    <a:pt x="0" y="26"/>
                  </a:lnTo>
                  <a:lnTo>
                    <a:pt x="0" y="0"/>
                  </a:lnTo>
                  <a:close/>
                </a:path>
              </a:pathLst>
            </a:cu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0" name="Freeform 50">
              <a:extLst>
                <a:ext uri="{FF2B5EF4-FFF2-40B4-BE49-F238E27FC236}">
                  <a16:creationId xmlns:a16="http://schemas.microsoft.com/office/drawing/2014/main" id="{0092EDA4-48A1-470F-9131-38A72C81D859}"/>
                </a:ext>
                <a:ext uri="{C183D7F6-B498-43B3-948B-1728B52AA6E4}">
                  <adec:decorative xmlns:adec="http://schemas.microsoft.com/office/drawing/2017/decorative" val="1"/>
                </a:ext>
              </a:extLst>
            </p:cNvPr>
            <p:cNvSpPr>
              <a:spLocks/>
            </p:cNvSpPr>
            <p:nvPr/>
          </p:nvSpPr>
          <p:spPr bwMode="auto">
            <a:xfrm>
              <a:off x="1281113" y="962025"/>
              <a:ext cx="863600" cy="434975"/>
            </a:xfrm>
            <a:custGeom>
              <a:avLst/>
              <a:gdLst>
                <a:gd name="T0" fmla="*/ 544 w 544"/>
                <a:gd name="T1" fmla="*/ 26 h 274"/>
                <a:gd name="T2" fmla="*/ 0 w 544"/>
                <a:gd name="T3" fmla="*/ 274 h 274"/>
                <a:gd name="T4" fmla="*/ 0 w 544"/>
                <a:gd name="T5" fmla="*/ 248 h 274"/>
                <a:gd name="T6" fmla="*/ 544 w 544"/>
                <a:gd name="T7" fmla="*/ 0 h 274"/>
                <a:gd name="T8" fmla="*/ 544 w 544"/>
                <a:gd name="T9" fmla="*/ 26 h 274"/>
              </a:gdLst>
              <a:ahLst/>
              <a:cxnLst>
                <a:cxn ang="0">
                  <a:pos x="T0" y="T1"/>
                </a:cxn>
                <a:cxn ang="0">
                  <a:pos x="T2" y="T3"/>
                </a:cxn>
                <a:cxn ang="0">
                  <a:pos x="T4" y="T5"/>
                </a:cxn>
                <a:cxn ang="0">
                  <a:pos x="T6" y="T7"/>
                </a:cxn>
                <a:cxn ang="0">
                  <a:pos x="T8" y="T9"/>
                </a:cxn>
              </a:cxnLst>
              <a:rect l="0" t="0" r="r" b="b"/>
              <a:pathLst>
                <a:path w="544" h="274">
                  <a:moveTo>
                    <a:pt x="544" y="26"/>
                  </a:moveTo>
                  <a:lnTo>
                    <a:pt x="0" y="274"/>
                  </a:lnTo>
                  <a:lnTo>
                    <a:pt x="0" y="248"/>
                  </a:lnTo>
                  <a:lnTo>
                    <a:pt x="544" y="0"/>
                  </a:lnTo>
                  <a:lnTo>
                    <a:pt x="544" y="26"/>
                  </a:lnTo>
                  <a:close/>
                </a:path>
              </a:pathLst>
            </a:cu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48" name="Group 247" descr="layered circular  discs">
            <a:extLst>
              <a:ext uri="{FF2B5EF4-FFF2-40B4-BE49-F238E27FC236}">
                <a16:creationId xmlns:a16="http://schemas.microsoft.com/office/drawing/2014/main" id="{795B13F5-05BE-4F58-BC99-1CE59525D063}"/>
              </a:ext>
            </a:extLst>
          </p:cNvPr>
          <p:cNvGrpSpPr/>
          <p:nvPr/>
        </p:nvGrpSpPr>
        <p:grpSpPr>
          <a:xfrm>
            <a:off x="5545534" y="423863"/>
            <a:ext cx="1019175" cy="1200150"/>
            <a:chOff x="2697163" y="565150"/>
            <a:chExt cx="1358900" cy="1600200"/>
          </a:xfrm>
        </p:grpSpPr>
        <p:sp>
          <p:nvSpPr>
            <p:cNvPr id="33" name="Oval 33">
              <a:extLst>
                <a:ext uri="{FF2B5EF4-FFF2-40B4-BE49-F238E27FC236}">
                  <a16:creationId xmlns:a16="http://schemas.microsoft.com/office/drawing/2014/main" id="{06F00E64-093E-448E-B832-0A880314F115}"/>
                </a:ext>
                <a:ext uri="{C183D7F6-B498-43B3-948B-1728B52AA6E4}">
                  <adec:decorative xmlns:adec="http://schemas.microsoft.com/office/drawing/2017/decorative" val="1"/>
                </a:ext>
              </a:extLst>
            </p:cNvPr>
            <p:cNvSpPr>
              <a:spLocks noChangeArrowheads="1"/>
            </p:cNvSpPr>
            <p:nvPr/>
          </p:nvSpPr>
          <p:spPr bwMode="auto">
            <a:xfrm>
              <a:off x="2697163" y="1374775"/>
              <a:ext cx="1358900" cy="749300"/>
            </a:xfrm>
            <a:prstGeom prst="ellipse">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4" name="Freeform 34">
              <a:extLst>
                <a:ext uri="{FF2B5EF4-FFF2-40B4-BE49-F238E27FC236}">
                  <a16:creationId xmlns:a16="http://schemas.microsoft.com/office/drawing/2014/main" id="{6FCF8237-698A-4A1D-888E-A4C240BF55D2}"/>
                </a:ext>
                <a:ext uri="{C183D7F6-B498-43B3-948B-1728B52AA6E4}">
                  <adec:decorative xmlns:adec="http://schemas.microsoft.com/office/drawing/2017/decorative" val="1"/>
                </a:ext>
              </a:extLst>
            </p:cNvPr>
            <p:cNvSpPr>
              <a:spLocks/>
            </p:cNvSpPr>
            <p:nvPr/>
          </p:nvSpPr>
          <p:spPr bwMode="auto">
            <a:xfrm>
              <a:off x="2697163" y="1749425"/>
              <a:ext cx="1358900" cy="415925"/>
            </a:xfrm>
            <a:custGeom>
              <a:avLst/>
              <a:gdLst>
                <a:gd name="T0" fmla="*/ 428 w 428"/>
                <a:gd name="T1" fmla="*/ 0 h 131"/>
                <a:gd name="T2" fmla="*/ 214 w 428"/>
                <a:gd name="T3" fmla="*/ 118 h 131"/>
                <a:gd name="T4" fmla="*/ 0 w 428"/>
                <a:gd name="T5" fmla="*/ 0 h 131"/>
                <a:gd name="T6" fmla="*/ 0 w 428"/>
                <a:gd name="T7" fmla="*/ 13 h 131"/>
                <a:gd name="T8" fmla="*/ 214 w 428"/>
                <a:gd name="T9" fmla="*/ 131 h 131"/>
                <a:gd name="T10" fmla="*/ 428 w 428"/>
                <a:gd name="T11" fmla="*/ 13 h 131"/>
                <a:gd name="T12" fmla="*/ 428 w 428"/>
                <a:gd name="T13" fmla="*/ 0 h 131"/>
              </a:gdLst>
              <a:ahLst/>
              <a:cxnLst>
                <a:cxn ang="0">
                  <a:pos x="T0" y="T1"/>
                </a:cxn>
                <a:cxn ang="0">
                  <a:pos x="T2" y="T3"/>
                </a:cxn>
                <a:cxn ang="0">
                  <a:pos x="T4" y="T5"/>
                </a:cxn>
                <a:cxn ang="0">
                  <a:pos x="T6" y="T7"/>
                </a:cxn>
                <a:cxn ang="0">
                  <a:pos x="T8" y="T9"/>
                </a:cxn>
                <a:cxn ang="0">
                  <a:pos x="T10" y="T11"/>
                </a:cxn>
                <a:cxn ang="0">
                  <a:pos x="T12" y="T13"/>
                </a:cxn>
              </a:cxnLst>
              <a:rect l="0" t="0" r="r" b="b"/>
              <a:pathLst>
                <a:path w="428" h="131">
                  <a:moveTo>
                    <a:pt x="428" y="0"/>
                  </a:moveTo>
                  <a:cubicBezTo>
                    <a:pt x="428" y="65"/>
                    <a:pt x="332" y="118"/>
                    <a:pt x="214" y="118"/>
                  </a:cubicBezTo>
                  <a:cubicBezTo>
                    <a:pt x="96" y="118"/>
                    <a:pt x="0" y="65"/>
                    <a:pt x="0" y="0"/>
                  </a:cubicBezTo>
                  <a:cubicBezTo>
                    <a:pt x="0" y="13"/>
                    <a:pt x="0" y="13"/>
                    <a:pt x="0" y="13"/>
                  </a:cubicBezTo>
                  <a:cubicBezTo>
                    <a:pt x="0" y="78"/>
                    <a:pt x="96" y="131"/>
                    <a:pt x="214" y="131"/>
                  </a:cubicBezTo>
                  <a:cubicBezTo>
                    <a:pt x="332" y="131"/>
                    <a:pt x="428" y="78"/>
                    <a:pt x="428" y="13"/>
                  </a:cubicBezTo>
                  <a:lnTo>
                    <a:pt x="428" y="0"/>
                  </a:lnTo>
                  <a:close/>
                </a:path>
              </a:pathLst>
            </a:custGeom>
            <a:solidFill>
              <a:schemeClr val="accent4">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5" name="Oval 35">
              <a:extLst>
                <a:ext uri="{FF2B5EF4-FFF2-40B4-BE49-F238E27FC236}">
                  <a16:creationId xmlns:a16="http://schemas.microsoft.com/office/drawing/2014/main" id="{5DB72F13-42B4-4ABC-8ACB-9836C2E39010}"/>
                </a:ext>
                <a:ext uri="{C183D7F6-B498-43B3-948B-1728B52AA6E4}">
                  <adec:decorative xmlns:adec="http://schemas.microsoft.com/office/drawing/2017/decorative" val="1"/>
                </a:ext>
              </a:extLst>
            </p:cNvPr>
            <p:cNvSpPr>
              <a:spLocks noChangeArrowheads="1"/>
            </p:cNvSpPr>
            <p:nvPr/>
          </p:nvSpPr>
          <p:spPr bwMode="auto">
            <a:xfrm>
              <a:off x="2697163" y="1104900"/>
              <a:ext cx="1358900" cy="749300"/>
            </a:xfrm>
            <a:prstGeom prst="ellipse">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6" name="Freeform 36">
              <a:extLst>
                <a:ext uri="{FF2B5EF4-FFF2-40B4-BE49-F238E27FC236}">
                  <a16:creationId xmlns:a16="http://schemas.microsoft.com/office/drawing/2014/main" id="{412D97C2-C2CD-471B-9E23-658EB4918B8F}"/>
                </a:ext>
                <a:ext uri="{C183D7F6-B498-43B3-948B-1728B52AA6E4}">
                  <adec:decorative xmlns:adec="http://schemas.microsoft.com/office/drawing/2017/decorative" val="1"/>
                </a:ext>
              </a:extLst>
            </p:cNvPr>
            <p:cNvSpPr>
              <a:spLocks/>
            </p:cNvSpPr>
            <p:nvPr/>
          </p:nvSpPr>
          <p:spPr bwMode="auto">
            <a:xfrm>
              <a:off x="2697163" y="1479550"/>
              <a:ext cx="1358900" cy="415925"/>
            </a:xfrm>
            <a:custGeom>
              <a:avLst/>
              <a:gdLst>
                <a:gd name="T0" fmla="*/ 428 w 428"/>
                <a:gd name="T1" fmla="*/ 0 h 131"/>
                <a:gd name="T2" fmla="*/ 214 w 428"/>
                <a:gd name="T3" fmla="*/ 118 h 131"/>
                <a:gd name="T4" fmla="*/ 0 w 428"/>
                <a:gd name="T5" fmla="*/ 0 h 131"/>
                <a:gd name="T6" fmla="*/ 0 w 428"/>
                <a:gd name="T7" fmla="*/ 13 h 131"/>
                <a:gd name="T8" fmla="*/ 214 w 428"/>
                <a:gd name="T9" fmla="*/ 131 h 131"/>
                <a:gd name="T10" fmla="*/ 428 w 428"/>
                <a:gd name="T11" fmla="*/ 13 h 131"/>
                <a:gd name="T12" fmla="*/ 428 w 428"/>
                <a:gd name="T13" fmla="*/ 0 h 131"/>
              </a:gdLst>
              <a:ahLst/>
              <a:cxnLst>
                <a:cxn ang="0">
                  <a:pos x="T0" y="T1"/>
                </a:cxn>
                <a:cxn ang="0">
                  <a:pos x="T2" y="T3"/>
                </a:cxn>
                <a:cxn ang="0">
                  <a:pos x="T4" y="T5"/>
                </a:cxn>
                <a:cxn ang="0">
                  <a:pos x="T6" y="T7"/>
                </a:cxn>
                <a:cxn ang="0">
                  <a:pos x="T8" y="T9"/>
                </a:cxn>
                <a:cxn ang="0">
                  <a:pos x="T10" y="T11"/>
                </a:cxn>
                <a:cxn ang="0">
                  <a:pos x="T12" y="T13"/>
                </a:cxn>
              </a:cxnLst>
              <a:rect l="0" t="0" r="r" b="b"/>
              <a:pathLst>
                <a:path w="428" h="131">
                  <a:moveTo>
                    <a:pt x="428" y="0"/>
                  </a:moveTo>
                  <a:cubicBezTo>
                    <a:pt x="428" y="65"/>
                    <a:pt x="332" y="118"/>
                    <a:pt x="214" y="118"/>
                  </a:cubicBezTo>
                  <a:cubicBezTo>
                    <a:pt x="96" y="118"/>
                    <a:pt x="0" y="65"/>
                    <a:pt x="0" y="0"/>
                  </a:cubicBezTo>
                  <a:cubicBezTo>
                    <a:pt x="0" y="13"/>
                    <a:pt x="0" y="13"/>
                    <a:pt x="0" y="13"/>
                  </a:cubicBezTo>
                  <a:cubicBezTo>
                    <a:pt x="0" y="78"/>
                    <a:pt x="96" y="131"/>
                    <a:pt x="214" y="131"/>
                  </a:cubicBezTo>
                  <a:cubicBezTo>
                    <a:pt x="332" y="131"/>
                    <a:pt x="428" y="78"/>
                    <a:pt x="428" y="13"/>
                  </a:cubicBezTo>
                  <a:lnTo>
                    <a:pt x="428" y="0"/>
                  </a:lnTo>
                  <a:close/>
                </a:path>
              </a:pathLst>
            </a:custGeom>
            <a:solidFill>
              <a:schemeClr val="accent3">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7" name="Oval 37">
              <a:extLst>
                <a:ext uri="{FF2B5EF4-FFF2-40B4-BE49-F238E27FC236}">
                  <a16:creationId xmlns:a16="http://schemas.microsoft.com/office/drawing/2014/main" id="{033900A6-6E6D-4BB8-906A-EFFCE560CCE6}"/>
                </a:ext>
                <a:ext uri="{C183D7F6-B498-43B3-948B-1728B52AA6E4}">
                  <adec:decorative xmlns:adec="http://schemas.microsoft.com/office/drawing/2017/decorative" val="1"/>
                </a:ext>
              </a:extLst>
            </p:cNvPr>
            <p:cNvSpPr>
              <a:spLocks noChangeArrowheads="1"/>
            </p:cNvSpPr>
            <p:nvPr/>
          </p:nvSpPr>
          <p:spPr bwMode="auto">
            <a:xfrm>
              <a:off x="2697163" y="835025"/>
              <a:ext cx="1358900" cy="749300"/>
            </a:xfrm>
            <a:prstGeom prst="ellipse">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8" name="Freeform 38">
              <a:extLst>
                <a:ext uri="{FF2B5EF4-FFF2-40B4-BE49-F238E27FC236}">
                  <a16:creationId xmlns:a16="http://schemas.microsoft.com/office/drawing/2014/main" id="{63DCEF72-493E-45D3-AFC3-90164FA08966}"/>
                </a:ext>
                <a:ext uri="{C183D7F6-B498-43B3-948B-1728B52AA6E4}">
                  <adec:decorative xmlns:adec="http://schemas.microsoft.com/office/drawing/2017/decorative" val="1"/>
                </a:ext>
              </a:extLst>
            </p:cNvPr>
            <p:cNvSpPr>
              <a:spLocks/>
            </p:cNvSpPr>
            <p:nvPr/>
          </p:nvSpPr>
          <p:spPr bwMode="auto">
            <a:xfrm>
              <a:off x="2697163" y="1209675"/>
              <a:ext cx="1358900" cy="415925"/>
            </a:xfrm>
            <a:custGeom>
              <a:avLst/>
              <a:gdLst>
                <a:gd name="T0" fmla="*/ 428 w 428"/>
                <a:gd name="T1" fmla="*/ 0 h 131"/>
                <a:gd name="T2" fmla="*/ 214 w 428"/>
                <a:gd name="T3" fmla="*/ 118 h 131"/>
                <a:gd name="T4" fmla="*/ 0 w 428"/>
                <a:gd name="T5" fmla="*/ 0 h 131"/>
                <a:gd name="T6" fmla="*/ 0 w 428"/>
                <a:gd name="T7" fmla="*/ 13 h 131"/>
                <a:gd name="T8" fmla="*/ 214 w 428"/>
                <a:gd name="T9" fmla="*/ 131 h 131"/>
                <a:gd name="T10" fmla="*/ 428 w 428"/>
                <a:gd name="T11" fmla="*/ 13 h 131"/>
                <a:gd name="T12" fmla="*/ 428 w 428"/>
                <a:gd name="T13" fmla="*/ 0 h 131"/>
              </a:gdLst>
              <a:ahLst/>
              <a:cxnLst>
                <a:cxn ang="0">
                  <a:pos x="T0" y="T1"/>
                </a:cxn>
                <a:cxn ang="0">
                  <a:pos x="T2" y="T3"/>
                </a:cxn>
                <a:cxn ang="0">
                  <a:pos x="T4" y="T5"/>
                </a:cxn>
                <a:cxn ang="0">
                  <a:pos x="T6" y="T7"/>
                </a:cxn>
                <a:cxn ang="0">
                  <a:pos x="T8" y="T9"/>
                </a:cxn>
                <a:cxn ang="0">
                  <a:pos x="T10" y="T11"/>
                </a:cxn>
                <a:cxn ang="0">
                  <a:pos x="T12" y="T13"/>
                </a:cxn>
              </a:cxnLst>
              <a:rect l="0" t="0" r="r" b="b"/>
              <a:pathLst>
                <a:path w="428" h="131">
                  <a:moveTo>
                    <a:pt x="428" y="0"/>
                  </a:moveTo>
                  <a:cubicBezTo>
                    <a:pt x="428" y="65"/>
                    <a:pt x="332" y="118"/>
                    <a:pt x="214" y="118"/>
                  </a:cubicBezTo>
                  <a:cubicBezTo>
                    <a:pt x="96" y="118"/>
                    <a:pt x="0" y="65"/>
                    <a:pt x="0" y="0"/>
                  </a:cubicBezTo>
                  <a:cubicBezTo>
                    <a:pt x="0" y="13"/>
                    <a:pt x="0" y="13"/>
                    <a:pt x="0" y="13"/>
                  </a:cubicBezTo>
                  <a:cubicBezTo>
                    <a:pt x="0" y="78"/>
                    <a:pt x="96" y="131"/>
                    <a:pt x="214" y="131"/>
                  </a:cubicBezTo>
                  <a:cubicBezTo>
                    <a:pt x="332" y="131"/>
                    <a:pt x="428" y="78"/>
                    <a:pt x="428" y="13"/>
                  </a:cubicBezTo>
                  <a:lnTo>
                    <a:pt x="428" y="0"/>
                  </a:lnTo>
                  <a:close/>
                </a:path>
              </a:pathLst>
            </a:custGeom>
            <a:solidFill>
              <a:schemeClr val="accent2">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1" name="Oval 51">
              <a:extLst>
                <a:ext uri="{FF2B5EF4-FFF2-40B4-BE49-F238E27FC236}">
                  <a16:creationId xmlns:a16="http://schemas.microsoft.com/office/drawing/2014/main" id="{FB612BDE-1903-4517-8F1D-2039CA57D971}"/>
                </a:ext>
                <a:ext uri="{C183D7F6-B498-43B3-948B-1728B52AA6E4}">
                  <adec:decorative xmlns:adec="http://schemas.microsoft.com/office/drawing/2017/decorative" val="1"/>
                </a:ext>
              </a:extLst>
            </p:cNvPr>
            <p:cNvSpPr>
              <a:spLocks noChangeArrowheads="1"/>
            </p:cNvSpPr>
            <p:nvPr/>
          </p:nvSpPr>
          <p:spPr bwMode="auto">
            <a:xfrm>
              <a:off x="2697163" y="565150"/>
              <a:ext cx="1358900" cy="746125"/>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4" name="Freeform 55">
              <a:extLst>
                <a:ext uri="{FF2B5EF4-FFF2-40B4-BE49-F238E27FC236}">
                  <a16:creationId xmlns:a16="http://schemas.microsoft.com/office/drawing/2014/main" id="{C14923BF-0E43-4494-9B16-63991A76E7C6}"/>
                </a:ext>
                <a:ext uri="{C183D7F6-B498-43B3-948B-1728B52AA6E4}">
                  <adec:decorative xmlns:adec="http://schemas.microsoft.com/office/drawing/2017/decorative" val="1"/>
                </a:ext>
              </a:extLst>
            </p:cNvPr>
            <p:cNvSpPr>
              <a:spLocks/>
            </p:cNvSpPr>
            <p:nvPr/>
          </p:nvSpPr>
          <p:spPr bwMode="auto">
            <a:xfrm>
              <a:off x="2697163" y="939800"/>
              <a:ext cx="1358900" cy="415925"/>
            </a:xfrm>
            <a:custGeom>
              <a:avLst/>
              <a:gdLst>
                <a:gd name="T0" fmla="*/ 428 w 428"/>
                <a:gd name="T1" fmla="*/ 0 h 131"/>
                <a:gd name="T2" fmla="*/ 214 w 428"/>
                <a:gd name="T3" fmla="*/ 117 h 131"/>
                <a:gd name="T4" fmla="*/ 0 w 428"/>
                <a:gd name="T5" fmla="*/ 0 h 131"/>
                <a:gd name="T6" fmla="*/ 0 w 428"/>
                <a:gd name="T7" fmla="*/ 13 h 131"/>
                <a:gd name="T8" fmla="*/ 214 w 428"/>
                <a:gd name="T9" fmla="*/ 131 h 131"/>
                <a:gd name="T10" fmla="*/ 428 w 428"/>
                <a:gd name="T11" fmla="*/ 13 h 131"/>
                <a:gd name="T12" fmla="*/ 428 w 428"/>
                <a:gd name="T13" fmla="*/ 0 h 131"/>
              </a:gdLst>
              <a:ahLst/>
              <a:cxnLst>
                <a:cxn ang="0">
                  <a:pos x="T0" y="T1"/>
                </a:cxn>
                <a:cxn ang="0">
                  <a:pos x="T2" y="T3"/>
                </a:cxn>
                <a:cxn ang="0">
                  <a:pos x="T4" y="T5"/>
                </a:cxn>
                <a:cxn ang="0">
                  <a:pos x="T6" y="T7"/>
                </a:cxn>
                <a:cxn ang="0">
                  <a:pos x="T8" y="T9"/>
                </a:cxn>
                <a:cxn ang="0">
                  <a:pos x="T10" y="T11"/>
                </a:cxn>
                <a:cxn ang="0">
                  <a:pos x="T12" y="T13"/>
                </a:cxn>
              </a:cxnLst>
              <a:rect l="0" t="0" r="r" b="b"/>
              <a:pathLst>
                <a:path w="428" h="131">
                  <a:moveTo>
                    <a:pt x="428" y="0"/>
                  </a:moveTo>
                  <a:cubicBezTo>
                    <a:pt x="428" y="65"/>
                    <a:pt x="332" y="117"/>
                    <a:pt x="214" y="117"/>
                  </a:cubicBezTo>
                  <a:cubicBezTo>
                    <a:pt x="96" y="117"/>
                    <a:pt x="0" y="65"/>
                    <a:pt x="0" y="0"/>
                  </a:cubicBezTo>
                  <a:cubicBezTo>
                    <a:pt x="0" y="13"/>
                    <a:pt x="0" y="13"/>
                    <a:pt x="0" y="13"/>
                  </a:cubicBezTo>
                  <a:cubicBezTo>
                    <a:pt x="0" y="78"/>
                    <a:pt x="96" y="131"/>
                    <a:pt x="214" y="131"/>
                  </a:cubicBezTo>
                  <a:cubicBezTo>
                    <a:pt x="332" y="131"/>
                    <a:pt x="428" y="78"/>
                    <a:pt x="428" y="13"/>
                  </a:cubicBezTo>
                  <a:lnTo>
                    <a:pt x="428" y="0"/>
                  </a:lnTo>
                  <a:close/>
                </a:path>
              </a:pathLst>
            </a:cu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49" name="Group 248" descr="layered rectangular discs">
            <a:extLst>
              <a:ext uri="{FF2B5EF4-FFF2-40B4-BE49-F238E27FC236}">
                <a16:creationId xmlns:a16="http://schemas.microsoft.com/office/drawing/2014/main" id="{59A8F85A-99B7-40D3-8ED6-05618AB1A7E0}"/>
              </a:ext>
            </a:extLst>
          </p:cNvPr>
          <p:cNvGrpSpPr/>
          <p:nvPr/>
        </p:nvGrpSpPr>
        <p:grpSpPr>
          <a:xfrm>
            <a:off x="6933803" y="423863"/>
            <a:ext cx="1347788" cy="1066800"/>
            <a:chOff x="4548188" y="565150"/>
            <a:chExt cx="1797050" cy="1422400"/>
          </a:xfrm>
        </p:grpSpPr>
        <p:sp>
          <p:nvSpPr>
            <p:cNvPr id="27" name="Freeform 27">
              <a:extLst>
                <a:ext uri="{FF2B5EF4-FFF2-40B4-BE49-F238E27FC236}">
                  <a16:creationId xmlns:a16="http://schemas.microsoft.com/office/drawing/2014/main" id="{7D439D31-886D-4564-B476-6442F26E33FA}"/>
                </a:ext>
                <a:ext uri="{C183D7F6-B498-43B3-948B-1728B52AA6E4}">
                  <adec:decorative xmlns:adec="http://schemas.microsoft.com/office/drawing/2017/decorative" val="1"/>
                </a:ext>
              </a:extLst>
            </p:cNvPr>
            <p:cNvSpPr>
              <a:spLocks/>
            </p:cNvSpPr>
            <p:nvPr/>
          </p:nvSpPr>
          <p:spPr bwMode="auto">
            <a:xfrm>
              <a:off x="4548188" y="1365250"/>
              <a:ext cx="1797050" cy="577850"/>
            </a:xfrm>
            <a:custGeom>
              <a:avLst/>
              <a:gdLst>
                <a:gd name="T0" fmla="*/ 1132 w 1132"/>
                <a:gd name="T1" fmla="*/ 364 h 364"/>
                <a:gd name="T2" fmla="*/ 0 w 1132"/>
                <a:gd name="T3" fmla="*/ 364 h 364"/>
                <a:gd name="T4" fmla="*/ 208 w 1132"/>
                <a:gd name="T5" fmla="*/ 0 h 364"/>
                <a:gd name="T6" fmla="*/ 924 w 1132"/>
                <a:gd name="T7" fmla="*/ 0 h 364"/>
                <a:gd name="T8" fmla="*/ 1132 w 1132"/>
                <a:gd name="T9" fmla="*/ 364 h 364"/>
              </a:gdLst>
              <a:ahLst/>
              <a:cxnLst>
                <a:cxn ang="0">
                  <a:pos x="T0" y="T1"/>
                </a:cxn>
                <a:cxn ang="0">
                  <a:pos x="T2" y="T3"/>
                </a:cxn>
                <a:cxn ang="0">
                  <a:pos x="T4" y="T5"/>
                </a:cxn>
                <a:cxn ang="0">
                  <a:pos x="T6" y="T7"/>
                </a:cxn>
                <a:cxn ang="0">
                  <a:pos x="T8" y="T9"/>
                </a:cxn>
              </a:cxnLst>
              <a:rect l="0" t="0" r="r" b="b"/>
              <a:pathLst>
                <a:path w="1132" h="364">
                  <a:moveTo>
                    <a:pt x="1132" y="364"/>
                  </a:moveTo>
                  <a:lnTo>
                    <a:pt x="0" y="364"/>
                  </a:lnTo>
                  <a:lnTo>
                    <a:pt x="208" y="0"/>
                  </a:lnTo>
                  <a:lnTo>
                    <a:pt x="924" y="0"/>
                  </a:lnTo>
                  <a:lnTo>
                    <a:pt x="1132" y="364"/>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8" name="Rectangle 28">
              <a:extLst>
                <a:ext uri="{FF2B5EF4-FFF2-40B4-BE49-F238E27FC236}">
                  <a16:creationId xmlns:a16="http://schemas.microsoft.com/office/drawing/2014/main" id="{7058D6CE-DF90-4998-A5F7-36C817C61C46}"/>
                </a:ext>
                <a:ext uri="{C183D7F6-B498-43B3-948B-1728B52AA6E4}">
                  <adec:decorative xmlns:adec="http://schemas.microsoft.com/office/drawing/2017/decorative" val="1"/>
                </a:ext>
              </a:extLst>
            </p:cNvPr>
            <p:cNvSpPr>
              <a:spLocks noChangeArrowheads="1"/>
            </p:cNvSpPr>
            <p:nvPr/>
          </p:nvSpPr>
          <p:spPr bwMode="auto">
            <a:xfrm>
              <a:off x="4548188" y="1943100"/>
              <a:ext cx="1797050" cy="44450"/>
            </a:xfrm>
            <a:prstGeom prst="rect">
              <a:avLst/>
            </a:prstGeom>
            <a:solidFill>
              <a:schemeClr val="accent4">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9" name="Freeform 29">
              <a:extLst>
                <a:ext uri="{FF2B5EF4-FFF2-40B4-BE49-F238E27FC236}">
                  <a16:creationId xmlns:a16="http://schemas.microsoft.com/office/drawing/2014/main" id="{15B4E49D-3F3A-4488-A86A-880C0EA0C3B9}"/>
                </a:ext>
                <a:ext uri="{C183D7F6-B498-43B3-948B-1728B52AA6E4}">
                  <adec:decorative xmlns:adec="http://schemas.microsoft.com/office/drawing/2017/decorative" val="1"/>
                </a:ext>
              </a:extLst>
            </p:cNvPr>
            <p:cNvSpPr>
              <a:spLocks/>
            </p:cNvSpPr>
            <p:nvPr/>
          </p:nvSpPr>
          <p:spPr bwMode="auto">
            <a:xfrm>
              <a:off x="4548188" y="1098550"/>
              <a:ext cx="1797050" cy="577850"/>
            </a:xfrm>
            <a:custGeom>
              <a:avLst/>
              <a:gdLst>
                <a:gd name="T0" fmla="*/ 1132 w 1132"/>
                <a:gd name="T1" fmla="*/ 364 h 364"/>
                <a:gd name="T2" fmla="*/ 0 w 1132"/>
                <a:gd name="T3" fmla="*/ 364 h 364"/>
                <a:gd name="T4" fmla="*/ 208 w 1132"/>
                <a:gd name="T5" fmla="*/ 0 h 364"/>
                <a:gd name="T6" fmla="*/ 924 w 1132"/>
                <a:gd name="T7" fmla="*/ 0 h 364"/>
                <a:gd name="T8" fmla="*/ 1132 w 1132"/>
                <a:gd name="T9" fmla="*/ 364 h 364"/>
              </a:gdLst>
              <a:ahLst/>
              <a:cxnLst>
                <a:cxn ang="0">
                  <a:pos x="T0" y="T1"/>
                </a:cxn>
                <a:cxn ang="0">
                  <a:pos x="T2" y="T3"/>
                </a:cxn>
                <a:cxn ang="0">
                  <a:pos x="T4" y="T5"/>
                </a:cxn>
                <a:cxn ang="0">
                  <a:pos x="T6" y="T7"/>
                </a:cxn>
                <a:cxn ang="0">
                  <a:pos x="T8" y="T9"/>
                </a:cxn>
              </a:cxnLst>
              <a:rect l="0" t="0" r="r" b="b"/>
              <a:pathLst>
                <a:path w="1132" h="364">
                  <a:moveTo>
                    <a:pt x="1132" y="364"/>
                  </a:moveTo>
                  <a:lnTo>
                    <a:pt x="0" y="364"/>
                  </a:lnTo>
                  <a:lnTo>
                    <a:pt x="208" y="0"/>
                  </a:lnTo>
                  <a:lnTo>
                    <a:pt x="924" y="0"/>
                  </a:lnTo>
                  <a:lnTo>
                    <a:pt x="1132" y="364"/>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0" name="Rectangle 30">
              <a:extLst>
                <a:ext uri="{FF2B5EF4-FFF2-40B4-BE49-F238E27FC236}">
                  <a16:creationId xmlns:a16="http://schemas.microsoft.com/office/drawing/2014/main" id="{D56EED6A-A7E8-4C49-A6E0-FFCC141BA98D}"/>
                </a:ext>
                <a:ext uri="{C183D7F6-B498-43B3-948B-1728B52AA6E4}">
                  <adec:decorative xmlns:adec="http://schemas.microsoft.com/office/drawing/2017/decorative" val="1"/>
                </a:ext>
              </a:extLst>
            </p:cNvPr>
            <p:cNvSpPr>
              <a:spLocks noChangeArrowheads="1"/>
            </p:cNvSpPr>
            <p:nvPr/>
          </p:nvSpPr>
          <p:spPr bwMode="auto">
            <a:xfrm>
              <a:off x="4548188" y="1676400"/>
              <a:ext cx="1797050" cy="44450"/>
            </a:xfrm>
            <a:prstGeom prst="rect">
              <a:avLst/>
            </a:prstGeom>
            <a:solidFill>
              <a:schemeClr val="accent3">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1" name="Freeform 31">
              <a:extLst>
                <a:ext uri="{FF2B5EF4-FFF2-40B4-BE49-F238E27FC236}">
                  <a16:creationId xmlns:a16="http://schemas.microsoft.com/office/drawing/2014/main" id="{B839CDC9-22A0-4511-980F-DA8869D9B992}"/>
                </a:ext>
                <a:ext uri="{C183D7F6-B498-43B3-948B-1728B52AA6E4}">
                  <adec:decorative xmlns:adec="http://schemas.microsoft.com/office/drawing/2017/decorative" val="1"/>
                </a:ext>
              </a:extLst>
            </p:cNvPr>
            <p:cNvSpPr>
              <a:spLocks/>
            </p:cNvSpPr>
            <p:nvPr/>
          </p:nvSpPr>
          <p:spPr bwMode="auto">
            <a:xfrm>
              <a:off x="4548188" y="831850"/>
              <a:ext cx="1797050" cy="577850"/>
            </a:xfrm>
            <a:custGeom>
              <a:avLst/>
              <a:gdLst>
                <a:gd name="T0" fmla="*/ 1132 w 1132"/>
                <a:gd name="T1" fmla="*/ 364 h 364"/>
                <a:gd name="T2" fmla="*/ 0 w 1132"/>
                <a:gd name="T3" fmla="*/ 364 h 364"/>
                <a:gd name="T4" fmla="*/ 208 w 1132"/>
                <a:gd name="T5" fmla="*/ 0 h 364"/>
                <a:gd name="T6" fmla="*/ 924 w 1132"/>
                <a:gd name="T7" fmla="*/ 0 h 364"/>
                <a:gd name="T8" fmla="*/ 1132 w 1132"/>
                <a:gd name="T9" fmla="*/ 364 h 364"/>
              </a:gdLst>
              <a:ahLst/>
              <a:cxnLst>
                <a:cxn ang="0">
                  <a:pos x="T0" y="T1"/>
                </a:cxn>
                <a:cxn ang="0">
                  <a:pos x="T2" y="T3"/>
                </a:cxn>
                <a:cxn ang="0">
                  <a:pos x="T4" y="T5"/>
                </a:cxn>
                <a:cxn ang="0">
                  <a:pos x="T6" y="T7"/>
                </a:cxn>
                <a:cxn ang="0">
                  <a:pos x="T8" y="T9"/>
                </a:cxn>
              </a:cxnLst>
              <a:rect l="0" t="0" r="r" b="b"/>
              <a:pathLst>
                <a:path w="1132" h="364">
                  <a:moveTo>
                    <a:pt x="1132" y="364"/>
                  </a:moveTo>
                  <a:lnTo>
                    <a:pt x="0" y="364"/>
                  </a:lnTo>
                  <a:lnTo>
                    <a:pt x="208" y="0"/>
                  </a:lnTo>
                  <a:lnTo>
                    <a:pt x="924" y="0"/>
                  </a:lnTo>
                  <a:lnTo>
                    <a:pt x="1132" y="364"/>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2" name="Rectangle 32">
              <a:extLst>
                <a:ext uri="{FF2B5EF4-FFF2-40B4-BE49-F238E27FC236}">
                  <a16:creationId xmlns:a16="http://schemas.microsoft.com/office/drawing/2014/main" id="{179FFB5D-5E22-4362-B20D-C812DA68394D}"/>
                </a:ext>
                <a:ext uri="{C183D7F6-B498-43B3-948B-1728B52AA6E4}">
                  <adec:decorative xmlns:adec="http://schemas.microsoft.com/office/drawing/2017/decorative" val="1"/>
                </a:ext>
              </a:extLst>
            </p:cNvPr>
            <p:cNvSpPr>
              <a:spLocks noChangeArrowheads="1"/>
            </p:cNvSpPr>
            <p:nvPr/>
          </p:nvSpPr>
          <p:spPr bwMode="auto">
            <a:xfrm>
              <a:off x="4548188" y="1409700"/>
              <a:ext cx="1797050" cy="44450"/>
            </a:xfrm>
            <a:prstGeom prst="rect">
              <a:avLst/>
            </a:prstGeom>
            <a:solidFill>
              <a:schemeClr val="accent2">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5" name="Freeform 56">
              <a:extLst>
                <a:ext uri="{FF2B5EF4-FFF2-40B4-BE49-F238E27FC236}">
                  <a16:creationId xmlns:a16="http://schemas.microsoft.com/office/drawing/2014/main" id="{80D2D69A-ECDA-4916-890A-3297FB2ABB97}"/>
                </a:ext>
                <a:ext uri="{C183D7F6-B498-43B3-948B-1728B52AA6E4}">
                  <adec:decorative xmlns:adec="http://schemas.microsoft.com/office/drawing/2017/decorative" val="1"/>
                </a:ext>
              </a:extLst>
            </p:cNvPr>
            <p:cNvSpPr>
              <a:spLocks/>
            </p:cNvSpPr>
            <p:nvPr/>
          </p:nvSpPr>
          <p:spPr bwMode="auto">
            <a:xfrm>
              <a:off x="4548188" y="565150"/>
              <a:ext cx="1797050" cy="577850"/>
            </a:xfrm>
            <a:custGeom>
              <a:avLst/>
              <a:gdLst>
                <a:gd name="T0" fmla="*/ 1132 w 1132"/>
                <a:gd name="T1" fmla="*/ 364 h 364"/>
                <a:gd name="T2" fmla="*/ 0 w 1132"/>
                <a:gd name="T3" fmla="*/ 364 h 364"/>
                <a:gd name="T4" fmla="*/ 208 w 1132"/>
                <a:gd name="T5" fmla="*/ 0 h 364"/>
                <a:gd name="T6" fmla="*/ 924 w 1132"/>
                <a:gd name="T7" fmla="*/ 0 h 364"/>
                <a:gd name="T8" fmla="*/ 1132 w 1132"/>
                <a:gd name="T9" fmla="*/ 364 h 364"/>
              </a:gdLst>
              <a:ahLst/>
              <a:cxnLst>
                <a:cxn ang="0">
                  <a:pos x="T0" y="T1"/>
                </a:cxn>
                <a:cxn ang="0">
                  <a:pos x="T2" y="T3"/>
                </a:cxn>
                <a:cxn ang="0">
                  <a:pos x="T4" y="T5"/>
                </a:cxn>
                <a:cxn ang="0">
                  <a:pos x="T6" y="T7"/>
                </a:cxn>
                <a:cxn ang="0">
                  <a:pos x="T8" y="T9"/>
                </a:cxn>
              </a:cxnLst>
              <a:rect l="0" t="0" r="r" b="b"/>
              <a:pathLst>
                <a:path w="1132" h="364">
                  <a:moveTo>
                    <a:pt x="1132" y="364"/>
                  </a:moveTo>
                  <a:lnTo>
                    <a:pt x="0" y="364"/>
                  </a:lnTo>
                  <a:lnTo>
                    <a:pt x="208" y="0"/>
                  </a:lnTo>
                  <a:lnTo>
                    <a:pt x="924" y="0"/>
                  </a:lnTo>
                  <a:lnTo>
                    <a:pt x="1132" y="364"/>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6" name="Rectangle 57">
              <a:extLst>
                <a:ext uri="{FF2B5EF4-FFF2-40B4-BE49-F238E27FC236}">
                  <a16:creationId xmlns:a16="http://schemas.microsoft.com/office/drawing/2014/main" id="{8029D495-5425-4060-94B4-4345ECE7A231}"/>
                </a:ext>
                <a:ext uri="{C183D7F6-B498-43B3-948B-1728B52AA6E4}">
                  <adec:decorative xmlns:adec="http://schemas.microsoft.com/office/drawing/2017/decorative" val="1"/>
                </a:ext>
              </a:extLst>
            </p:cNvPr>
            <p:cNvSpPr>
              <a:spLocks noChangeArrowheads="1"/>
            </p:cNvSpPr>
            <p:nvPr/>
          </p:nvSpPr>
          <p:spPr bwMode="auto">
            <a:xfrm>
              <a:off x="4548188" y="1143000"/>
              <a:ext cx="1797050" cy="44450"/>
            </a:xfrm>
            <a:prstGeom prst="rect">
              <a:avLst/>
            </a:pr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58" name="Group 257" descr="cylindrical 3d bas">
            <a:extLst>
              <a:ext uri="{FF2B5EF4-FFF2-40B4-BE49-F238E27FC236}">
                <a16:creationId xmlns:a16="http://schemas.microsoft.com/office/drawing/2014/main" id="{DB9AD4F9-89B0-41F1-BBEC-180D0DBF014E}"/>
              </a:ext>
            </a:extLst>
          </p:cNvPr>
          <p:cNvGrpSpPr/>
          <p:nvPr/>
        </p:nvGrpSpPr>
        <p:grpSpPr>
          <a:xfrm>
            <a:off x="3900090" y="1878807"/>
            <a:ext cx="1138238" cy="1169194"/>
            <a:chOff x="503238" y="2505075"/>
            <a:chExt cx="1517650" cy="1558925"/>
          </a:xfrm>
        </p:grpSpPr>
        <p:sp>
          <p:nvSpPr>
            <p:cNvPr id="2" name="Rectangle 68">
              <a:extLst>
                <a:ext uri="{FF2B5EF4-FFF2-40B4-BE49-F238E27FC236}">
                  <a16:creationId xmlns:a16="http://schemas.microsoft.com/office/drawing/2014/main" id="{7978D1CE-76CD-4FCF-AA1A-AB859A3E2FA2}"/>
                </a:ext>
                <a:ext uri="{C183D7F6-B498-43B3-948B-1728B52AA6E4}">
                  <adec:decorative xmlns:adec="http://schemas.microsoft.com/office/drawing/2017/decorative" val="1"/>
                </a:ext>
              </a:extLst>
            </p:cNvPr>
            <p:cNvSpPr>
              <a:spLocks noChangeArrowheads="1"/>
            </p:cNvSpPr>
            <p:nvPr/>
          </p:nvSpPr>
          <p:spPr bwMode="auto">
            <a:xfrm>
              <a:off x="1274763" y="2578100"/>
              <a:ext cx="361950" cy="1412875"/>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 name="Rectangle 69">
              <a:extLst>
                <a:ext uri="{FF2B5EF4-FFF2-40B4-BE49-F238E27FC236}">
                  <a16:creationId xmlns:a16="http://schemas.microsoft.com/office/drawing/2014/main" id="{81A89DF2-5C43-4496-B2C9-309149BD9EC8}"/>
                </a:ext>
                <a:ext uri="{C183D7F6-B498-43B3-948B-1728B52AA6E4}">
                  <adec:decorative xmlns:adec="http://schemas.microsoft.com/office/drawing/2017/decorative" val="1"/>
                </a:ext>
              </a:extLst>
            </p:cNvPr>
            <p:cNvSpPr>
              <a:spLocks noChangeArrowheads="1"/>
            </p:cNvSpPr>
            <p:nvPr/>
          </p:nvSpPr>
          <p:spPr bwMode="auto">
            <a:xfrm>
              <a:off x="1274763" y="3559175"/>
              <a:ext cx="361950" cy="4318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 name="Oval 72">
              <a:extLst>
                <a:ext uri="{FF2B5EF4-FFF2-40B4-BE49-F238E27FC236}">
                  <a16:creationId xmlns:a16="http://schemas.microsoft.com/office/drawing/2014/main" id="{117E1174-A39D-4815-9767-1E35E6B2D88B}"/>
                </a:ext>
                <a:ext uri="{C183D7F6-B498-43B3-948B-1728B52AA6E4}">
                  <adec:decorative xmlns:adec="http://schemas.microsoft.com/office/drawing/2017/decorative" val="1"/>
                </a:ext>
              </a:extLst>
            </p:cNvPr>
            <p:cNvSpPr>
              <a:spLocks noChangeArrowheads="1"/>
            </p:cNvSpPr>
            <p:nvPr/>
          </p:nvSpPr>
          <p:spPr bwMode="auto">
            <a:xfrm>
              <a:off x="1274763" y="3486150"/>
              <a:ext cx="361950" cy="146050"/>
            </a:xfrm>
            <a:prstGeom prst="ellipse">
              <a:avLst/>
            </a:prstGeom>
            <a:solidFill>
              <a:schemeClr val="accent3">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7" name="Rectangle 58">
              <a:extLst>
                <a:ext uri="{FF2B5EF4-FFF2-40B4-BE49-F238E27FC236}">
                  <a16:creationId xmlns:a16="http://schemas.microsoft.com/office/drawing/2014/main" id="{DF3AEC48-5134-4F64-824C-B3A68EDE5BC0}"/>
                </a:ext>
                <a:ext uri="{C183D7F6-B498-43B3-948B-1728B52AA6E4}">
                  <adec:decorative xmlns:adec="http://schemas.microsoft.com/office/drawing/2017/decorative" val="1"/>
                </a:ext>
              </a:extLst>
            </p:cNvPr>
            <p:cNvSpPr>
              <a:spLocks noChangeArrowheads="1"/>
            </p:cNvSpPr>
            <p:nvPr/>
          </p:nvSpPr>
          <p:spPr bwMode="auto">
            <a:xfrm>
              <a:off x="503238" y="2578100"/>
              <a:ext cx="358775" cy="1412875"/>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8" name="Rectangle 59">
              <a:extLst>
                <a:ext uri="{FF2B5EF4-FFF2-40B4-BE49-F238E27FC236}">
                  <a16:creationId xmlns:a16="http://schemas.microsoft.com/office/drawing/2014/main" id="{0453578D-A137-459A-93C8-CF0A37573117}"/>
                </a:ext>
                <a:ext uri="{C183D7F6-B498-43B3-948B-1728B52AA6E4}">
                  <adec:decorative xmlns:adec="http://schemas.microsoft.com/office/drawing/2017/decorative" val="1"/>
                </a:ext>
              </a:extLst>
            </p:cNvPr>
            <p:cNvSpPr>
              <a:spLocks noChangeArrowheads="1"/>
            </p:cNvSpPr>
            <p:nvPr/>
          </p:nvSpPr>
          <p:spPr bwMode="auto">
            <a:xfrm>
              <a:off x="503238" y="3321050"/>
              <a:ext cx="358775" cy="669925"/>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9" name="Oval 60">
              <a:extLst>
                <a:ext uri="{FF2B5EF4-FFF2-40B4-BE49-F238E27FC236}">
                  <a16:creationId xmlns:a16="http://schemas.microsoft.com/office/drawing/2014/main" id="{88BC530C-A0AE-43CC-B286-E066254881D1}"/>
                </a:ext>
                <a:ext uri="{C183D7F6-B498-43B3-948B-1728B52AA6E4}">
                  <adec:decorative xmlns:adec="http://schemas.microsoft.com/office/drawing/2017/decorative" val="1"/>
                </a:ext>
              </a:extLst>
            </p:cNvPr>
            <p:cNvSpPr>
              <a:spLocks noChangeArrowheads="1"/>
            </p:cNvSpPr>
            <p:nvPr/>
          </p:nvSpPr>
          <p:spPr bwMode="auto">
            <a:xfrm>
              <a:off x="503238" y="2505075"/>
              <a:ext cx="358775" cy="146050"/>
            </a:xfrm>
            <a:prstGeom prst="ellipse">
              <a:avLst/>
            </a:prstGeom>
            <a:solidFill>
              <a:schemeClr val="accent5">
                <a:lumMod val="9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0" name="Oval 61">
              <a:extLst>
                <a:ext uri="{FF2B5EF4-FFF2-40B4-BE49-F238E27FC236}">
                  <a16:creationId xmlns:a16="http://schemas.microsoft.com/office/drawing/2014/main" id="{5C4253D6-DC2F-424B-863F-35451130960F}"/>
                </a:ext>
                <a:ext uri="{C183D7F6-B498-43B3-948B-1728B52AA6E4}">
                  <adec:decorative xmlns:adec="http://schemas.microsoft.com/office/drawing/2017/decorative" val="1"/>
                </a:ext>
              </a:extLst>
            </p:cNvPr>
            <p:cNvSpPr>
              <a:spLocks noChangeArrowheads="1"/>
            </p:cNvSpPr>
            <p:nvPr/>
          </p:nvSpPr>
          <p:spPr bwMode="auto">
            <a:xfrm>
              <a:off x="503238" y="3917950"/>
              <a:ext cx="358775" cy="146050"/>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1" name="Oval 62">
              <a:extLst>
                <a:ext uri="{FF2B5EF4-FFF2-40B4-BE49-F238E27FC236}">
                  <a16:creationId xmlns:a16="http://schemas.microsoft.com/office/drawing/2014/main" id="{F4612B34-2C88-4C13-BEDE-7F08E13D03E6}"/>
                </a:ext>
                <a:ext uri="{C183D7F6-B498-43B3-948B-1728B52AA6E4}">
                  <adec:decorative xmlns:adec="http://schemas.microsoft.com/office/drawing/2017/decorative" val="1"/>
                </a:ext>
              </a:extLst>
            </p:cNvPr>
            <p:cNvSpPr>
              <a:spLocks noChangeArrowheads="1"/>
            </p:cNvSpPr>
            <p:nvPr/>
          </p:nvSpPr>
          <p:spPr bwMode="auto">
            <a:xfrm>
              <a:off x="503238" y="3244850"/>
              <a:ext cx="358775" cy="146050"/>
            </a:xfrm>
            <a:prstGeom prst="ellipse">
              <a:avLst/>
            </a:pr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2" name="Rectangle 63">
              <a:extLst>
                <a:ext uri="{FF2B5EF4-FFF2-40B4-BE49-F238E27FC236}">
                  <a16:creationId xmlns:a16="http://schemas.microsoft.com/office/drawing/2014/main" id="{8C6EFD1C-A3D7-478F-8732-5ABFE62FCFF7}"/>
                </a:ext>
                <a:ext uri="{C183D7F6-B498-43B3-948B-1728B52AA6E4}">
                  <adec:decorative xmlns:adec="http://schemas.microsoft.com/office/drawing/2017/decorative" val="1"/>
                </a:ext>
              </a:extLst>
            </p:cNvPr>
            <p:cNvSpPr>
              <a:spLocks noChangeArrowheads="1"/>
            </p:cNvSpPr>
            <p:nvPr/>
          </p:nvSpPr>
          <p:spPr bwMode="auto">
            <a:xfrm>
              <a:off x="887413" y="2578100"/>
              <a:ext cx="361950" cy="1412875"/>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3" name="Rectangle 64">
              <a:extLst>
                <a:ext uri="{FF2B5EF4-FFF2-40B4-BE49-F238E27FC236}">
                  <a16:creationId xmlns:a16="http://schemas.microsoft.com/office/drawing/2014/main" id="{437CE420-7F3C-4759-8176-FA0D9C3767F8}"/>
                </a:ext>
                <a:ext uri="{C183D7F6-B498-43B3-948B-1728B52AA6E4}">
                  <adec:decorative xmlns:adec="http://schemas.microsoft.com/office/drawing/2017/decorative" val="1"/>
                </a:ext>
              </a:extLst>
            </p:cNvPr>
            <p:cNvSpPr>
              <a:spLocks noChangeArrowheads="1"/>
            </p:cNvSpPr>
            <p:nvPr/>
          </p:nvSpPr>
          <p:spPr bwMode="auto">
            <a:xfrm>
              <a:off x="887413" y="2987675"/>
              <a:ext cx="361950" cy="1003300"/>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4" name="Oval 65">
              <a:extLst>
                <a:ext uri="{FF2B5EF4-FFF2-40B4-BE49-F238E27FC236}">
                  <a16:creationId xmlns:a16="http://schemas.microsoft.com/office/drawing/2014/main" id="{163FC335-2B82-4F43-88AD-6937F6A6CE77}"/>
                </a:ext>
                <a:ext uri="{C183D7F6-B498-43B3-948B-1728B52AA6E4}">
                  <adec:decorative xmlns:adec="http://schemas.microsoft.com/office/drawing/2017/decorative" val="1"/>
                </a:ext>
              </a:extLst>
            </p:cNvPr>
            <p:cNvSpPr>
              <a:spLocks noChangeArrowheads="1"/>
            </p:cNvSpPr>
            <p:nvPr/>
          </p:nvSpPr>
          <p:spPr bwMode="auto">
            <a:xfrm>
              <a:off x="887413" y="2505075"/>
              <a:ext cx="361950" cy="146050"/>
            </a:xfrm>
            <a:prstGeom prst="ellipse">
              <a:avLst/>
            </a:prstGeom>
            <a:solidFill>
              <a:schemeClr val="accent5">
                <a:lumMod val="9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5" name="Oval 66">
              <a:extLst>
                <a:ext uri="{FF2B5EF4-FFF2-40B4-BE49-F238E27FC236}">
                  <a16:creationId xmlns:a16="http://schemas.microsoft.com/office/drawing/2014/main" id="{C581DE08-E92F-4DD5-9987-1AA0FF8244D7}"/>
                </a:ext>
                <a:ext uri="{C183D7F6-B498-43B3-948B-1728B52AA6E4}">
                  <adec:decorative xmlns:adec="http://schemas.microsoft.com/office/drawing/2017/decorative" val="1"/>
                </a:ext>
              </a:extLst>
            </p:cNvPr>
            <p:cNvSpPr>
              <a:spLocks noChangeArrowheads="1"/>
            </p:cNvSpPr>
            <p:nvPr/>
          </p:nvSpPr>
          <p:spPr bwMode="auto">
            <a:xfrm>
              <a:off x="887413" y="3917950"/>
              <a:ext cx="361950" cy="146050"/>
            </a:xfrm>
            <a:prstGeom prst="ellipse">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6" name="Oval 67">
              <a:extLst>
                <a:ext uri="{FF2B5EF4-FFF2-40B4-BE49-F238E27FC236}">
                  <a16:creationId xmlns:a16="http://schemas.microsoft.com/office/drawing/2014/main" id="{6478A347-0164-4D44-B0E9-6537AAE8F352}"/>
                </a:ext>
                <a:ext uri="{C183D7F6-B498-43B3-948B-1728B52AA6E4}">
                  <adec:decorative xmlns:adec="http://schemas.microsoft.com/office/drawing/2017/decorative" val="1"/>
                </a:ext>
              </a:extLst>
            </p:cNvPr>
            <p:cNvSpPr>
              <a:spLocks noChangeArrowheads="1"/>
            </p:cNvSpPr>
            <p:nvPr/>
          </p:nvSpPr>
          <p:spPr bwMode="auto">
            <a:xfrm>
              <a:off x="887413" y="2914650"/>
              <a:ext cx="361950" cy="142875"/>
            </a:xfrm>
            <a:prstGeom prst="ellipse">
              <a:avLst/>
            </a:prstGeom>
            <a:solidFill>
              <a:schemeClr val="accent2">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7" name="Oval 70">
              <a:extLst>
                <a:ext uri="{FF2B5EF4-FFF2-40B4-BE49-F238E27FC236}">
                  <a16:creationId xmlns:a16="http://schemas.microsoft.com/office/drawing/2014/main" id="{79AD4E5E-D6EE-4941-A70B-1C37A4128043}"/>
                </a:ext>
                <a:ext uri="{C183D7F6-B498-43B3-948B-1728B52AA6E4}">
                  <adec:decorative xmlns:adec="http://schemas.microsoft.com/office/drawing/2017/decorative" val="1"/>
                </a:ext>
              </a:extLst>
            </p:cNvPr>
            <p:cNvSpPr>
              <a:spLocks noChangeArrowheads="1"/>
            </p:cNvSpPr>
            <p:nvPr/>
          </p:nvSpPr>
          <p:spPr bwMode="auto">
            <a:xfrm>
              <a:off x="1274763" y="2505075"/>
              <a:ext cx="361950" cy="146050"/>
            </a:xfrm>
            <a:prstGeom prst="ellipse">
              <a:avLst/>
            </a:prstGeom>
            <a:solidFill>
              <a:schemeClr val="accent5">
                <a:lumMod val="9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8" name="Oval 71">
              <a:extLst>
                <a:ext uri="{FF2B5EF4-FFF2-40B4-BE49-F238E27FC236}">
                  <a16:creationId xmlns:a16="http://schemas.microsoft.com/office/drawing/2014/main" id="{E7AF7F5B-62F1-4D37-8646-A2C148A7FD19}"/>
                </a:ext>
                <a:ext uri="{C183D7F6-B498-43B3-948B-1728B52AA6E4}">
                  <adec:decorative xmlns:adec="http://schemas.microsoft.com/office/drawing/2017/decorative" val="1"/>
                </a:ext>
              </a:extLst>
            </p:cNvPr>
            <p:cNvSpPr>
              <a:spLocks noChangeArrowheads="1"/>
            </p:cNvSpPr>
            <p:nvPr/>
          </p:nvSpPr>
          <p:spPr bwMode="auto">
            <a:xfrm>
              <a:off x="1274763" y="3917950"/>
              <a:ext cx="361950" cy="146050"/>
            </a:xfrm>
            <a:prstGeom prst="ellipse">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9" name="Rectangle 73">
              <a:extLst>
                <a:ext uri="{FF2B5EF4-FFF2-40B4-BE49-F238E27FC236}">
                  <a16:creationId xmlns:a16="http://schemas.microsoft.com/office/drawing/2014/main" id="{851186A0-FCBD-4BD9-A136-6DB3B795FDA1}"/>
                </a:ext>
                <a:ext uri="{C183D7F6-B498-43B3-948B-1728B52AA6E4}">
                  <adec:decorative xmlns:adec="http://schemas.microsoft.com/office/drawing/2017/decorative" val="1"/>
                </a:ext>
              </a:extLst>
            </p:cNvPr>
            <p:cNvSpPr>
              <a:spLocks noChangeArrowheads="1"/>
            </p:cNvSpPr>
            <p:nvPr/>
          </p:nvSpPr>
          <p:spPr bwMode="auto">
            <a:xfrm>
              <a:off x="1662113" y="2578100"/>
              <a:ext cx="358775" cy="1412875"/>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0" name="Rectangle 74">
              <a:extLst>
                <a:ext uri="{FF2B5EF4-FFF2-40B4-BE49-F238E27FC236}">
                  <a16:creationId xmlns:a16="http://schemas.microsoft.com/office/drawing/2014/main" id="{2D51E49F-6CE0-460B-BD6F-6EFF5E6B8A0E}"/>
                </a:ext>
                <a:ext uri="{C183D7F6-B498-43B3-948B-1728B52AA6E4}">
                  <adec:decorative xmlns:adec="http://schemas.microsoft.com/office/drawing/2017/decorative" val="1"/>
                </a:ext>
              </a:extLst>
            </p:cNvPr>
            <p:cNvSpPr>
              <a:spLocks noChangeArrowheads="1"/>
            </p:cNvSpPr>
            <p:nvPr/>
          </p:nvSpPr>
          <p:spPr bwMode="auto">
            <a:xfrm>
              <a:off x="1662113" y="2914650"/>
              <a:ext cx="358775" cy="1076325"/>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1" name="Oval 75">
              <a:extLst>
                <a:ext uri="{FF2B5EF4-FFF2-40B4-BE49-F238E27FC236}">
                  <a16:creationId xmlns:a16="http://schemas.microsoft.com/office/drawing/2014/main" id="{340D8F82-EB6E-48D4-B8B7-6AE3968EE437}"/>
                </a:ext>
                <a:ext uri="{C183D7F6-B498-43B3-948B-1728B52AA6E4}">
                  <adec:decorative xmlns:adec="http://schemas.microsoft.com/office/drawing/2017/decorative" val="1"/>
                </a:ext>
              </a:extLst>
            </p:cNvPr>
            <p:cNvSpPr>
              <a:spLocks noChangeArrowheads="1"/>
            </p:cNvSpPr>
            <p:nvPr/>
          </p:nvSpPr>
          <p:spPr bwMode="auto">
            <a:xfrm>
              <a:off x="1662113" y="2505075"/>
              <a:ext cx="358775" cy="146050"/>
            </a:xfrm>
            <a:prstGeom prst="ellipse">
              <a:avLst/>
            </a:prstGeom>
            <a:solidFill>
              <a:schemeClr val="accent5">
                <a:lumMod val="9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2" name="Oval 76">
              <a:extLst>
                <a:ext uri="{FF2B5EF4-FFF2-40B4-BE49-F238E27FC236}">
                  <a16:creationId xmlns:a16="http://schemas.microsoft.com/office/drawing/2014/main" id="{7E54165F-B746-403D-A6DA-1A691DD4C622}"/>
                </a:ext>
                <a:ext uri="{C183D7F6-B498-43B3-948B-1728B52AA6E4}">
                  <adec:decorative xmlns:adec="http://schemas.microsoft.com/office/drawing/2017/decorative" val="1"/>
                </a:ext>
              </a:extLst>
            </p:cNvPr>
            <p:cNvSpPr>
              <a:spLocks noChangeArrowheads="1"/>
            </p:cNvSpPr>
            <p:nvPr/>
          </p:nvSpPr>
          <p:spPr bwMode="auto">
            <a:xfrm>
              <a:off x="1662113" y="3917950"/>
              <a:ext cx="358775" cy="146050"/>
            </a:xfrm>
            <a:prstGeom prst="ellipse">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3" name="Oval 77">
              <a:extLst>
                <a:ext uri="{FF2B5EF4-FFF2-40B4-BE49-F238E27FC236}">
                  <a16:creationId xmlns:a16="http://schemas.microsoft.com/office/drawing/2014/main" id="{3D0BD1AD-A367-4702-BADB-37D8E4448643}"/>
                </a:ext>
                <a:ext uri="{C183D7F6-B498-43B3-948B-1728B52AA6E4}">
                  <adec:decorative xmlns:adec="http://schemas.microsoft.com/office/drawing/2017/decorative" val="1"/>
                </a:ext>
              </a:extLst>
            </p:cNvPr>
            <p:cNvSpPr>
              <a:spLocks noChangeArrowheads="1"/>
            </p:cNvSpPr>
            <p:nvPr/>
          </p:nvSpPr>
          <p:spPr bwMode="auto">
            <a:xfrm>
              <a:off x="1662113" y="2841625"/>
              <a:ext cx="358775" cy="146050"/>
            </a:xfrm>
            <a:prstGeom prst="ellipse">
              <a:avLst/>
            </a:prstGeom>
            <a:solidFill>
              <a:schemeClr val="accent4">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63" name="Group 262" descr="pyramid  3d bas">
            <a:extLst>
              <a:ext uri="{FF2B5EF4-FFF2-40B4-BE49-F238E27FC236}">
                <a16:creationId xmlns:a16="http://schemas.microsoft.com/office/drawing/2014/main" id="{2448D0C1-7D8F-4433-8147-3BF99876AF2E}"/>
              </a:ext>
            </a:extLst>
          </p:cNvPr>
          <p:cNvGrpSpPr/>
          <p:nvPr/>
        </p:nvGrpSpPr>
        <p:grpSpPr>
          <a:xfrm>
            <a:off x="5269297" y="1762125"/>
            <a:ext cx="1431144" cy="1414463"/>
            <a:chOff x="2328846" y="2349500"/>
            <a:chExt cx="1908192" cy="1885950"/>
          </a:xfrm>
        </p:grpSpPr>
        <p:sp>
          <p:nvSpPr>
            <p:cNvPr id="131" name="Freeform 150">
              <a:extLst>
                <a:ext uri="{FF2B5EF4-FFF2-40B4-BE49-F238E27FC236}">
                  <a16:creationId xmlns:a16="http://schemas.microsoft.com/office/drawing/2014/main" id="{4E8785B0-66D3-4C6E-8DEB-146DB18ED959}"/>
                </a:ext>
                <a:ext uri="{C183D7F6-B498-43B3-948B-1728B52AA6E4}">
                  <adec:decorative xmlns:adec="http://schemas.microsoft.com/office/drawing/2017/decorative" val="1"/>
                </a:ext>
              </a:extLst>
            </p:cNvPr>
            <p:cNvSpPr>
              <a:spLocks/>
            </p:cNvSpPr>
            <p:nvPr/>
          </p:nvSpPr>
          <p:spPr bwMode="auto">
            <a:xfrm>
              <a:off x="2328846" y="2571750"/>
              <a:ext cx="447675" cy="1663700"/>
            </a:xfrm>
            <a:custGeom>
              <a:avLst/>
              <a:gdLst>
                <a:gd name="T0" fmla="*/ 142 w 282"/>
                <a:gd name="T1" fmla="*/ 0 h 1048"/>
                <a:gd name="T2" fmla="*/ 0 w 282"/>
                <a:gd name="T3" fmla="*/ 924 h 1048"/>
                <a:gd name="T4" fmla="*/ 142 w 282"/>
                <a:gd name="T5" fmla="*/ 1048 h 1048"/>
                <a:gd name="T6" fmla="*/ 282 w 282"/>
                <a:gd name="T7" fmla="*/ 924 h 1048"/>
                <a:gd name="T8" fmla="*/ 142 w 282"/>
                <a:gd name="T9" fmla="*/ 0 h 1048"/>
              </a:gdLst>
              <a:ahLst/>
              <a:cxnLst>
                <a:cxn ang="0">
                  <a:pos x="T0" y="T1"/>
                </a:cxn>
                <a:cxn ang="0">
                  <a:pos x="T2" y="T3"/>
                </a:cxn>
                <a:cxn ang="0">
                  <a:pos x="T4" y="T5"/>
                </a:cxn>
                <a:cxn ang="0">
                  <a:pos x="T6" y="T7"/>
                </a:cxn>
                <a:cxn ang="0">
                  <a:pos x="T8" y="T9"/>
                </a:cxn>
              </a:cxnLst>
              <a:rect l="0" t="0" r="r" b="b"/>
              <a:pathLst>
                <a:path w="282" h="1048">
                  <a:moveTo>
                    <a:pt x="142" y="0"/>
                  </a:moveTo>
                  <a:lnTo>
                    <a:pt x="0" y="924"/>
                  </a:lnTo>
                  <a:lnTo>
                    <a:pt x="142" y="1048"/>
                  </a:lnTo>
                  <a:lnTo>
                    <a:pt x="282" y="924"/>
                  </a:lnTo>
                  <a:lnTo>
                    <a:pt x="142"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2" name="Freeform 151">
              <a:extLst>
                <a:ext uri="{FF2B5EF4-FFF2-40B4-BE49-F238E27FC236}">
                  <a16:creationId xmlns:a16="http://schemas.microsoft.com/office/drawing/2014/main" id="{E79BE997-F11E-4195-96D9-C2BEA5A6E38F}"/>
                </a:ext>
                <a:ext uri="{C183D7F6-B498-43B3-948B-1728B52AA6E4}">
                  <adec:decorative xmlns:adec="http://schemas.microsoft.com/office/drawing/2017/decorative" val="1"/>
                </a:ext>
              </a:extLst>
            </p:cNvPr>
            <p:cNvSpPr>
              <a:spLocks/>
            </p:cNvSpPr>
            <p:nvPr/>
          </p:nvSpPr>
          <p:spPr bwMode="auto">
            <a:xfrm>
              <a:off x="2439988" y="2571750"/>
              <a:ext cx="447675" cy="1663700"/>
            </a:xfrm>
            <a:custGeom>
              <a:avLst/>
              <a:gdLst>
                <a:gd name="T0" fmla="*/ 142 w 282"/>
                <a:gd name="T1" fmla="*/ 0 h 1048"/>
                <a:gd name="T2" fmla="*/ 0 w 282"/>
                <a:gd name="T3" fmla="*/ 924 h 1048"/>
                <a:gd name="T4" fmla="*/ 142 w 282"/>
                <a:gd name="T5" fmla="*/ 1048 h 1048"/>
                <a:gd name="T6" fmla="*/ 282 w 282"/>
                <a:gd name="T7" fmla="*/ 924 h 1048"/>
                <a:gd name="T8" fmla="*/ 142 w 282"/>
                <a:gd name="T9" fmla="*/ 0 h 1048"/>
              </a:gdLst>
              <a:ahLst/>
              <a:cxnLst>
                <a:cxn ang="0">
                  <a:pos x="T0" y="T1"/>
                </a:cxn>
                <a:cxn ang="0">
                  <a:pos x="T2" y="T3"/>
                </a:cxn>
                <a:cxn ang="0">
                  <a:pos x="T4" y="T5"/>
                </a:cxn>
                <a:cxn ang="0">
                  <a:pos x="T6" y="T7"/>
                </a:cxn>
                <a:cxn ang="0">
                  <a:pos x="T8" y="T9"/>
                </a:cxn>
              </a:cxnLst>
              <a:rect l="0" t="0" r="r" b="b"/>
              <a:pathLst>
                <a:path w="282" h="1048">
                  <a:moveTo>
                    <a:pt x="142" y="0"/>
                  </a:moveTo>
                  <a:lnTo>
                    <a:pt x="0" y="924"/>
                  </a:lnTo>
                  <a:lnTo>
                    <a:pt x="142" y="1048"/>
                  </a:lnTo>
                  <a:lnTo>
                    <a:pt x="282" y="924"/>
                  </a:lnTo>
                  <a:lnTo>
                    <a:pt x="1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3" name="Freeform 152">
              <a:extLst>
                <a:ext uri="{FF2B5EF4-FFF2-40B4-BE49-F238E27FC236}">
                  <a16:creationId xmlns:a16="http://schemas.microsoft.com/office/drawing/2014/main" id="{11495113-22AA-4274-AAFB-BE50C1B4E711}"/>
                </a:ext>
                <a:ext uri="{C183D7F6-B498-43B3-948B-1728B52AA6E4}">
                  <adec:decorative xmlns:adec="http://schemas.microsoft.com/office/drawing/2017/decorative" val="1"/>
                </a:ext>
              </a:extLst>
            </p:cNvPr>
            <p:cNvSpPr>
              <a:spLocks/>
            </p:cNvSpPr>
            <p:nvPr/>
          </p:nvSpPr>
          <p:spPr bwMode="auto">
            <a:xfrm>
              <a:off x="2665413" y="2571750"/>
              <a:ext cx="222250" cy="1663700"/>
            </a:xfrm>
            <a:custGeom>
              <a:avLst/>
              <a:gdLst>
                <a:gd name="T0" fmla="*/ 0 w 140"/>
                <a:gd name="T1" fmla="*/ 0 h 1048"/>
                <a:gd name="T2" fmla="*/ 0 w 140"/>
                <a:gd name="T3" fmla="*/ 1048 h 1048"/>
                <a:gd name="T4" fmla="*/ 140 w 140"/>
                <a:gd name="T5" fmla="*/ 924 h 1048"/>
                <a:gd name="T6" fmla="*/ 0 w 140"/>
                <a:gd name="T7" fmla="*/ 0 h 1048"/>
              </a:gdLst>
              <a:ahLst/>
              <a:cxnLst>
                <a:cxn ang="0">
                  <a:pos x="T0" y="T1"/>
                </a:cxn>
                <a:cxn ang="0">
                  <a:pos x="T2" y="T3"/>
                </a:cxn>
                <a:cxn ang="0">
                  <a:pos x="T4" y="T5"/>
                </a:cxn>
                <a:cxn ang="0">
                  <a:pos x="T6" y="T7"/>
                </a:cxn>
              </a:cxnLst>
              <a:rect l="0" t="0" r="r" b="b"/>
              <a:pathLst>
                <a:path w="140" h="1048">
                  <a:moveTo>
                    <a:pt x="0" y="0"/>
                  </a:moveTo>
                  <a:lnTo>
                    <a:pt x="0" y="1048"/>
                  </a:lnTo>
                  <a:lnTo>
                    <a:pt x="140" y="924"/>
                  </a:lnTo>
                  <a:lnTo>
                    <a:pt x="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4" name="Freeform 153">
              <a:extLst>
                <a:ext uri="{FF2B5EF4-FFF2-40B4-BE49-F238E27FC236}">
                  <a16:creationId xmlns:a16="http://schemas.microsoft.com/office/drawing/2014/main" id="{A6594B39-DA41-49B0-963E-8152B69B1B67}"/>
                </a:ext>
                <a:ext uri="{C183D7F6-B498-43B3-948B-1728B52AA6E4}">
                  <adec:decorative xmlns:adec="http://schemas.microsoft.com/office/drawing/2017/decorative" val="1"/>
                </a:ext>
              </a:extLst>
            </p:cNvPr>
            <p:cNvSpPr>
              <a:spLocks/>
            </p:cNvSpPr>
            <p:nvPr/>
          </p:nvSpPr>
          <p:spPr bwMode="auto">
            <a:xfrm>
              <a:off x="2665413" y="2571750"/>
              <a:ext cx="222250" cy="1663700"/>
            </a:xfrm>
            <a:custGeom>
              <a:avLst/>
              <a:gdLst>
                <a:gd name="T0" fmla="*/ 0 w 140"/>
                <a:gd name="T1" fmla="*/ 0 h 1048"/>
                <a:gd name="T2" fmla="*/ 0 w 140"/>
                <a:gd name="T3" fmla="*/ 1048 h 1048"/>
                <a:gd name="T4" fmla="*/ 140 w 140"/>
                <a:gd name="T5" fmla="*/ 924 h 1048"/>
                <a:gd name="T6" fmla="*/ 0 w 140"/>
                <a:gd name="T7" fmla="*/ 0 h 1048"/>
              </a:gdLst>
              <a:ahLst/>
              <a:cxnLst>
                <a:cxn ang="0">
                  <a:pos x="T0" y="T1"/>
                </a:cxn>
                <a:cxn ang="0">
                  <a:pos x="T2" y="T3"/>
                </a:cxn>
                <a:cxn ang="0">
                  <a:pos x="T4" y="T5"/>
                </a:cxn>
                <a:cxn ang="0">
                  <a:pos x="T6" y="T7"/>
                </a:cxn>
              </a:cxnLst>
              <a:rect l="0" t="0" r="r" b="b"/>
              <a:pathLst>
                <a:path w="140" h="1048">
                  <a:moveTo>
                    <a:pt x="0" y="0"/>
                  </a:moveTo>
                  <a:lnTo>
                    <a:pt x="0" y="1048"/>
                  </a:lnTo>
                  <a:lnTo>
                    <a:pt x="140" y="92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5" name="Freeform 154">
              <a:extLst>
                <a:ext uri="{FF2B5EF4-FFF2-40B4-BE49-F238E27FC236}">
                  <a16:creationId xmlns:a16="http://schemas.microsoft.com/office/drawing/2014/main" id="{658AB940-001F-426B-9E2D-8982EFD49140}"/>
                </a:ext>
                <a:ext uri="{C183D7F6-B498-43B3-948B-1728B52AA6E4}">
                  <adec:decorative xmlns:adec="http://schemas.microsoft.com/office/drawing/2017/decorative" val="1"/>
                </a:ext>
              </a:extLst>
            </p:cNvPr>
            <p:cNvSpPr>
              <a:spLocks/>
            </p:cNvSpPr>
            <p:nvPr/>
          </p:nvSpPr>
          <p:spPr bwMode="auto">
            <a:xfrm>
              <a:off x="2887663" y="3206750"/>
              <a:ext cx="447675" cy="1028700"/>
            </a:xfrm>
            <a:custGeom>
              <a:avLst/>
              <a:gdLst>
                <a:gd name="T0" fmla="*/ 142 w 282"/>
                <a:gd name="T1" fmla="*/ 0 h 648"/>
                <a:gd name="T2" fmla="*/ 0 w 282"/>
                <a:gd name="T3" fmla="*/ 524 h 648"/>
                <a:gd name="T4" fmla="*/ 142 w 282"/>
                <a:gd name="T5" fmla="*/ 648 h 648"/>
                <a:gd name="T6" fmla="*/ 282 w 282"/>
                <a:gd name="T7" fmla="*/ 524 h 648"/>
                <a:gd name="T8" fmla="*/ 142 w 282"/>
                <a:gd name="T9" fmla="*/ 0 h 648"/>
              </a:gdLst>
              <a:ahLst/>
              <a:cxnLst>
                <a:cxn ang="0">
                  <a:pos x="T0" y="T1"/>
                </a:cxn>
                <a:cxn ang="0">
                  <a:pos x="T2" y="T3"/>
                </a:cxn>
                <a:cxn ang="0">
                  <a:pos x="T4" y="T5"/>
                </a:cxn>
                <a:cxn ang="0">
                  <a:pos x="T6" y="T7"/>
                </a:cxn>
                <a:cxn ang="0">
                  <a:pos x="T8" y="T9"/>
                </a:cxn>
              </a:cxnLst>
              <a:rect l="0" t="0" r="r" b="b"/>
              <a:pathLst>
                <a:path w="282" h="648">
                  <a:moveTo>
                    <a:pt x="142" y="0"/>
                  </a:moveTo>
                  <a:lnTo>
                    <a:pt x="0" y="524"/>
                  </a:lnTo>
                  <a:lnTo>
                    <a:pt x="142" y="648"/>
                  </a:lnTo>
                  <a:lnTo>
                    <a:pt x="282" y="524"/>
                  </a:lnTo>
                  <a:lnTo>
                    <a:pt x="142"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6" name="Freeform 155">
              <a:extLst>
                <a:ext uri="{FF2B5EF4-FFF2-40B4-BE49-F238E27FC236}">
                  <a16:creationId xmlns:a16="http://schemas.microsoft.com/office/drawing/2014/main" id="{4C53999E-90FD-4FA3-846C-BF7FC7178366}"/>
                </a:ext>
                <a:ext uri="{C183D7F6-B498-43B3-948B-1728B52AA6E4}">
                  <adec:decorative xmlns:adec="http://schemas.microsoft.com/office/drawing/2017/decorative" val="1"/>
                </a:ext>
              </a:extLst>
            </p:cNvPr>
            <p:cNvSpPr>
              <a:spLocks/>
            </p:cNvSpPr>
            <p:nvPr/>
          </p:nvSpPr>
          <p:spPr bwMode="auto">
            <a:xfrm>
              <a:off x="2776521" y="3206750"/>
              <a:ext cx="447675" cy="1028700"/>
            </a:xfrm>
            <a:custGeom>
              <a:avLst/>
              <a:gdLst>
                <a:gd name="T0" fmla="*/ 142 w 282"/>
                <a:gd name="T1" fmla="*/ 0 h 648"/>
                <a:gd name="T2" fmla="*/ 0 w 282"/>
                <a:gd name="T3" fmla="*/ 524 h 648"/>
                <a:gd name="T4" fmla="*/ 142 w 282"/>
                <a:gd name="T5" fmla="*/ 648 h 648"/>
                <a:gd name="T6" fmla="*/ 282 w 282"/>
                <a:gd name="T7" fmla="*/ 524 h 648"/>
                <a:gd name="T8" fmla="*/ 142 w 282"/>
                <a:gd name="T9" fmla="*/ 0 h 648"/>
              </a:gdLst>
              <a:ahLst/>
              <a:cxnLst>
                <a:cxn ang="0">
                  <a:pos x="T0" y="T1"/>
                </a:cxn>
                <a:cxn ang="0">
                  <a:pos x="T2" y="T3"/>
                </a:cxn>
                <a:cxn ang="0">
                  <a:pos x="T4" y="T5"/>
                </a:cxn>
                <a:cxn ang="0">
                  <a:pos x="T6" y="T7"/>
                </a:cxn>
                <a:cxn ang="0">
                  <a:pos x="T8" y="T9"/>
                </a:cxn>
              </a:cxnLst>
              <a:rect l="0" t="0" r="r" b="b"/>
              <a:pathLst>
                <a:path w="282" h="648">
                  <a:moveTo>
                    <a:pt x="142" y="0"/>
                  </a:moveTo>
                  <a:lnTo>
                    <a:pt x="0" y="524"/>
                  </a:lnTo>
                  <a:lnTo>
                    <a:pt x="142" y="648"/>
                  </a:lnTo>
                  <a:lnTo>
                    <a:pt x="282" y="524"/>
                  </a:lnTo>
                  <a:lnTo>
                    <a:pt x="1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7" name="Freeform 156">
              <a:extLst>
                <a:ext uri="{FF2B5EF4-FFF2-40B4-BE49-F238E27FC236}">
                  <a16:creationId xmlns:a16="http://schemas.microsoft.com/office/drawing/2014/main" id="{BCF9718F-0BA5-474D-9B37-A7153762A8EA}"/>
                </a:ext>
                <a:ext uri="{C183D7F6-B498-43B3-948B-1728B52AA6E4}">
                  <adec:decorative xmlns:adec="http://schemas.microsoft.com/office/drawing/2017/decorative" val="1"/>
                </a:ext>
              </a:extLst>
            </p:cNvPr>
            <p:cNvSpPr>
              <a:spLocks/>
            </p:cNvSpPr>
            <p:nvPr/>
          </p:nvSpPr>
          <p:spPr bwMode="auto">
            <a:xfrm>
              <a:off x="3113088" y="3206750"/>
              <a:ext cx="222250" cy="1028700"/>
            </a:xfrm>
            <a:custGeom>
              <a:avLst/>
              <a:gdLst>
                <a:gd name="T0" fmla="*/ 0 w 140"/>
                <a:gd name="T1" fmla="*/ 0 h 648"/>
                <a:gd name="T2" fmla="*/ 0 w 140"/>
                <a:gd name="T3" fmla="*/ 648 h 648"/>
                <a:gd name="T4" fmla="*/ 140 w 140"/>
                <a:gd name="T5" fmla="*/ 524 h 648"/>
                <a:gd name="T6" fmla="*/ 0 w 140"/>
                <a:gd name="T7" fmla="*/ 0 h 648"/>
              </a:gdLst>
              <a:ahLst/>
              <a:cxnLst>
                <a:cxn ang="0">
                  <a:pos x="T0" y="T1"/>
                </a:cxn>
                <a:cxn ang="0">
                  <a:pos x="T2" y="T3"/>
                </a:cxn>
                <a:cxn ang="0">
                  <a:pos x="T4" y="T5"/>
                </a:cxn>
                <a:cxn ang="0">
                  <a:pos x="T6" y="T7"/>
                </a:cxn>
              </a:cxnLst>
              <a:rect l="0" t="0" r="r" b="b"/>
              <a:pathLst>
                <a:path w="140" h="648">
                  <a:moveTo>
                    <a:pt x="0" y="0"/>
                  </a:moveTo>
                  <a:lnTo>
                    <a:pt x="0" y="648"/>
                  </a:lnTo>
                  <a:lnTo>
                    <a:pt x="140" y="524"/>
                  </a:lnTo>
                  <a:lnTo>
                    <a:pt x="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8" name="Freeform 157">
              <a:extLst>
                <a:ext uri="{FF2B5EF4-FFF2-40B4-BE49-F238E27FC236}">
                  <a16:creationId xmlns:a16="http://schemas.microsoft.com/office/drawing/2014/main" id="{70038926-89EA-44D5-A59B-DD63F3C4718A}"/>
                </a:ext>
                <a:ext uri="{C183D7F6-B498-43B3-948B-1728B52AA6E4}">
                  <adec:decorative xmlns:adec="http://schemas.microsoft.com/office/drawing/2017/decorative" val="1"/>
                </a:ext>
              </a:extLst>
            </p:cNvPr>
            <p:cNvSpPr>
              <a:spLocks/>
            </p:cNvSpPr>
            <p:nvPr/>
          </p:nvSpPr>
          <p:spPr bwMode="auto">
            <a:xfrm>
              <a:off x="3113088" y="3206750"/>
              <a:ext cx="222250" cy="1028700"/>
            </a:xfrm>
            <a:custGeom>
              <a:avLst/>
              <a:gdLst>
                <a:gd name="T0" fmla="*/ 0 w 140"/>
                <a:gd name="T1" fmla="*/ 0 h 648"/>
                <a:gd name="T2" fmla="*/ 0 w 140"/>
                <a:gd name="T3" fmla="*/ 648 h 648"/>
                <a:gd name="T4" fmla="*/ 140 w 140"/>
                <a:gd name="T5" fmla="*/ 524 h 648"/>
                <a:gd name="T6" fmla="*/ 0 w 140"/>
                <a:gd name="T7" fmla="*/ 0 h 648"/>
              </a:gdLst>
              <a:ahLst/>
              <a:cxnLst>
                <a:cxn ang="0">
                  <a:pos x="T0" y="T1"/>
                </a:cxn>
                <a:cxn ang="0">
                  <a:pos x="T2" y="T3"/>
                </a:cxn>
                <a:cxn ang="0">
                  <a:pos x="T4" y="T5"/>
                </a:cxn>
                <a:cxn ang="0">
                  <a:pos x="T6" y="T7"/>
                </a:cxn>
              </a:cxnLst>
              <a:rect l="0" t="0" r="r" b="b"/>
              <a:pathLst>
                <a:path w="140" h="648">
                  <a:moveTo>
                    <a:pt x="0" y="0"/>
                  </a:moveTo>
                  <a:lnTo>
                    <a:pt x="0" y="648"/>
                  </a:lnTo>
                  <a:lnTo>
                    <a:pt x="140" y="52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9" name="Freeform 158">
              <a:extLst>
                <a:ext uri="{FF2B5EF4-FFF2-40B4-BE49-F238E27FC236}">
                  <a16:creationId xmlns:a16="http://schemas.microsoft.com/office/drawing/2014/main" id="{2BCBA145-752C-46C4-97F1-3C8EEDECD466}"/>
                </a:ext>
                <a:ext uri="{C183D7F6-B498-43B3-948B-1728B52AA6E4}">
                  <adec:decorative xmlns:adec="http://schemas.microsoft.com/office/drawing/2017/decorative" val="1"/>
                </a:ext>
              </a:extLst>
            </p:cNvPr>
            <p:cNvSpPr>
              <a:spLocks/>
            </p:cNvSpPr>
            <p:nvPr/>
          </p:nvSpPr>
          <p:spPr bwMode="auto">
            <a:xfrm>
              <a:off x="3786188" y="3206750"/>
              <a:ext cx="450850" cy="1028700"/>
            </a:xfrm>
            <a:custGeom>
              <a:avLst/>
              <a:gdLst>
                <a:gd name="T0" fmla="*/ 142 w 284"/>
                <a:gd name="T1" fmla="*/ 0 h 648"/>
                <a:gd name="T2" fmla="*/ 0 w 284"/>
                <a:gd name="T3" fmla="*/ 524 h 648"/>
                <a:gd name="T4" fmla="*/ 142 w 284"/>
                <a:gd name="T5" fmla="*/ 648 h 648"/>
                <a:gd name="T6" fmla="*/ 284 w 284"/>
                <a:gd name="T7" fmla="*/ 524 h 648"/>
                <a:gd name="T8" fmla="*/ 142 w 284"/>
                <a:gd name="T9" fmla="*/ 0 h 648"/>
              </a:gdLst>
              <a:ahLst/>
              <a:cxnLst>
                <a:cxn ang="0">
                  <a:pos x="T0" y="T1"/>
                </a:cxn>
                <a:cxn ang="0">
                  <a:pos x="T2" y="T3"/>
                </a:cxn>
                <a:cxn ang="0">
                  <a:pos x="T4" y="T5"/>
                </a:cxn>
                <a:cxn ang="0">
                  <a:pos x="T6" y="T7"/>
                </a:cxn>
                <a:cxn ang="0">
                  <a:pos x="T8" y="T9"/>
                </a:cxn>
              </a:cxnLst>
              <a:rect l="0" t="0" r="r" b="b"/>
              <a:pathLst>
                <a:path w="284" h="648">
                  <a:moveTo>
                    <a:pt x="142" y="0"/>
                  </a:moveTo>
                  <a:lnTo>
                    <a:pt x="0" y="524"/>
                  </a:lnTo>
                  <a:lnTo>
                    <a:pt x="142" y="648"/>
                  </a:lnTo>
                  <a:lnTo>
                    <a:pt x="284" y="524"/>
                  </a:lnTo>
                  <a:lnTo>
                    <a:pt x="142" y="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0" name="Freeform 159">
              <a:extLst>
                <a:ext uri="{FF2B5EF4-FFF2-40B4-BE49-F238E27FC236}">
                  <a16:creationId xmlns:a16="http://schemas.microsoft.com/office/drawing/2014/main" id="{AFB1D6FE-C217-4FED-9B7C-07AE9D423449}"/>
                </a:ext>
                <a:ext uri="{C183D7F6-B498-43B3-948B-1728B52AA6E4}">
                  <adec:decorative xmlns:adec="http://schemas.microsoft.com/office/drawing/2017/decorative" val="1"/>
                </a:ext>
              </a:extLst>
            </p:cNvPr>
            <p:cNvSpPr>
              <a:spLocks/>
            </p:cNvSpPr>
            <p:nvPr/>
          </p:nvSpPr>
          <p:spPr bwMode="auto">
            <a:xfrm>
              <a:off x="3786188" y="3206750"/>
              <a:ext cx="450850" cy="1028700"/>
            </a:xfrm>
            <a:custGeom>
              <a:avLst/>
              <a:gdLst>
                <a:gd name="T0" fmla="*/ 142 w 284"/>
                <a:gd name="T1" fmla="*/ 0 h 648"/>
                <a:gd name="T2" fmla="*/ 0 w 284"/>
                <a:gd name="T3" fmla="*/ 524 h 648"/>
                <a:gd name="T4" fmla="*/ 142 w 284"/>
                <a:gd name="T5" fmla="*/ 648 h 648"/>
                <a:gd name="T6" fmla="*/ 284 w 284"/>
                <a:gd name="T7" fmla="*/ 524 h 648"/>
                <a:gd name="T8" fmla="*/ 142 w 284"/>
                <a:gd name="T9" fmla="*/ 0 h 648"/>
              </a:gdLst>
              <a:ahLst/>
              <a:cxnLst>
                <a:cxn ang="0">
                  <a:pos x="T0" y="T1"/>
                </a:cxn>
                <a:cxn ang="0">
                  <a:pos x="T2" y="T3"/>
                </a:cxn>
                <a:cxn ang="0">
                  <a:pos x="T4" y="T5"/>
                </a:cxn>
                <a:cxn ang="0">
                  <a:pos x="T6" y="T7"/>
                </a:cxn>
                <a:cxn ang="0">
                  <a:pos x="T8" y="T9"/>
                </a:cxn>
              </a:cxnLst>
              <a:rect l="0" t="0" r="r" b="b"/>
              <a:pathLst>
                <a:path w="284" h="648">
                  <a:moveTo>
                    <a:pt x="142" y="0"/>
                  </a:moveTo>
                  <a:lnTo>
                    <a:pt x="0" y="524"/>
                  </a:lnTo>
                  <a:lnTo>
                    <a:pt x="142" y="648"/>
                  </a:lnTo>
                  <a:lnTo>
                    <a:pt x="284" y="524"/>
                  </a:lnTo>
                  <a:lnTo>
                    <a:pt x="1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1" name="Freeform 161">
              <a:extLst>
                <a:ext uri="{FF2B5EF4-FFF2-40B4-BE49-F238E27FC236}">
                  <a16:creationId xmlns:a16="http://schemas.microsoft.com/office/drawing/2014/main" id="{16F63B13-69C4-4413-BBA1-7804D6313219}"/>
                </a:ext>
                <a:ext uri="{C183D7F6-B498-43B3-948B-1728B52AA6E4}">
                  <adec:decorative xmlns:adec="http://schemas.microsoft.com/office/drawing/2017/decorative" val="1"/>
                </a:ext>
              </a:extLst>
            </p:cNvPr>
            <p:cNvSpPr>
              <a:spLocks/>
            </p:cNvSpPr>
            <p:nvPr/>
          </p:nvSpPr>
          <p:spPr bwMode="auto">
            <a:xfrm>
              <a:off x="3900471" y="3206750"/>
              <a:ext cx="225425" cy="1028700"/>
            </a:xfrm>
            <a:custGeom>
              <a:avLst/>
              <a:gdLst>
                <a:gd name="T0" fmla="*/ 0 w 142"/>
                <a:gd name="T1" fmla="*/ 0 h 648"/>
                <a:gd name="T2" fmla="*/ 0 w 142"/>
                <a:gd name="T3" fmla="*/ 648 h 648"/>
                <a:gd name="T4" fmla="*/ 142 w 142"/>
                <a:gd name="T5" fmla="*/ 524 h 648"/>
                <a:gd name="T6" fmla="*/ 0 w 142"/>
                <a:gd name="T7" fmla="*/ 0 h 648"/>
              </a:gdLst>
              <a:ahLst/>
              <a:cxnLst>
                <a:cxn ang="0">
                  <a:pos x="T0" y="T1"/>
                </a:cxn>
                <a:cxn ang="0">
                  <a:pos x="T2" y="T3"/>
                </a:cxn>
                <a:cxn ang="0">
                  <a:pos x="T4" y="T5"/>
                </a:cxn>
                <a:cxn ang="0">
                  <a:pos x="T6" y="T7"/>
                </a:cxn>
              </a:cxnLst>
              <a:rect l="0" t="0" r="r" b="b"/>
              <a:pathLst>
                <a:path w="142" h="648">
                  <a:moveTo>
                    <a:pt x="0" y="0"/>
                  </a:moveTo>
                  <a:lnTo>
                    <a:pt x="0" y="648"/>
                  </a:lnTo>
                  <a:lnTo>
                    <a:pt x="142" y="52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2" name="Freeform 162">
              <a:extLst>
                <a:ext uri="{FF2B5EF4-FFF2-40B4-BE49-F238E27FC236}">
                  <a16:creationId xmlns:a16="http://schemas.microsoft.com/office/drawing/2014/main" id="{A443CD53-E631-429B-B804-6C711BFCBEC9}"/>
                </a:ext>
                <a:ext uri="{C183D7F6-B498-43B3-948B-1728B52AA6E4}">
                  <adec:decorative xmlns:adec="http://schemas.microsoft.com/office/drawing/2017/decorative" val="1"/>
                </a:ext>
              </a:extLst>
            </p:cNvPr>
            <p:cNvSpPr>
              <a:spLocks/>
            </p:cNvSpPr>
            <p:nvPr/>
          </p:nvSpPr>
          <p:spPr bwMode="auto">
            <a:xfrm>
              <a:off x="3335338" y="2349500"/>
              <a:ext cx="450850" cy="1885950"/>
            </a:xfrm>
            <a:custGeom>
              <a:avLst/>
              <a:gdLst>
                <a:gd name="T0" fmla="*/ 142 w 284"/>
                <a:gd name="T1" fmla="*/ 0 h 1188"/>
                <a:gd name="T2" fmla="*/ 0 w 284"/>
                <a:gd name="T3" fmla="*/ 1064 h 1188"/>
                <a:gd name="T4" fmla="*/ 144 w 284"/>
                <a:gd name="T5" fmla="*/ 1188 h 1188"/>
                <a:gd name="T6" fmla="*/ 284 w 284"/>
                <a:gd name="T7" fmla="*/ 1064 h 1188"/>
                <a:gd name="T8" fmla="*/ 142 w 284"/>
                <a:gd name="T9" fmla="*/ 0 h 1188"/>
              </a:gdLst>
              <a:ahLst/>
              <a:cxnLst>
                <a:cxn ang="0">
                  <a:pos x="T0" y="T1"/>
                </a:cxn>
                <a:cxn ang="0">
                  <a:pos x="T2" y="T3"/>
                </a:cxn>
                <a:cxn ang="0">
                  <a:pos x="T4" y="T5"/>
                </a:cxn>
                <a:cxn ang="0">
                  <a:pos x="T6" y="T7"/>
                </a:cxn>
                <a:cxn ang="0">
                  <a:pos x="T8" y="T9"/>
                </a:cxn>
              </a:cxnLst>
              <a:rect l="0" t="0" r="r" b="b"/>
              <a:pathLst>
                <a:path w="284" h="1188">
                  <a:moveTo>
                    <a:pt x="142" y="0"/>
                  </a:moveTo>
                  <a:lnTo>
                    <a:pt x="0" y="1064"/>
                  </a:lnTo>
                  <a:lnTo>
                    <a:pt x="144" y="1188"/>
                  </a:lnTo>
                  <a:lnTo>
                    <a:pt x="284" y="1064"/>
                  </a:lnTo>
                  <a:lnTo>
                    <a:pt x="142" y="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3" name="Freeform 163">
              <a:extLst>
                <a:ext uri="{FF2B5EF4-FFF2-40B4-BE49-F238E27FC236}">
                  <a16:creationId xmlns:a16="http://schemas.microsoft.com/office/drawing/2014/main" id="{1452468A-2A8A-4FC4-B6DA-A01A23610F6D}"/>
                </a:ext>
                <a:ext uri="{C183D7F6-B498-43B3-948B-1728B52AA6E4}">
                  <adec:decorative xmlns:adec="http://schemas.microsoft.com/office/drawing/2017/decorative" val="1"/>
                </a:ext>
              </a:extLst>
            </p:cNvPr>
            <p:cNvSpPr>
              <a:spLocks/>
            </p:cNvSpPr>
            <p:nvPr/>
          </p:nvSpPr>
          <p:spPr bwMode="auto">
            <a:xfrm>
              <a:off x="3335338" y="2349500"/>
              <a:ext cx="450850" cy="1885950"/>
            </a:xfrm>
            <a:custGeom>
              <a:avLst/>
              <a:gdLst>
                <a:gd name="T0" fmla="*/ 142 w 284"/>
                <a:gd name="T1" fmla="*/ 0 h 1188"/>
                <a:gd name="T2" fmla="*/ 0 w 284"/>
                <a:gd name="T3" fmla="*/ 1064 h 1188"/>
                <a:gd name="T4" fmla="*/ 144 w 284"/>
                <a:gd name="T5" fmla="*/ 1188 h 1188"/>
                <a:gd name="T6" fmla="*/ 284 w 284"/>
                <a:gd name="T7" fmla="*/ 1064 h 1188"/>
                <a:gd name="T8" fmla="*/ 142 w 284"/>
                <a:gd name="T9" fmla="*/ 0 h 1188"/>
              </a:gdLst>
              <a:ahLst/>
              <a:cxnLst>
                <a:cxn ang="0">
                  <a:pos x="T0" y="T1"/>
                </a:cxn>
                <a:cxn ang="0">
                  <a:pos x="T2" y="T3"/>
                </a:cxn>
                <a:cxn ang="0">
                  <a:pos x="T4" y="T5"/>
                </a:cxn>
                <a:cxn ang="0">
                  <a:pos x="T6" y="T7"/>
                </a:cxn>
                <a:cxn ang="0">
                  <a:pos x="T8" y="T9"/>
                </a:cxn>
              </a:cxnLst>
              <a:rect l="0" t="0" r="r" b="b"/>
              <a:pathLst>
                <a:path w="284" h="1188">
                  <a:moveTo>
                    <a:pt x="142" y="0"/>
                  </a:moveTo>
                  <a:lnTo>
                    <a:pt x="0" y="1064"/>
                  </a:lnTo>
                  <a:lnTo>
                    <a:pt x="144" y="1188"/>
                  </a:lnTo>
                  <a:lnTo>
                    <a:pt x="284" y="1064"/>
                  </a:lnTo>
                  <a:lnTo>
                    <a:pt x="1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4" name="Freeform 164">
              <a:extLst>
                <a:ext uri="{FF2B5EF4-FFF2-40B4-BE49-F238E27FC236}">
                  <a16:creationId xmlns:a16="http://schemas.microsoft.com/office/drawing/2014/main" id="{C6341DB5-BD73-42AE-B84D-D4E529122F1C}"/>
                </a:ext>
                <a:ext uri="{C183D7F6-B498-43B3-948B-1728B52AA6E4}">
                  <adec:decorative xmlns:adec="http://schemas.microsoft.com/office/drawing/2017/decorative" val="1"/>
                </a:ext>
              </a:extLst>
            </p:cNvPr>
            <p:cNvSpPr>
              <a:spLocks/>
            </p:cNvSpPr>
            <p:nvPr/>
          </p:nvSpPr>
          <p:spPr bwMode="auto">
            <a:xfrm>
              <a:off x="3449621" y="2349500"/>
              <a:ext cx="225425" cy="1885950"/>
            </a:xfrm>
            <a:custGeom>
              <a:avLst/>
              <a:gdLst>
                <a:gd name="T0" fmla="*/ 0 w 142"/>
                <a:gd name="T1" fmla="*/ 0 h 1188"/>
                <a:gd name="T2" fmla="*/ 2 w 142"/>
                <a:gd name="T3" fmla="*/ 1188 h 1188"/>
                <a:gd name="T4" fmla="*/ 142 w 142"/>
                <a:gd name="T5" fmla="*/ 1064 h 1188"/>
                <a:gd name="T6" fmla="*/ 0 w 142"/>
                <a:gd name="T7" fmla="*/ 0 h 1188"/>
              </a:gdLst>
              <a:ahLst/>
              <a:cxnLst>
                <a:cxn ang="0">
                  <a:pos x="T0" y="T1"/>
                </a:cxn>
                <a:cxn ang="0">
                  <a:pos x="T2" y="T3"/>
                </a:cxn>
                <a:cxn ang="0">
                  <a:pos x="T4" y="T5"/>
                </a:cxn>
                <a:cxn ang="0">
                  <a:pos x="T6" y="T7"/>
                </a:cxn>
              </a:cxnLst>
              <a:rect l="0" t="0" r="r" b="b"/>
              <a:pathLst>
                <a:path w="142" h="1188">
                  <a:moveTo>
                    <a:pt x="0" y="0"/>
                  </a:moveTo>
                  <a:lnTo>
                    <a:pt x="2" y="1188"/>
                  </a:lnTo>
                  <a:lnTo>
                    <a:pt x="142" y="1064"/>
                  </a:lnTo>
                  <a:lnTo>
                    <a:pt x="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5" name="Freeform 165">
              <a:extLst>
                <a:ext uri="{FF2B5EF4-FFF2-40B4-BE49-F238E27FC236}">
                  <a16:creationId xmlns:a16="http://schemas.microsoft.com/office/drawing/2014/main" id="{C357E293-D501-4211-B933-45EF43BD3A34}"/>
                </a:ext>
                <a:ext uri="{C183D7F6-B498-43B3-948B-1728B52AA6E4}">
                  <adec:decorative xmlns:adec="http://schemas.microsoft.com/office/drawing/2017/decorative" val="1"/>
                </a:ext>
              </a:extLst>
            </p:cNvPr>
            <p:cNvSpPr>
              <a:spLocks/>
            </p:cNvSpPr>
            <p:nvPr/>
          </p:nvSpPr>
          <p:spPr bwMode="auto">
            <a:xfrm>
              <a:off x="3560763" y="2349500"/>
              <a:ext cx="225425" cy="1885950"/>
            </a:xfrm>
            <a:custGeom>
              <a:avLst/>
              <a:gdLst>
                <a:gd name="T0" fmla="*/ 0 w 142"/>
                <a:gd name="T1" fmla="*/ 0 h 1188"/>
                <a:gd name="T2" fmla="*/ 2 w 142"/>
                <a:gd name="T3" fmla="*/ 1188 h 1188"/>
                <a:gd name="T4" fmla="*/ 142 w 142"/>
                <a:gd name="T5" fmla="*/ 1064 h 1188"/>
                <a:gd name="T6" fmla="*/ 0 w 142"/>
                <a:gd name="T7" fmla="*/ 0 h 1188"/>
              </a:gdLst>
              <a:ahLst/>
              <a:cxnLst>
                <a:cxn ang="0">
                  <a:pos x="T0" y="T1"/>
                </a:cxn>
                <a:cxn ang="0">
                  <a:pos x="T2" y="T3"/>
                </a:cxn>
                <a:cxn ang="0">
                  <a:pos x="T4" y="T5"/>
                </a:cxn>
                <a:cxn ang="0">
                  <a:pos x="T6" y="T7"/>
                </a:cxn>
              </a:cxnLst>
              <a:rect l="0" t="0" r="r" b="b"/>
              <a:pathLst>
                <a:path w="142" h="1188">
                  <a:moveTo>
                    <a:pt x="0" y="0"/>
                  </a:moveTo>
                  <a:lnTo>
                    <a:pt x="2" y="1188"/>
                  </a:lnTo>
                  <a:lnTo>
                    <a:pt x="142" y="106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2" name="Freeform 160">
              <a:extLst>
                <a:ext uri="{FF2B5EF4-FFF2-40B4-BE49-F238E27FC236}">
                  <a16:creationId xmlns:a16="http://schemas.microsoft.com/office/drawing/2014/main" id="{CEA588B0-3AC7-4FB8-B77C-60B65A3F9C28}"/>
                </a:ext>
                <a:ext uri="{C183D7F6-B498-43B3-948B-1728B52AA6E4}">
                  <adec:decorative xmlns:adec="http://schemas.microsoft.com/office/drawing/2017/decorative" val="1"/>
                </a:ext>
              </a:extLst>
            </p:cNvPr>
            <p:cNvSpPr>
              <a:spLocks/>
            </p:cNvSpPr>
            <p:nvPr/>
          </p:nvSpPr>
          <p:spPr bwMode="auto">
            <a:xfrm>
              <a:off x="4011613" y="3206750"/>
              <a:ext cx="225425" cy="1028700"/>
            </a:xfrm>
            <a:custGeom>
              <a:avLst/>
              <a:gdLst>
                <a:gd name="T0" fmla="*/ 0 w 142"/>
                <a:gd name="T1" fmla="*/ 0 h 648"/>
                <a:gd name="T2" fmla="*/ 0 w 142"/>
                <a:gd name="T3" fmla="*/ 648 h 648"/>
                <a:gd name="T4" fmla="*/ 142 w 142"/>
                <a:gd name="T5" fmla="*/ 524 h 648"/>
                <a:gd name="T6" fmla="*/ 0 w 142"/>
                <a:gd name="T7" fmla="*/ 0 h 648"/>
              </a:gdLst>
              <a:ahLst/>
              <a:cxnLst>
                <a:cxn ang="0">
                  <a:pos x="T0" y="T1"/>
                </a:cxn>
                <a:cxn ang="0">
                  <a:pos x="T2" y="T3"/>
                </a:cxn>
                <a:cxn ang="0">
                  <a:pos x="T4" y="T5"/>
                </a:cxn>
                <a:cxn ang="0">
                  <a:pos x="T6" y="T7"/>
                </a:cxn>
              </a:cxnLst>
              <a:rect l="0" t="0" r="r" b="b"/>
              <a:pathLst>
                <a:path w="142" h="648">
                  <a:moveTo>
                    <a:pt x="0" y="0"/>
                  </a:moveTo>
                  <a:lnTo>
                    <a:pt x="0" y="648"/>
                  </a:lnTo>
                  <a:lnTo>
                    <a:pt x="142" y="524"/>
                  </a:lnTo>
                  <a:lnTo>
                    <a:pt x="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52" name="Group 251" descr="cubed  3d bas">
            <a:extLst>
              <a:ext uri="{FF2B5EF4-FFF2-40B4-BE49-F238E27FC236}">
                <a16:creationId xmlns:a16="http://schemas.microsoft.com/office/drawing/2014/main" id="{83463A9B-C4A7-414B-AD83-6C9DE592B2B8}"/>
              </a:ext>
            </a:extLst>
          </p:cNvPr>
          <p:cNvGrpSpPr/>
          <p:nvPr/>
        </p:nvGrpSpPr>
        <p:grpSpPr>
          <a:xfrm>
            <a:off x="7000478" y="1881187"/>
            <a:ext cx="1214438" cy="1183673"/>
            <a:chOff x="4637088" y="2508250"/>
            <a:chExt cx="1619250" cy="1578230"/>
          </a:xfrm>
        </p:grpSpPr>
        <p:sp>
          <p:nvSpPr>
            <p:cNvPr id="74" name="Rectangle 78">
              <a:extLst>
                <a:ext uri="{FF2B5EF4-FFF2-40B4-BE49-F238E27FC236}">
                  <a16:creationId xmlns:a16="http://schemas.microsoft.com/office/drawing/2014/main" id="{F78E0BB2-B5C5-4136-9CAC-610723A67AF0}"/>
                </a:ext>
                <a:ext uri="{C183D7F6-B498-43B3-948B-1728B52AA6E4}">
                  <adec:decorative xmlns:adec="http://schemas.microsoft.com/office/drawing/2017/decorative" val="1"/>
                </a:ext>
              </a:extLst>
            </p:cNvPr>
            <p:cNvSpPr>
              <a:spLocks noChangeArrowheads="1"/>
            </p:cNvSpPr>
            <p:nvPr/>
          </p:nvSpPr>
          <p:spPr bwMode="auto">
            <a:xfrm>
              <a:off x="4637088" y="2603500"/>
              <a:ext cx="387350" cy="1387475"/>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5" name="Rectangle 79">
              <a:extLst>
                <a:ext uri="{FF2B5EF4-FFF2-40B4-BE49-F238E27FC236}">
                  <a16:creationId xmlns:a16="http://schemas.microsoft.com/office/drawing/2014/main" id="{FD15D1C1-C95A-41FA-8F8E-50D4A2AA2A6A}"/>
                </a:ext>
                <a:ext uri="{C183D7F6-B498-43B3-948B-1728B52AA6E4}">
                  <adec:decorative xmlns:adec="http://schemas.microsoft.com/office/drawing/2017/decorative" val="1"/>
                </a:ext>
              </a:extLst>
            </p:cNvPr>
            <p:cNvSpPr>
              <a:spLocks noChangeArrowheads="1"/>
            </p:cNvSpPr>
            <p:nvPr/>
          </p:nvSpPr>
          <p:spPr bwMode="auto">
            <a:xfrm>
              <a:off x="4637088" y="2603500"/>
              <a:ext cx="387350"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6" name="Freeform 80">
              <a:extLst>
                <a:ext uri="{FF2B5EF4-FFF2-40B4-BE49-F238E27FC236}">
                  <a16:creationId xmlns:a16="http://schemas.microsoft.com/office/drawing/2014/main" id="{508F8152-ADB4-42BC-A6A1-C2664D085BFD}"/>
                </a:ext>
                <a:ext uri="{C183D7F6-B498-43B3-948B-1728B52AA6E4}">
                  <adec:decorative xmlns:adec="http://schemas.microsoft.com/office/drawing/2017/decorative" val="1"/>
                </a:ext>
              </a:extLst>
            </p:cNvPr>
            <p:cNvSpPr>
              <a:spLocks/>
            </p:cNvSpPr>
            <p:nvPr/>
          </p:nvSpPr>
          <p:spPr bwMode="auto">
            <a:xfrm>
              <a:off x="4637088" y="2508250"/>
              <a:ext cx="387350" cy="187325"/>
            </a:xfrm>
            <a:custGeom>
              <a:avLst/>
              <a:gdLst>
                <a:gd name="T0" fmla="*/ 122 w 244"/>
                <a:gd name="T1" fmla="*/ 118 h 118"/>
                <a:gd name="T2" fmla="*/ 0 w 244"/>
                <a:gd name="T3" fmla="*/ 60 h 118"/>
                <a:gd name="T4" fmla="*/ 122 w 244"/>
                <a:gd name="T5" fmla="*/ 0 h 118"/>
                <a:gd name="T6" fmla="*/ 244 w 244"/>
                <a:gd name="T7" fmla="*/ 60 h 118"/>
                <a:gd name="T8" fmla="*/ 122 w 244"/>
                <a:gd name="T9" fmla="*/ 118 h 118"/>
              </a:gdLst>
              <a:ahLst/>
              <a:cxnLst>
                <a:cxn ang="0">
                  <a:pos x="T0" y="T1"/>
                </a:cxn>
                <a:cxn ang="0">
                  <a:pos x="T2" y="T3"/>
                </a:cxn>
                <a:cxn ang="0">
                  <a:pos x="T4" y="T5"/>
                </a:cxn>
                <a:cxn ang="0">
                  <a:pos x="T6" y="T7"/>
                </a:cxn>
                <a:cxn ang="0">
                  <a:pos x="T8" y="T9"/>
                </a:cxn>
              </a:cxnLst>
              <a:rect l="0" t="0" r="r" b="b"/>
              <a:pathLst>
                <a:path w="244" h="118">
                  <a:moveTo>
                    <a:pt x="122" y="118"/>
                  </a:moveTo>
                  <a:lnTo>
                    <a:pt x="0" y="60"/>
                  </a:lnTo>
                  <a:lnTo>
                    <a:pt x="122" y="0"/>
                  </a:lnTo>
                  <a:lnTo>
                    <a:pt x="244" y="60"/>
                  </a:lnTo>
                  <a:lnTo>
                    <a:pt x="122" y="118"/>
                  </a:lnTo>
                  <a:close/>
                </a:path>
              </a:pathLst>
            </a:custGeom>
            <a:solidFill>
              <a:schemeClr val="accent5">
                <a:lumMod val="9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7" name="Freeform 81">
              <a:extLst>
                <a:ext uri="{FF2B5EF4-FFF2-40B4-BE49-F238E27FC236}">
                  <a16:creationId xmlns:a16="http://schemas.microsoft.com/office/drawing/2014/main" id="{7B7C514D-39BC-483D-8CFD-F9AD665B6801}"/>
                </a:ext>
                <a:ext uri="{C183D7F6-B498-43B3-948B-1728B52AA6E4}">
                  <adec:decorative xmlns:adec="http://schemas.microsoft.com/office/drawing/2017/decorative" val="1"/>
                </a:ext>
              </a:extLst>
            </p:cNvPr>
            <p:cNvSpPr>
              <a:spLocks/>
            </p:cNvSpPr>
            <p:nvPr/>
          </p:nvSpPr>
          <p:spPr bwMode="auto">
            <a:xfrm>
              <a:off x="4637088" y="2508250"/>
              <a:ext cx="387350" cy="187325"/>
            </a:xfrm>
            <a:custGeom>
              <a:avLst/>
              <a:gdLst>
                <a:gd name="T0" fmla="*/ 122 w 244"/>
                <a:gd name="T1" fmla="*/ 118 h 118"/>
                <a:gd name="T2" fmla="*/ 0 w 244"/>
                <a:gd name="T3" fmla="*/ 60 h 118"/>
                <a:gd name="T4" fmla="*/ 122 w 244"/>
                <a:gd name="T5" fmla="*/ 0 h 118"/>
                <a:gd name="T6" fmla="*/ 244 w 244"/>
                <a:gd name="T7" fmla="*/ 60 h 118"/>
                <a:gd name="T8" fmla="*/ 122 w 244"/>
                <a:gd name="T9" fmla="*/ 118 h 118"/>
              </a:gdLst>
              <a:ahLst/>
              <a:cxnLst>
                <a:cxn ang="0">
                  <a:pos x="T0" y="T1"/>
                </a:cxn>
                <a:cxn ang="0">
                  <a:pos x="T2" y="T3"/>
                </a:cxn>
                <a:cxn ang="0">
                  <a:pos x="T4" y="T5"/>
                </a:cxn>
                <a:cxn ang="0">
                  <a:pos x="T6" y="T7"/>
                </a:cxn>
                <a:cxn ang="0">
                  <a:pos x="T8" y="T9"/>
                </a:cxn>
              </a:cxnLst>
              <a:rect l="0" t="0" r="r" b="b"/>
              <a:pathLst>
                <a:path w="244" h="118">
                  <a:moveTo>
                    <a:pt x="122" y="118"/>
                  </a:moveTo>
                  <a:lnTo>
                    <a:pt x="0" y="60"/>
                  </a:lnTo>
                  <a:lnTo>
                    <a:pt x="122" y="0"/>
                  </a:lnTo>
                  <a:lnTo>
                    <a:pt x="244" y="60"/>
                  </a:lnTo>
                  <a:lnTo>
                    <a:pt x="122" y="1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8" name="Freeform 83">
              <a:extLst>
                <a:ext uri="{FF2B5EF4-FFF2-40B4-BE49-F238E27FC236}">
                  <a16:creationId xmlns:a16="http://schemas.microsoft.com/office/drawing/2014/main" id="{97770A15-8084-4527-8875-E1DA44476F15}"/>
                </a:ext>
                <a:ext uri="{C183D7F6-B498-43B3-948B-1728B52AA6E4}">
                  <adec:decorative xmlns:adec="http://schemas.microsoft.com/office/drawing/2017/decorative" val="1"/>
                </a:ext>
              </a:extLst>
            </p:cNvPr>
            <p:cNvSpPr>
              <a:spLocks/>
            </p:cNvSpPr>
            <p:nvPr/>
          </p:nvSpPr>
          <p:spPr bwMode="auto">
            <a:xfrm>
              <a:off x="4637088" y="3898900"/>
              <a:ext cx="387350" cy="187325"/>
            </a:xfrm>
            <a:custGeom>
              <a:avLst/>
              <a:gdLst>
                <a:gd name="T0" fmla="*/ 122 w 244"/>
                <a:gd name="T1" fmla="*/ 118 h 118"/>
                <a:gd name="T2" fmla="*/ 0 w 244"/>
                <a:gd name="T3" fmla="*/ 58 h 118"/>
                <a:gd name="T4" fmla="*/ 122 w 244"/>
                <a:gd name="T5" fmla="*/ 0 h 118"/>
                <a:gd name="T6" fmla="*/ 244 w 244"/>
                <a:gd name="T7" fmla="*/ 58 h 118"/>
                <a:gd name="T8" fmla="*/ 122 w 244"/>
                <a:gd name="T9" fmla="*/ 118 h 118"/>
              </a:gdLst>
              <a:ahLst/>
              <a:cxnLst>
                <a:cxn ang="0">
                  <a:pos x="T0" y="T1"/>
                </a:cxn>
                <a:cxn ang="0">
                  <a:pos x="T2" y="T3"/>
                </a:cxn>
                <a:cxn ang="0">
                  <a:pos x="T4" y="T5"/>
                </a:cxn>
                <a:cxn ang="0">
                  <a:pos x="T6" y="T7"/>
                </a:cxn>
                <a:cxn ang="0">
                  <a:pos x="T8" y="T9"/>
                </a:cxn>
              </a:cxnLst>
              <a:rect l="0" t="0" r="r" b="b"/>
              <a:pathLst>
                <a:path w="244" h="118">
                  <a:moveTo>
                    <a:pt x="122" y="118"/>
                  </a:moveTo>
                  <a:lnTo>
                    <a:pt x="0" y="58"/>
                  </a:lnTo>
                  <a:lnTo>
                    <a:pt x="122" y="0"/>
                  </a:lnTo>
                  <a:lnTo>
                    <a:pt x="244" y="58"/>
                  </a:lnTo>
                  <a:lnTo>
                    <a:pt x="122" y="1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9" name="Freeform 82">
              <a:extLst>
                <a:ext uri="{FF2B5EF4-FFF2-40B4-BE49-F238E27FC236}">
                  <a16:creationId xmlns:a16="http://schemas.microsoft.com/office/drawing/2014/main" id="{0F809540-8CDB-4C93-AFB3-8F8B20AC8CB7}"/>
                </a:ext>
                <a:ext uri="{C183D7F6-B498-43B3-948B-1728B52AA6E4}">
                  <adec:decorative xmlns:adec="http://schemas.microsoft.com/office/drawing/2017/decorative" val="1"/>
                </a:ext>
              </a:extLst>
            </p:cNvPr>
            <p:cNvSpPr>
              <a:spLocks/>
            </p:cNvSpPr>
            <p:nvPr/>
          </p:nvSpPr>
          <p:spPr bwMode="auto">
            <a:xfrm>
              <a:off x="4637088" y="3898900"/>
              <a:ext cx="387350" cy="187325"/>
            </a:xfrm>
            <a:custGeom>
              <a:avLst/>
              <a:gdLst>
                <a:gd name="T0" fmla="*/ 122 w 244"/>
                <a:gd name="T1" fmla="*/ 118 h 118"/>
                <a:gd name="T2" fmla="*/ 0 w 244"/>
                <a:gd name="T3" fmla="*/ 58 h 118"/>
                <a:gd name="T4" fmla="*/ 122 w 244"/>
                <a:gd name="T5" fmla="*/ 0 h 118"/>
                <a:gd name="T6" fmla="*/ 244 w 244"/>
                <a:gd name="T7" fmla="*/ 58 h 118"/>
                <a:gd name="T8" fmla="*/ 122 w 244"/>
                <a:gd name="T9" fmla="*/ 118 h 118"/>
              </a:gdLst>
              <a:ahLst/>
              <a:cxnLst>
                <a:cxn ang="0">
                  <a:pos x="T0" y="T1"/>
                </a:cxn>
                <a:cxn ang="0">
                  <a:pos x="T2" y="T3"/>
                </a:cxn>
                <a:cxn ang="0">
                  <a:pos x="T4" y="T5"/>
                </a:cxn>
                <a:cxn ang="0">
                  <a:pos x="T6" y="T7"/>
                </a:cxn>
                <a:cxn ang="0">
                  <a:pos x="T8" y="T9"/>
                </a:cxn>
              </a:cxnLst>
              <a:rect l="0" t="0" r="r" b="b"/>
              <a:pathLst>
                <a:path w="244" h="118">
                  <a:moveTo>
                    <a:pt x="122" y="118"/>
                  </a:moveTo>
                  <a:lnTo>
                    <a:pt x="0" y="58"/>
                  </a:lnTo>
                  <a:lnTo>
                    <a:pt x="122" y="0"/>
                  </a:lnTo>
                  <a:lnTo>
                    <a:pt x="244" y="58"/>
                  </a:lnTo>
                  <a:lnTo>
                    <a:pt x="122" y="118"/>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0" name="Rectangle 85">
              <a:extLst>
                <a:ext uri="{FF2B5EF4-FFF2-40B4-BE49-F238E27FC236}">
                  <a16:creationId xmlns:a16="http://schemas.microsoft.com/office/drawing/2014/main" id="{F45DA871-B90C-4E24-9F1D-FA5D46CCFB65}"/>
                </a:ext>
                <a:ext uri="{C183D7F6-B498-43B3-948B-1728B52AA6E4}">
                  <adec:decorative xmlns:adec="http://schemas.microsoft.com/office/drawing/2017/decorative" val="1"/>
                </a:ext>
              </a:extLst>
            </p:cNvPr>
            <p:cNvSpPr>
              <a:spLocks noChangeArrowheads="1"/>
            </p:cNvSpPr>
            <p:nvPr/>
          </p:nvSpPr>
          <p:spPr bwMode="auto">
            <a:xfrm>
              <a:off x="4637088" y="3244850"/>
              <a:ext cx="38735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1" name="Rectangle 84">
              <a:extLst>
                <a:ext uri="{FF2B5EF4-FFF2-40B4-BE49-F238E27FC236}">
                  <a16:creationId xmlns:a16="http://schemas.microsoft.com/office/drawing/2014/main" id="{C0003291-C83A-4478-BC3E-2E1F8C3828DE}"/>
                </a:ext>
                <a:ext uri="{C183D7F6-B498-43B3-948B-1728B52AA6E4}">
                  <adec:decorative xmlns:adec="http://schemas.microsoft.com/office/drawing/2017/decorative" val="1"/>
                </a:ext>
              </a:extLst>
            </p:cNvPr>
            <p:cNvSpPr>
              <a:spLocks noChangeArrowheads="1"/>
            </p:cNvSpPr>
            <p:nvPr/>
          </p:nvSpPr>
          <p:spPr bwMode="auto">
            <a:xfrm>
              <a:off x="4637088" y="3244850"/>
              <a:ext cx="387350" cy="746125"/>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2" name="Freeform 86">
              <a:extLst>
                <a:ext uri="{FF2B5EF4-FFF2-40B4-BE49-F238E27FC236}">
                  <a16:creationId xmlns:a16="http://schemas.microsoft.com/office/drawing/2014/main" id="{02C6A417-F922-430B-8589-5B095601B588}"/>
                </a:ext>
                <a:ext uri="{C183D7F6-B498-43B3-948B-1728B52AA6E4}">
                  <adec:decorative xmlns:adec="http://schemas.microsoft.com/office/drawing/2017/decorative" val="1"/>
                </a:ext>
              </a:extLst>
            </p:cNvPr>
            <p:cNvSpPr>
              <a:spLocks/>
            </p:cNvSpPr>
            <p:nvPr/>
          </p:nvSpPr>
          <p:spPr bwMode="auto">
            <a:xfrm>
              <a:off x="4637088" y="3149600"/>
              <a:ext cx="387350" cy="190500"/>
            </a:xfrm>
            <a:custGeom>
              <a:avLst/>
              <a:gdLst>
                <a:gd name="T0" fmla="*/ 122 w 244"/>
                <a:gd name="T1" fmla="*/ 120 h 120"/>
                <a:gd name="T2" fmla="*/ 0 w 244"/>
                <a:gd name="T3" fmla="*/ 60 h 120"/>
                <a:gd name="T4" fmla="*/ 122 w 244"/>
                <a:gd name="T5" fmla="*/ 0 h 120"/>
                <a:gd name="T6" fmla="*/ 244 w 244"/>
                <a:gd name="T7" fmla="*/ 60 h 120"/>
                <a:gd name="T8" fmla="*/ 122 w 244"/>
                <a:gd name="T9" fmla="*/ 120 h 120"/>
              </a:gdLst>
              <a:ahLst/>
              <a:cxnLst>
                <a:cxn ang="0">
                  <a:pos x="T0" y="T1"/>
                </a:cxn>
                <a:cxn ang="0">
                  <a:pos x="T2" y="T3"/>
                </a:cxn>
                <a:cxn ang="0">
                  <a:pos x="T4" y="T5"/>
                </a:cxn>
                <a:cxn ang="0">
                  <a:pos x="T6" y="T7"/>
                </a:cxn>
                <a:cxn ang="0">
                  <a:pos x="T8" y="T9"/>
                </a:cxn>
              </a:cxnLst>
              <a:rect l="0" t="0" r="r" b="b"/>
              <a:pathLst>
                <a:path w="244" h="120">
                  <a:moveTo>
                    <a:pt x="122" y="120"/>
                  </a:moveTo>
                  <a:lnTo>
                    <a:pt x="0" y="60"/>
                  </a:lnTo>
                  <a:lnTo>
                    <a:pt x="122" y="0"/>
                  </a:lnTo>
                  <a:lnTo>
                    <a:pt x="244" y="60"/>
                  </a:lnTo>
                  <a:lnTo>
                    <a:pt x="122" y="120"/>
                  </a:lnTo>
                  <a:close/>
                </a:path>
              </a:pathLst>
            </a:cu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3" name="Freeform 87">
              <a:extLst>
                <a:ext uri="{FF2B5EF4-FFF2-40B4-BE49-F238E27FC236}">
                  <a16:creationId xmlns:a16="http://schemas.microsoft.com/office/drawing/2014/main" id="{CC97B248-F179-4A68-A4E4-3FDA7EE0CA69}"/>
                </a:ext>
                <a:ext uri="{C183D7F6-B498-43B3-948B-1728B52AA6E4}">
                  <adec:decorative xmlns:adec="http://schemas.microsoft.com/office/drawing/2017/decorative" val="1"/>
                </a:ext>
              </a:extLst>
            </p:cNvPr>
            <p:cNvSpPr>
              <a:spLocks/>
            </p:cNvSpPr>
            <p:nvPr/>
          </p:nvSpPr>
          <p:spPr bwMode="auto">
            <a:xfrm>
              <a:off x="4637088" y="3149600"/>
              <a:ext cx="387350" cy="190500"/>
            </a:xfrm>
            <a:custGeom>
              <a:avLst/>
              <a:gdLst>
                <a:gd name="T0" fmla="*/ 122 w 244"/>
                <a:gd name="T1" fmla="*/ 120 h 120"/>
                <a:gd name="T2" fmla="*/ 0 w 244"/>
                <a:gd name="T3" fmla="*/ 60 h 120"/>
                <a:gd name="T4" fmla="*/ 122 w 244"/>
                <a:gd name="T5" fmla="*/ 0 h 120"/>
                <a:gd name="T6" fmla="*/ 244 w 244"/>
                <a:gd name="T7" fmla="*/ 60 h 120"/>
                <a:gd name="T8" fmla="*/ 122 w 244"/>
                <a:gd name="T9" fmla="*/ 120 h 120"/>
              </a:gdLst>
              <a:ahLst/>
              <a:cxnLst>
                <a:cxn ang="0">
                  <a:pos x="T0" y="T1"/>
                </a:cxn>
                <a:cxn ang="0">
                  <a:pos x="T2" y="T3"/>
                </a:cxn>
                <a:cxn ang="0">
                  <a:pos x="T4" y="T5"/>
                </a:cxn>
                <a:cxn ang="0">
                  <a:pos x="T6" y="T7"/>
                </a:cxn>
                <a:cxn ang="0">
                  <a:pos x="T8" y="T9"/>
                </a:cxn>
              </a:cxnLst>
              <a:rect l="0" t="0" r="r" b="b"/>
              <a:pathLst>
                <a:path w="244" h="120">
                  <a:moveTo>
                    <a:pt x="122" y="120"/>
                  </a:moveTo>
                  <a:lnTo>
                    <a:pt x="0" y="60"/>
                  </a:lnTo>
                  <a:lnTo>
                    <a:pt x="122" y="0"/>
                  </a:lnTo>
                  <a:lnTo>
                    <a:pt x="244" y="60"/>
                  </a:lnTo>
                  <a:lnTo>
                    <a:pt x="122"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4" name="Freeform 89">
              <a:extLst>
                <a:ext uri="{FF2B5EF4-FFF2-40B4-BE49-F238E27FC236}">
                  <a16:creationId xmlns:a16="http://schemas.microsoft.com/office/drawing/2014/main" id="{33946537-9862-44C2-8BDF-85A62F4F2E5C}"/>
                </a:ext>
                <a:ext uri="{C183D7F6-B498-43B3-948B-1728B52AA6E4}">
                  <adec:decorative xmlns:adec="http://schemas.microsoft.com/office/drawing/2017/decorative" val="1"/>
                </a:ext>
              </a:extLst>
            </p:cNvPr>
            <p:cNvSpPr>
              <a:spLocks/>
            </p:cNvSpPr>
            <p:nvPr/>
          </p:nvSpPr>
          <p:spPr bwMode="auto">
            <a:xfrm>
              <a:off x="4830763" y="2603500"/>
              <a:ext cx="193675" cy="641350"/>
            </a:xfrm>
            <a:custGeom>
              <a:avLst/>
              <a:gdLst>
                <a:gd name="T0" fmla="*/ 122 w 122"/>
                <a:gd name="T1" fmla="*/ 0 h 404"/>
                <a:gd name="T2" fmla="*/ 122 w 122"/>
                <a:gd name="T3" fmla="*/ 0 h 404"/>
                <a:gd name="T4" fmla="*/ 0 w 122"/>
                <a:gd name="T5" fmla="*/ 58 h 404"/>
                <a:gd name="T6" fmla="*/ 0 w 122"/>
                <a:gd name="T7" fmla="*/ 344 h 404"/>
                <a:gd name="T8" fmla="*/ 122 w 122"/>
                <a:gd name="T9" fmla="*/ 404 h 404"/>
                <a:gd name="T10" fmla="*/ 122 w 122"/>
                <a:gd name="T11" fmla="*/ 0 h 404"/>
              </a:gdLst>
              <a:ahLst/>
              <a:cxnLst>
                <a:cxn ang="0">
                  <a:pos x="T0" y="T1"/>
                </a:cxn>
                <a:cxn ang="0">
                  <a:pos x="T2" y="T3"/>
                </a:cxn>
                <a:cxn ang="0">
                  <a:pos x="T4" y="T5"/>
                </a:cxn>
                <a:cxn ang="0">
                  <a:pos x="T6" y="T7"/>
                </a:cxn>
                <a:cxn ang="0">
                  <a:pos x="T8" y="T9"/>
                </a:cxn>
                <a:cxn ang="0">
                  <a:pos x="T10" y="T11"/>
                </a:cxn>
              </a:cxnLst>
              <a:rect l="0" t="0" r="r" b="b"/>
              <a:pathLst>
                <a:path w="122" h="404">
                  <a:moveTo>
                    <a:pt x="122" y="0"/>
                  </a:moveTo>
                  <a:lnTo>
                    <a:pt x="122" y="0"/>
                  </a:lnTo>
                  <a:lnTo>
                    <a:pt x="0" y="58"/>
                  </a:lnTo>
                  <a:lnTo>
                    <a:pt x="0" y="344"/>
                  </a:lnTo>
                  <a:lnTo>
                    <a:pt x="122" y="404"/>
                  </a:lnTo>
                  <a:lnTo>
                    <a:pt x="1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5" name="Freeform 91">
              <a:extLst>
                <a:ext uri="{FF2B5EF4-FFF2-40B4-BE49-F238E27FC236}">
                  <a16:creationId xmlns:a16="http://schemas.microsoft.com/office/drawing/2014/main" id="{52D15743-7B4E-4EE6-A5C5-93CEFC390E11}"/>
                </a:ext>
                <a:ext uri="{C183D7F6-B498-43B3-948B-1728B52AA6E4}">
                  <adec:decorative xmlns:adec="http://schemas.microsoft.com/office/drawing/2017/decorative" val="1"/>
                </a:ext>
              </a:extLst>
            </p:cNvPr>
            <p:cNvSpPr>
              <a:spLocks/>
            </p:cNvSpPr>
            <p:nvPr/>
          </p:nvSpPr>
          <p:spPr bwMode="auto">
            <a:xfrm>
              <a:off x="4830763" y="3990975"/>
              <a:ext cx="193675" cy="95250"/>
            </a:xfrm>
            <a:custGeom>
              <a:avLst/>
              <a:gdLst>
                <a:gd name="T0" fmla="*/ 122 w 122"/>
                <a:gd name="T1" fmla="*/ 0 h 60"/>
                <a:gd name="T2" fmla="*/ 0 w 122"/>
                <a:gd name="T3" fmla="*/ 0 h 60"/>
                <a:gd name="T4" fmla="*/ 0 w 122"/>
                <a:gd name="T5" fmla="*/ 60 h 60"/>
                <a:gd name="T6" fmla="*/ 122 w 122"/>
                <a:gd name="T7" fmla="*/ 0 h 60"/>
              </a:gdLst>
              <a:ahLst/>
              <a:cxnLst>
                <a:cxn ang="0">
                  <a:pos x="T0" y="T1"/>
                </a:cxn>
                <a:cxn ang="0">
                  <a:pos x="T2" y="T3"/>
                </a:cxn>
                <a:cxn ang="0">
                  <a:pos x="T4" y="T5"/>
                </a:cxn>
                <a:cxn ang="0">
                  <a:pos x="T6" y="T7"/>
                </a:cxn>
              </a:cxnLst>
              <a:rect l="0" t="0" r="r" b="b"/>
              <a:pathLst>
                <a:path w="122" h="60">
                  <a:moveTo>
                    <a:pt x="122" y="0"/>
                  </a:moveTo>
                  <a:lnTo>
                    <a:pt x="0" y="0"/>
                  </a:lnTo>
                  <a:lnTo>
                    <a:pt x="0" y="60"/>
                  </a:lnTo>
                  <a:lnTo>
                    <a:pt x="1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6" name="Freeform 93">
              <a:extLst>
                <a:ext uri="{FF2B5EF4-FFF2-40B4-BE49-F238E27FC236}">
                  <a16:creationId xmlns:a16="http://schemas.microsoft.com/office/drawing/2014/main" id="{8E54B67C-D020-437B-9BAB-D3CD061A5603}"/>
                </a:ext>
                <a:ext uri="{C183D7F6-B498-43B3-948B-1728B52AA6E4}">
                  <adec:decorative xmlns:adec="http://schemas.microsoft.com/office/drawing/2017/decorative" val="1"/>
                </a:ext>
              </a:extLst>
            </p:cNvPr>
            <p:cNvSpPr>
              <a:spLocks/>
            </p:cNvSpPr>
            <p:nvPr/>
          </p:nvSpPr>
          <p:spPr bwMode="auto">
            <a:xfrm>
              <a:off x="4830763" y="3244850"/>
              <a:ext cx="193675" cy="746125"/>
            </a:xfrm>
            <a:custGeom>
              <a:avLst/>
              <a:gdLst>
                <a:gd name="T0" fmla="*/ 122 w 122"/>
                <a:gd name="T1" fmla="*/ 0 h 470"/>
                <a:gd name="T2" fmla="*/ 122 w 122"/>
                <a:gd name="T3" fmla="*/ 0 h 470"/>
                <a:gd name="T4" fmla="*/ 0 w 122"/>
                <a:gd name="T5" fmla="*/ 60 h 470"/>
                <a:gd name="T6" fmla="*/ 0 w 122"/>
                <a:gd name="T7" fmla="*/ 470 h 470"/>
                <a:gd name="T8" fmla="*/ 122 w 122"/>
                <a:gd name="T9" fmla="*/ 470 h 470"/>
                <a:gd name="T10" fmla="*/ 122 w 122"/>
                <a:gd name="T11" fmla="*/ 0 h 470"/>
              </a:gdLst>
              <a:ahLst/>
              <a:cxnLst>
                <a:cxn ang="0">
                  <a:pos x="T0" y="T1"/>
                </a:cxn>
                <a:cxn ang="0">
                  <a:pos x="T2" y="T3"/>
                </a:cxn>
                <a:cxn ang="0">
                  <a:pos x="T4" y="T5"/>
                </a:cxn>
                <a:cxn ang="0">
                  <a:pos x="T6" y="T7"/>
                </a:cxn>
                <a:cxn ang="0">
                  <a:pos x="T8" y="T9"/>
                </a:cxn>
                <a:cxn ang="0">
                  <a:pos x="T10" y="T11"/>
                </a:cxn>
              </a:cxnLst>
              <a:rect l="0" t="0" r="r" b="b"/>
              <a:pathLst>
                <a:path w="122" h="470">
                  <a:moveTo>
                    <a:pt x="122" y="0"/>
                  </a:moveTo>
                  <a:lnTo>
                    <a:pt x="122" y="0"/>
                  </a:lnTo>
                  <a:lnTo>
                    <a:pt x="0" y="60"/>
                  </a:lnTo>
                  <a:lnTo>
                    <a:pt x="0" y="470"/>
                  </a:lnTo>
                  <a:lnTo>
                    <a:pt x="122" y="470"/>
                  </a:lnTo>
                  <a:lnTo>
                    <a:pt x="1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7" name="Freeform 95">
              <a:extLst>
                <a:ext uri="{FF2B5EF4-FFF2-40B4-BE49-F238E27FC236}">
                  <a16:creationId xmlns:a16="http://schemas.microsoft.com/office/drawing/2014/main" id="{62F36CE8-A456-4196-80D2-A5A86D26F752}"/>
                </a:ext>
                <a:ext uri="{C183D7F6-B498-43B3-948B-1728B52AA6E4}">
                  <adec:decorative xmlns:adec="http://schemas.microsoft.com/office/drawing/2017/decorative" val="1"/>
                </a:ext>
              </a:extLst>
            </p:cNvPr>
            <p:cNvSpPr>
              <a:spLocks/>
            </p:cNvSpPr>
            <p:nvPr/>
          </p:nvSpPr>
          <p:spPr bwMode="auto">
            <a:xfrm>
              <a:off x="4830763" y="3149600"/>
              <a:ext cx="193675" cy="190500"/>
            </a:xfrm>
            <a:custGeom>
              <a:avLst/>
              <a:gdLst>
                <a:gd name="T0" fmla="*/ 0 w 122"/>
                <a:gd name="T1" fmla="*/ 0 h 120"/>
                <a:gd name="T2" fmla="*/ 0 w 122"/>
                <a:gd name="T3" fmla="*/ 120 h 120"/>
                <a:gd name="T4" fmla="*/ 122 w 122"/>
                <a:gd name="T5" fmla="*/ 60 h 120"/>
                <a:gd name="T6" fmla="*/ 0 w 122"/>
                <a:gd name="T7" fmla="*/ 0 h 120"/>
              </a:gdLst>
              <a:ahLst/>
              <a:cxnLst>
                <a:cxn ang="0">
                  <a:pos x="T0" y="T1"/>
                </a:cxn>
                <a:cxn ang="0">
                  <a:pos x="T2" y="T3"/>
                </a:cxn>
                <a:cxn ang="0">
                  <a:pos x="T4" y="T5"/>
                </a:cxn>
                <a:cxn ang="0">
                  <a:pos x="T6" y="T7"/>
                </a:cxn>
              </a:cxnLst>
              <a:rect l="0" t="0" r="r" b="b"/>
              <a:pathLst>
                <a:path w="122" h="120">
                  <a:moveTo>
                    <a:pt x="0" y="0"/>
                  </a:moveTo>
                  <a:lnTo>
                    <a:pt x="0" y="120"/>
                  </a:lnTo>
                  <a:lnTo>
                    <a:pt x="122" y="6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8" name="Rectangle 96">
              <a:extLst>
                <a:ext uri="{FF2B5EF4-FFF2-40B4-BE49-F238E27FC236}">
                  <a16:creationId xmlns:a16="http://schemas.microsoft.com/office/drawing/2014/main" id="{2B91EBCD-8935-46E7-8DE2-2FD3A5BEF399}"/>
                </a:ext>
                <a:ext uri="{C183D7F6-B498-43B3-948B-1728B52AA6E4}">
                  <adec:decorative xmlns:adec="http://schemas.microsoft.com/office/drawing/2017/decorative" val="1"/>
                </a:ext>
              </a:extLst>
            </p:cNvPr>
            <p:cNvSpPr>
              <a:spLocks noChangeArrowheads="1"/>
            </p:cNvSpPr>
            <p:nvPr/>
          </p:nvSpPr>
          <p:spPr bwMode="auto">
            <a:xfrm>
              <a:off x="5046663" y="2603500"/>
              <a:ext cx="387350" cy="1387475"/>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9" name="Rectangle 97">
              <a:extLst>
                <a:ext uri="{FF2B5EF4-FFF2-40B4-BE49-F238E27FC236}">
                  <a16:creationId xmlns:a16="http://schemas.microsoft.com/office/drawing/2014/main" id="{4B2C3417-E371-497A-920F-CEFD8F67A787}"/>
                </a:ext>
                <a:ext uri="{C183D7F6-B498-43B3-948B-1728B52AA6E4}">
                  <adec:decorative xmlns:adec="http://schemas.microsoft.com/office/drawing/2017/decorative" val="1"/>
                </a:ext>
              </a:extLst>
            </p:cNvPr>
            <p:cNvSpPr>
              <a:spLocks noChangeArrowheads="1"/>
            </p:cNvSpPr>
            <p:nvPr/>
          </p:nvSpPr>
          <p:spPr bwMode="auto">
            <a:xfrm>
              <a:off x="5046663" y="2603500"/>
              <a:ext cx="387350"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0" name="Freeform 98">
              <a:extLst>
                <a:ext uri="{FF2B5EF4-FFF2-40B4-BE49-F238E27FC236}">
                  <a16:creationId xmlns:a16="http://schemas.microsoft.com/office/drawing/2014/main" id="{C0D073BE-953B-4B54-BFCF-04A10FF846EA}"/>
                </a:ext>
                <a:ext uri="{C183D7F6-B498-43B3-948B-1728B52AA6E4}">
                  <adec:decorative xmlns:adec="http://schemas.microsoft.com/office/drawing/2017/decorative" val="1"/>
                </a:ext>
              </a:extLst>
            </p:cNvPr>
            <p:cNvSpPr>
              <a:spLocks/>
            </p:cNvSpPr>
            <p:nvPr/>
          </p:nvSpPr>
          <p:spPr bwMode="auto">
            <a:xfrm>
              <a:off x="5046663" y="2508250"/>
              <a:ext cx="387350" cy="187325"/>
            </a:xfrm>
            <a:custGeom>
              <a:avLst/>
              <a:gdLst>
                <a:gd name="T0" fmla="*/ 122 w 244"/>
                <a:gd name="T1" fmla="*/ 118 h 118"/>
                <a:gd name="T2" fmla="*/ 0 w 244"/>
                <a:gd name="T3" fmla="*/ 60 h 118"/>
                <a:gd name="T4" fmla="*/ 122 w 244"/>
                <a:gd name="T5" fmla="*/ 0 h 118"/>
                <a:gd name="T6" fmla="*/ 244 w 244"/>
                <a:gd name="T7" fmla="*/ 60 h 118"/>
                <a:gd name="T8" fmla="*/ 122 w 244"/>
                <a:gd name="T9" fmla="*/ 118 h 118"/>
              </a:gdLst>
              <a:ahLst/>
              <a:cxnLst>
                <a:cxn ang="0">
                  <a:pos x="T0" y="T1"/>
                </a:cxn>
                <a:cxn ang="0">
                  <a:pos x="T2" y="T3"/>
                </a:cxn>
                <a:cxn ang="0">
                  <a:pos x="T4" y="T5"/>
                </a:cxn>
                <a:cxn ang="0">
                  <a:pos x="T6" y="T7"/>
                </a:cxn>
                <a:cxn ang="0">
                  <a:pos x="T8" y="T9"/>
                </a:cxn>
              </a:cxnLst>
              <a:rect l="0" t="0" r="r" b="b"/>
              <a:pathLst>
                <a:path w="244" h="118">
                  <a:moveTo>
                    <a:pt x="122" y="118"/>
                  </a:moveTo>
                  <a:lnTo>
                    <a:pt x="0" y="60"/>
                  </a:lnTo>
                  <a:lnTo>
                    <a:pt x="122" y="0"/>
                  </a:lnTo>
                  <a:lnTo>
                    <a:pt x="244" y="60"/>
                  </a:lnTo>
                  <a:lnTo>
                    <a:pt x="122" y="118"/>
                  </a:lnTo>
                  <a:close/>
                </a:path>
              </a:pathLst>
            </a:custGeom>
            <a:solidFill>
              <a:schemeClr val="accent5">
                <a:lumMod val="9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1" name="Freeform 99">
              <a:extLst>
                <a:ext uri="{FF2B5EF4-FFF2-40B4-BE49-F238E27FC236}">
                  <a16:creationId xmlns:a16="http://schemas.microsoft.com/office/drawing/2014/main" id="{B95D9E54-2A54-4E01-91B2-6DF9FD3A876A}"/>
                </a:ext>
                <a:ext uri="{C183D7F6-B498-43B3-948B-1728B52AA6E4}">
                  <adec:decorative xmlns:adec="http://schemas.microsoft.com/office/drawing/2017/decorative" val="1"/>
                </a:ext>
              </a:extLst>
            </p:cNvPr>
            <p:cNvSpPr>
              <a:spLocks/>
            </p:cNvSpPr>
            <p:nvPr/>
          </p:nvSpPr>
          <p:spPr bwMode="auto">
            <a:xfrm>
              <a:off x="5046663" y="2508250"/>
              <a:ext cx="387350" cy="187325"/>
            </a:xfrm>
            <a:custGeom>
              <a:avLst/>
              <a:gdLst>
                <a:gd name="T0" fmla="*/ 122 w 244"/>
                <a:gd name="T1" fmla="*/ 118 h 118"/>
                <a:gd name="T2" fmla="*/ 0 w 244"/>
                <a:gd name="T3" fmla="*/ 60 h 118"/>
                <a:gd name="T4" fmla="*/ 122 w 244"/>
                <a:gd name="T5" fmla="*/ 0 h 118"/>
                <a:gd name="T6" fmla="*/ 244 w 244"/>
                <a:gd name="T7" fmla="*/ 60 h 118"/>
                <a:gd name="T8" fmla="*/ 122 w 244"/>
                <a:gd name="T9" fmla="*/ 118 h 118"/>
              </a:gdLst>
              <a:ahLst/>
              <a:cxnLst>
                <a:cxn ang="0">
                  <a:pos x="T0" y="T1"/>
                </a:cxn>
                <a:cxn ang="0">
                  <a:pos x="T2" y="T3"/>
                </a:cxn>
                <a:cxn ang="0">
                  <a:pos x="T4" y="T5"/>
                </a:cxn>
                <a:cxn ang="0">
                  <a:pos x="T6" y="T7"/>
                </a:cxn>
                <a:cxn ang="0">
                  <a:pos x="T8" y="T9"/>
                </a:cxn>
              </a:cxnLst>
              <a:rect l="0" t="0" r="r" b="b"/>
              <a:pathLst>
                <a:path w="244" h="118">
                  <a:moveTo>
                    <a:pt x="122" y="118"/>
                  </a:moveTo>
                  <a:lnTo>
                    <a:pt x="0" y="60"/>
                  </a:lnTo>
                  <a:lnTo>
                    <a:pt x="122" y="0"/>
                  </a:lnTo>
                  <a:lnTo>
                    <a:pt x="244" y="60"/>
                  </a:lnTo>
                  <a:lnTo>
                    <a:pt x="122" y="1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2" name="Freeform 100">
              <a:extLst>
                <a:ext uri="{FF2B5EF4-FFF2-40B4-BE49-F238E27FC236}">
                  <a16:creationId xmlns:a16="http://schemas.microsoft.com/office/drawing/2014/main" id="{C3E7B57E-24D2-4973-8484-0AEC9106F478}"/>
                </a:ext>
                <a:ext uri="{C183D7F6-B498-43B3-948B-1728B52AA6E4}">
                  <adec:decorative xmlns:adec="http://schemas.microsoft.com/office/drawing/2017/decorative" val="1"/>
                </a:ext>
              </a:extLst>
            </p:cNvPr>
            <p:cNvSpPr>
              <a:spLocks/>
            </p:cNvSpPr>
            <p:nvPr/>
          </p:nvSpPr>
          <p:spPr bwMode="auto">
            <a:xfrm>
              <a:off x="5046663" y="3898900"/>
              <a:ext cx="387350" cy="187325"/>
            </a:xfrm>
            <a:custGeom>
              <a:avLst/>
              <a:gdLst>
                <a:gd name="T0" fmla="*/ 122 w 244"/>
                <a:gd name="T1" fmla="*/ 118 h 118"/>
                <a:gd name="T2" fmla="*/ 0 w 244"/>
                <a:gd name="T3" fmla="*/ 58 h 118"/>
                <a:gd name="T4" fmla="*/ 122 w 244"/>
                <a:gd name="T5" fmla="*/ 0 h 118"/>
                <a:gd name="T6" fmla="*/ 244 w 244"/>
                <a:gd name="T7" fmla="*/ 58 h 118"/>
                <a:gd name="T8" fmla="*/ 122 w 244"/>
                <a:gd name="T9" fmla="*/ 118 h 118"/>
              </a:gdLst>
              <a:ahLst/>
              <a:cxnLst>
                <a:cxn ang="0">
                  <a:pos x="T0" y="T1"/>
                </a:cxn>
                <a:cxn ang="0">
                  <a:pos x="T2" y="T3"/>
                </a:cxn>
                <a:cxn ang="0">
                  <a:pos x="T4" y="T5"/>
                </a:cxn>
                <a:cxn ang="0">
                  <a:pos x="T6" y="T7"/>
                </a:cxn>
                <a:cxn ang="0">
                  <a:pos x="T8" y="T9"/>
                </a:cxn>
              </a:cxnLst>
              <a:rect l="0" t="0" r="r" b="b"/>
              <a:pathLst>
                <a:path w="244" h="118">
                  <a:moveTo>
                    <a:pt x="122" y="118"/>
                  </a:moveTo>
                  <a:lnTo>
                    <a:pt x="0" y="58"/>
                  </a:lnTo>
                  <a:lnTo>
                    <a:pt x="122" y="0"/>
                  </a:lnTo>
                  <a:lnTo>
                    <a:pt x="244" y="58"/>
                  </a:lnTo>
                  <a:lnTo>
                    <a:pt x="122" y="118"/>
                  </a:lnTo>
                  <a:close/>
                </a:path>
              </a:pathLst>
            </a:custGeom>
            <a:solidFill>
              <a:srgbClr val="FFC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3" name="Freeform 101">
              <a:extLst>
                <a:ext uri="{FF2B5EF4-FFF2-40B4-BE49-F238E27FC236}">
                  <a16:creationId xmlns:a16="http://schemas.microsoft.com/office/drawing/2014/main" id="{C8A409CF-7557-477E-B9E3-D64271B9823F}"/>
                </a:ext>
                <a:ext uri="{C183D7F6-B498-43B3-948B-1728B52AA6E4}">
                  <adec:decorative xmlns:adec="http://schemas.microsoft.com/office/drawing/2017/decorative" val="1"/>
                </a:ext>
              </a:extLst>
            </p:cNvPr>
            <p:cNvSpPr>
              <a:spLocks/>
            </p:cNvSpPr>
            <p:nvPr/>
          </p:nvSpPr>
          <p:spPr bwMode="auto">
            <a:xfrm>
              <a:off x="5046663" y="3898900"/>
              <a:ext cx="387350" cy="187325"/>
            </a:xfrm>
            <a:custGeom>
              <a:avLst/>
              <a:gdLst>
                <a:gd name="T0" fmla="*/ 122 w 244"/>
                <a:gd name="T1" fmla="*/ 118 h 118"/>
                <a:gd name="T2" fmla="*/ 0 w 244"/>
                <a:gd name="T3" fmla="*/ 58 h 118"/>
                <a:gd name="T4" fmla="*/ 122 w 244"/>
                <a:gd name="T5" fmla="*/ 0 h 118"/>
                <a:gd name="T6" fmla="*/ 244 w 244"/>
                <a:gd name="T7" fmla="*/ 58 h 118"/>
                <a:gd name="T8" fmla="*/ 122 w 244"/>
                <a:gd name="T9" fmla="*/ 118 h 118"/>
              </a:gdLst>
              <a:ahLst/>
              <a:cxnLst>
                <a:cxn ang="0">
                  <a:pos x="T0" y="T1"/>
                </a:cxn>
                <a:cxn ang="0">
                  <a:pos x="T2" y="T3"/>
                </a:cxn>
                <a:cxn ang="0">
                  <a:pos x="T4" y="T5"/>
                </a:cxn>
                <a:cxn ang="0">
                  <a:pos x="T6" y="T7"/>
                </a:cxn>
                <a:cxn ang="0">
                  <a:pos x="T8" y="T9"/>
                </a:cxn>
              </a:cxnLst>
              <a:rect l="0" t="0" r="r" b="b"/>
              <a:pathLst>
                <a:path w="244" h="118">
                  <a:moveTo>
                    <a:pt x="122" y="118"/>
                  </a:moveTo>
                  <a:lnTo>
                    <a:pt x="0" y="58"/>
                  </a:lnTo>
                  <a:lnTo>
                    <a:pt x="122" y="0"/>
                  </a:lnTo>
                  <a:lnTo>
                    <a:pt x="244" y="58"/>
                  </a:lnTo>
                  <a:lnTo>
                    <a:pt x="122" y="118"/>
                  </a:lnTo>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4" name="Rectangle 102">
              <a:extLst>
                <a:ext uri="{FF2B5EF4-FFF2-40B4-BE49-F238E27FC236}">
                  <a16:creationId xmlns:a16="http://schemas.microsoft.com/office/drawing/2014/main" id="{CEF4338D-EDDE-4267-9FCC-E69DAAA9D9B3}"/>
                </a:ext>
                <a:ext uri="{C183D7F6-B498-43B3-948B-1728B52AA6E4}">
                  <adec:decorative xmlns:adec="http://schemas.microsoft.com/office/drawing/2017/decorative" val="0"/>
                </a:ext>
              </a:extLst>
            </p:cNvPr>
            <p:cNvSpPr>
              <a:spLocks noChangeArrowheads="1"/>
            </p:cNvSpPr>
            <p:nvPr/>
          </p:nvSpPr>
          <p:spPr bwMode="auto">
            <a:xfrm>
              <a:off x="5046663" y="3683000"/>
              <a:ext cx="387350" cy="307975"/>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5" name="Rectangle 103">
              <a:extLst>
                <a:ext uri="{FF2B5EF4-FFF2-40B4-BE49-F238E27FC236}">
                  <a16:creationId xmlns:a16="http://schemas.microsoft.com/office/drawing/2014/main" id="{945EF521-ED24-4E38-BFAB-43A15C20323A}"/>
                </a:ext>
                <a:ext uri="{C183D7F6-B498-43B3-948B-1728B52AA6E4}">
                  <adec:decorative xmlns:adec="http://schemas.microsoft.com/office/drawing/2017/decorative" val="1"/>
                </a:ext>
              </a:extLst>
            </p:cNvPr>
            <p:cNvSpPr>
              <a:spLocks noChangeArrowheads="1"/>
            </p:cNvSpPr>
            <p:nvPr/>
          </p:nvSpPr>
          <p:spPr bwMode="auto">
            <a:xfrm>
              <a:off x="5046663" y="3683000"/>
              <a:ext cx="387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6" name="Freeform 104">
              <a:extLst>
                <a:ext uri="{FF2B5EF4-FFF2-40B4-BE49-F238E27FC236}">
                  <a16:creationId xmlns:a16="http://schemas.microsoft.com/office/drawing/2014/main" id="{0DEA1D47-8A8A-4DD3-B537-BD66A312A2F6}"/>
                </a:ext>
              </a:extLst>
            </p:cNvPr>
            <p:cNvSpPr>
              <a:spLocks/>
            </p:cNvSpPr>
            <p:nvPr/>
          </p:nvSpPr>
          <p:spPr bwMode="auto">
            <a:xfrm>
              <a:off x="5046663" y="3587750"/>
              <a:ext cx="387350" cy="187325"/>
            </a:xfrm>
            <a:custGeom>
              <a:avLst/>
              <a:gdLst>
                <a:gd name="T0" fmla="*/ 122 w 244"/>
                <a:gd name="T1" fmla="*/ 118 h 118"/>
                <a:gd name="T2" fmla="*/ 0 w 244"/>
                <a:gd name="T3" fmla="*/ 60 h 118"/>
                <a:gd name="T4" fmla="*/ 122 w 244"/>
                <a:gd name="T5" fmla="*/ 0 h 118"/>
                <a:gd name="T6" fmla="*/ 244 w 244"/>
                <a:gd name="T7" fmla="*/ 60 h 118"/>
                <a:gd name="T8" fmla="*/ 122 w 244"/>
                <a:gd name="T9" fmla="*/ 118 h 118"/>
              </a:gdLst>
              <a:ahLst/>
              <a:cxnLst>
                <a:cxn ang="0">
                  <a:pos x="T0" y="T1"/>
                </a:cxn>
                <a:cxn ang="0">
                  <a:pos x="T2" y="T3"/>
                </a:cxn>
                <a:cxn ang="0">
                  <a:pos x="T4" y="T5"/>
                </a:cxn>
                <a:cxn ang="0">
                  <a:pos x="T6" y="T7"/>
                </a:cxn>
                <a:cxn ang="0">
                  <a:pos x="T8" y="T9"/>
                </a:cxn>
              </a:cxnLst>
              <a:rect l="0" t="0" r="r" b="b"/>
              <a:pathLst>
                <a:path w="244" h="118">
                  <a:moveTo>
                    <a:pt x="122" y="118"/>
                  </a:moveTo>
                  <a:lnTo>
                    <a:pt x="0" y="60"/>
                  </a:lnTo>
                  <a:lnTo>
                    <a:pt x="122" y="0"/>
                  </a:lnTo>
                  <a:lnTo>
                    <a:pt x="244" y="60"/>
                  </a:lnTo>
                  <a:lnTo>
                    <a:pt x="122" y="118"/>
                  </a:lnTo>
                  <a:close/>
                </a:path>
              </a:pathLst>
            </a:custGeom>
            <a:solidFill>
              <a:schemeClr val="accent2">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7" name="Freeform 105">
              <a:extLst>
                <a:ext uri="{FF2B5EF4-FFF2-40B4-BE49-F238E27FC236}">
                  <a16:creationId xmlns:a16="http://schemas.microsoft.com/office/drawing/2014/main" id="{4E113B18-65B4-4303-8AFE-58890F580A5A}"/>
                </a:ext>
                <a:ext uri="{C183D7F6-B498-43B3-948B-1728B52AA6E4}">
                  <adec:decorative xmlns:adec="http://schemas.microsoft.com/office/drawing/2017/decorative" val="1"/>
                </a:ext>
              </a:extLst>
            </p:cNvPr>
            <p:cNvSpPr>
              <a:spLocks/>
            </p:cNvSpPr>
            <p:nvPr/>
          </p:nvSpPr>
          <p:spPr bwMode="auto">
            <a:xfrm>
              <a:off x="5046663" y="3587750"/>
              <a:ext cx="387350" cy="187325"/>
            </a:xfrm>
            <a:custGeom>
              <a:avLst/>
              <a:gdLst>
                <a:gd name="T0" fmla="*/ 122 w 244"/>
                <a:gd name="T1" fmla="*/ 118 h 118"/>
                <a:gd name="T2" fmla="*/ 0 w 244"/>
                <a:gd name="T3" fmla="*/ 60 h 118"/>
                <a:gd name="T4" fmla="*/ 122 w 244"/>
                <a:gd name="T5" fmla="*/ 0 h 118"/>
                <a:gd name="T6" fmla="*/ 244 w 244"/>
                <a:gd name="T7" fmla="*/ 60 h 118"/>
                <a:gd name="T8" fmla="*/ 122 w 244"/>
                <a:gd name="T9" fmla="*/ 118 h 118"/>
              </a:gdLst>
              <a:ahLst/>
              <a:cxnLst>
                <a:cxn ang="0">
                  <a:pos x="T0" y="T1"/>
                </a:cxn>
                <a:cxn ang="0">
                  <a:pos x="T2" y="T3"/>
                </a:cxn>
                <a:cxn ang="0">
                  <a:pos x="T4" y="T5"/>
                </a:cxn>
                <a:cxn ang="0">
                  <a:pos x="T6" y="T7"/>
                </a:cxn>
                <a:cxn ang="0">
                  <a:pos x="T8" y="T9"/>
                </a:cxn>
              </a:cxnLst>
              <a:rect l="0" t="0" r="r" b="b"/>
              <a:pathLst>
                <a:path w="244" h="118">
                  <a:moveTo>
                    <a:pt x="122" y="118"/>
                  </a:moveTo>
                  <a:lnTo>
                    <a:pt x="0" y="60"/>
                  </a:lnTo>
                  <a:lnTo>
                    <a:pt x="122" y="0"/>
                  </a:lnTo>
                  <a:lnTo>
                    <a:pt x="244" y="60"/>
                  </a:lnTo>
                  <a:lnTo>
                    <a:pt x="122" y="1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8" name="Freeform 107">
              <a:extLst>
                <a:ext uri="{FF2B5EF4-FFF2-40B4-BE49-F238E27FC236}">
                  <a16:creationId xmlns:a16="http://schemas.microsoft.com/office/drawing/2014/main" id="{52F09826-2990-410D-9813-5BC20148BA3F}"/>
                </a:ext>
                <a:ext uri="{C183D7F6-B498-43B3-948B-1728B52AA6E4}">
                  <adec:decorative xmlns:adec="http://schemas.microsoft.com/office/drawing/2017/decorative" val="1"/>
                </a:ext>
              </a:extLst>
            </p:cNvPr>
            <p:cNvSpPr>
              <a:spLocks/>
            </p:cNvSpPr>
            <p:nvPr/>
          </p:nvSpPr>
          <p:spPr bwMode="auto">
            <a:xfrm>
              <a:off x="5240338" y="2603500"/>
              <a:ext cx="193675" cy="1079500"/>
            </a:xfrm>
            <a:custGeom>
              <a:avLst/>
              <a:gdLst>
                <a:gd name="T0" fmla="*/ 122 w 122"/>
                <a:gd name="T1" fmla="*/ 0 h 680"/>
                <a:gd name="T2" fmla="*/ 122 w 122"/>
                <a:gd name="T3" fmla="*/ 0 h 680"/>
                <a:gd name="T4" fmla="*/ 0 w 122"/>
                <a:gd name="T5" fmla="*/ 58 h 680"/>
                <a:gd name="T6" fmla="*/ 0 w 122"/>
                <a:gd name="T7" fmla="*/ 620 h 680"/>
                <a:gd name="T8" fmla="*/ 122 w 122"/>
                <a:gd name="T9" fmla="*/ 680 h 680"/>
                <a:gd name="T10" fmla="*/ 122 w 122"/>
                <a:gd name="T11" fmla="*/ 0 h 680"/>
              </a:gdLst>
              <a:ahLst/>
              <a:cxnLst>
                <a:cxn ang="0">
                  <a:pos x="T0" y="T1"/>
                </a:cxn>
                <a:cxn ang="0">
                  <a:pos x="T2" y="T3"/>
                </a:cxn>
                <a:cxn ang="0">
                  <a:pos x="T4" y="T5"/>
                </a:cxn>
                <a:cxn ang="0">
                  <a:pos x="T6" y="T7"/>
                </a:cxn>
                <a:cxn ang="0">
                  <a:pos x="T8" y="T9"/>
                </a:cxn>
                <a:cxn ang="0">
                  <a:pos x="T10" y="T11"/>
                </a:cxn>
              </a:cxnLst>
              <a:rect l="0" t="0" r="r" b="b"/>
              <a:pathLst>
                <a:path w="122" h="680">
                  <a:moveTo>
                    <a:pt x="122" y="0"/>
                  </a:moveTo>
                  <a:lnTo>
                    <a:pt x="122" y="0"/>
                  </a:lnTo>
                  <a:lnTo>
                    <a:pt x="0" y="58"/>
                  </a:lnTo>
                  <a:lnTo>
                    <a:pt x="0" y="620"/>
                  </a:lnTo>
                  <a:lnTo>
                    <a:pt x="122" y="680"/>
                  </a:lnTo>
                  <a:lnTo>
                    <a:pt x="1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9" name="Freeform 109">
              <a:extLst>
                <a:ext uri="{FF2B5EF4-FFF2-40B4-BE49-F238E27FC236}">
                  <a16:creationId xmlns:a16="http://schemas.microsoft.com/office/drawing/2014/main" id="{3829DDA5-EFC5-4C2E-BC3A-86DD1CB96309}"/>
                </a:ext>
                <a:ext uri="{C183D7F6-B498-43B3-948B-1728B52AA6E4}">
                  <adec:decorative xmlns:adec="http://schemas.microsoft.com/office/drawing/2017/decorative" val="1"/>
                </a:ext>
              </a:extLst>
            </p:cNvPr>
            <p:cNvSpPr>
              <a:spLocks/>
            </p:cNvSpPr>
            <p:nvPr/>
          </p:nvSpPr>
          <p:spPr bwMode="auto">
            <a:xfrm>
              <a:off x="5240338" y="3990975"/>
              <a:ext cx="193675" cy="95250"/>
            </a:xfrm>
            <a:custGeom>
              <a:avLst/>
              <a:gdLst>
                <a:gd name="T0" fmla="*/ 122 w 122"/>
                <a:gd name="T1" fmla="*/ 0 h 60"/>
                <a:gd name="T2" fmla="*/ 0 w 122"/>
                <a:gd name="T3" fmla="*/ 0 h 60"/>
                <a:gd name="T4" fmla="*/ 0 w 122"/>
                <a:gd name="T5" fmla="*/ 60 h 60"/>
                <a:gd name="T6" fmla="*/ 122 w 122"/>
                <a:gd name="T7" fmla="*/ 0 h 60"/>
              </a:gdLst>
              <a:ahLst/>
              <a:cxnLst>
                <a:cxn ang="0">
                  <a:pos x="T0" y="T1"/>
                </a:cxn>
                <a:cxn ang="0">
                  <a:pos x="T2" y="T3"/>
                </a:cxn>
                <a:cxn ang="0">
                  <a:pos x="T4" y="T5"/>
                </a:cxn>
                <a:cxn ang="0">
                  <a:pos x="T6" y="T7"/>
                </a:cxn>
              </a:cxnLst>
              <a:rect l="0" t="0" r="r" b="b"/>
              <a:pathLst>
                <a:path w="122" h="60">
                  <a:moveTo>
                    <a:pt x="122" y="0"/>
                  </a:moveTo>
                  <a:lnTo>
                    <a:pt x="0" y="0"/>
                  </a:lnTo>
                  <a:lnTo>
                    <a:pt x="0" y="60"/>
                  </a:lnTo>
                  <a:lnTo>
                    <a:pt x="1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0" name="Freeform 111">
              <a:extLst>
                <a:ext uri="{FF2B5EF4-FFF2-40B4-BE49-F238E27FC236}">
                  <a16:creationId xmlns:a16="http://schemas.microsoft.com/office/drawing/2014/main" id="{E6B3AD3F-C10C-49B6-8BB4-202271ED5C6B}"/>
                </a:ext>
                <a:ext uri="{C183D7F6-B498-43B3-948B-1728B52AA6E4}">
                  <adec:decorative xmlns:adec="http://schemas.microsoft.com/office/drawing/2017/decorative" val="1"/>
                </a:ext>
              </a:extLst>
            </p:cNvPr>
            <p:cNvSpPr>
              <a:spLocks/>
            </p:cNvSpPr>
            <p:nvPr/>
          </p:nvSpPr>
          <p:spPr bwMode="auto">
            <a:xfrm>
              <a:off x="5240338" y="3683000"/>
              <a:ext cx="193675" cy="307975"/>
            </a:xfrm>
            <a:custGeom>
              <a:avLst/>
              <a:gdLst>
                <a:gd name="T0" fmla="*/ 122 w 122"/>
                <a:gd name="T1" fmla="*/ 0 h 194"/>
                <a:gd name="T2" fmla="*/ 122 w 122"/>
                <a:gd name="T3" fmla="*/ 0 h 194"/>
                <a:gd name="T4" fmla="*/ 0 w 122"/>
                <a:gd name="T5" fmla="*/ 58 h 194"/>
                <a:gd name="T6" fmla="*/ 0 w 122"/>
                <a:gd name="T7" fmla="*/ 194 h 194"/>
                <a:gd name="T8" fmla="*/ 122 w 122"/>
                <a:gd name="T9" fmla="*/ 194 h 194"/>
                <a:gd name="T10" fmla="*/ 122 w 122"/>
                <a:gd name="T11" fmla="*/ 0 h 194"/>
              </a:gdLst>
              <a:ahLst/>
              <a:cxnLst>
                <a:cxn ang="0">
                  <a:pos x="T0" y="T1"/>
                </a:cxn>
                <a:cxn ang="0">
                  <a:pos x="T2" y="T3"/>
                </a:cxn>
                <a:cxn ang="0">
                  <a:pos x="T4" y="T5"/>
                </a:cxn>
                <a:cxn ang="0">
                  <a:pos x="T6" y="T7"/>
                </a:cxn>
                <a:cxn ang="0">
                  <a:pos x="T8" y="T9"/>
                </a:cxn>
                <a:cxn ang="0">
                  <a:pos x="T10" y="T11"/>
                </a:cxn>
              </a:cxnLst>
              <a:rect l="0" t="0" r="r" b="b"/>
              <a:pathLst>
                <a:path w="122" h="194">
                  <a:moveTo>
                    <a:pt x="122" y="0"/>
                  </a:moveTo>
                  <a:lnTo>
                    <a:pt x="122" y="0"/>
                  </a:lnTo>
                  <a:lnTo>
                    <a:pt x="0" y="58"/>
                  </a:lnTo>
                  <a:lnTo>
                    <a:pt x="0" y="194"/>
                  </a:lnTo>
                  <a:lnTo>
                    <a:pt x="122" y="194"/>
                  </a:lnTo>
                  <a:lnTo>
                    <a:pt x="1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1" name="Freeform 113">
              <a:extLst>
                <a:ext uri="{FF2B5EF4-FFF2-40B4-BE49-F238E27FC236}">
                  <a16:creationId xmlns:a16="http://schemas.microsoft.com/office/drawing/2014/main" id="{3F516D61-16B4-4A98-AFAE-B3B7198C3883}"/>
                </a:ext>
                <a:ext uri="{C183D7F6-B498-43B3-948B-1728B52AA6E4}">
                  <adec:decorative xmlns:adec="http://schemas.microsoft.com/office/drawing/2017/decorative" val="1"/>
                </a:ext>
              </a:extLst>
            </p:cNvPr>
            <p:cNvSpPr>
              <a:spLocks/>
            </p:cNvSpPr>
            <p:nvPr/>
          </p:nvSpPr>
          <p:spPr bwMode="auto">
            <a:xfrm>
              <a:off x="5240338" y="3587750"/>
              <a:ext cx="193675" cy="187325"/>
            </a:xfrm>
            <a:custGeom>
              <a:avLst/>
              <a:gdLst>
                <a:gd name="T0" fmla="*/ 0 w 122"/>
                <a:gd name="T1" fmla="*/ 0 h 118"/>
                <a:gd name="T2" fmla="*/ 0 w 122"/>
                <a:gd name="T3" fmla="*/ 118 h 118"/>
                <a:gd name="T4" fmla="*/ 122 w 122"/>
                <a:gd name="T5" fmla="*/ 60 h 118"/>
                <a:gd name="T6" fmla="*/ 0 w 122"/>
                <a:gd name="T7" fmla="*/ 0 h 118"/>
              </a:gdLst>
              <a:ahLst/>
              <a:cxnLst>
                <a:cxn ang="0">
                  <a:pos x="T0" y="T1"/>
                </a:cxn>
                <a:cxn ang="0">
                  <a:pos x="T2" y="T3"/>
                </a:cxn>
                <a:cxn ang="0">
                  <a:pos x="T4" y="T5"/>
                </a:cxn>
                <a:cxn ang="0">
                  <a:pos x="T6" y="T7"/>
                </a:cxn>
              </a:cxnLst>
              <a:rect l="0" t="0" r="r" b="b"/>
              <a:pathLst>
                <a:path w="122" h="118">
                  <a:moveTo>
                    <a:pt x="0" y="0"/>
                  </a:moveTo>
                  <a:lnTo>
                    <a:pt x="0" y="118"/>
                  </a:lnTo>
                  <a:lnTo>
                    <a:pt x="122" y="6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2" name="Rectangle 114">
              <a:extLst>
                <a:ext uri="{FF2B5EF4-FFF2-40B4-BE49-F238E27FC236}">
                  <a16:creationId xmlns:a16="http://schemas.microsoft.com/office/drawing/2014/main" id="{C8278EBE-AA34-40C2-995C-3DF828169A90}"/>
                </a:ext>
                <a:ext uri="{C183D7F6-B498-43B3-948B-1728B52AA6E4}">
                  <adec:decorative xmlns:adec="http://schemas.microsoft.com/office/drawing/2017/decorative" val="1"/>
                </a:ext>
              </a:extLst>
            </p:cNvPr>
            <p:cNvSpPr>
              <a:spLocks noChangeArrowheads="1"/>
            </p:cNvSpPr>
            <p:nvPr/>
          </p:nvSpPr>
          <p:spPr bwMode="auto">
            <a:xfrm>
              <a:off x="5459413" y="2603500"/>
              <a:ext cx="384175" cy="1387475"/>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3" name="Rectangle 115">
              <a:extLst>
                <a:ext uri="{FF2B5EF4-FFF2-40B4-BE49-F238E27FC236}">
                  <a16:creationId xmlns:a16="http://schemas.microsoft.com/office/drawing/2014/main" id="{4FDAD198-14FB-4AC0-B875-4620F0DB6160}"/>
                </a:ext>
                <a:ext uri="{C183D7F6-B498-43B3-948B-1728B52AA6E4}">
                  <adec:decorative xmlns:adec="http://schemas.microsoft.com/office/drawing/2017/decorative" val="1"/>
                </a:ext>
              </a:extLst>
            </p:cNvPr>
            <p:cNvSpPr>
              <a:spLocks noChangeArrowheads="1"/>
            </p:cNvSpPr>
            <p:nvPr/>
          </p:nvSpPr>
          <p:spPr bwMode="auto">
            <a:xfrm>
              <a:off x="5459413" y="2603500"/>
              <a:ext cx="384175"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4" name="Freeform 116">
              <a:extLst>
                <a:ext uri="{FF2B5EF4-FFF2-40B4-BE49-F238E27FC236}">
                  <a16:creationId xmlns:a16="http://schemas.microsoft.com/office/drawing/2014/main" id="{F88445D8-5E3D-4DDA-A03C-F33D11316641}"/>
                </a:ext>
                <a:ext uri="{C183D7F6-B498-43B3-948B-1728B52AA6E4}">
                  <adec:decorative xmlns:adec="http://schemas.microsoft.com/office/drawing/2017/decorative" val="1"/>
                </a:ext>
              </a:extLst>
            </p:cNvPr>
            <p:cNvSpPr>
              <a:spLocks/>
            </p:cNvSpPr>
            <p:nvPr/>
          </p:nvSpPr>
          <p:spPr bwMode="auto">
            <a:xfrm>
              <a:off x="5459413" y="2508250"/>
              <a:ext cx="384175" cy="187325"/>
            </a:xfrm>
            <a:custGeom>
              <a:avLst/>
              <a:gdLst>
                <a:gd name="T0" fmla="*/ 122 w 242"/>
                <a:gd name="T1" fmla="*/ 118 h 118"/>
                <a:gd name="T2" fmla="*/ 0 w 242"/>
                <a:gd name="T3" fmla="*/ 60 h 118"/>
                <a:gd name="T4" fmla="*/ 122 w 242"/>
                <a:gd name="T5" fmla="*/ 0 h 118"/>
                <a:gd name="T6" fmla="*/ 242 w 242"/>
                <a:gd name="T7" fmla="*/ 60 h 118"/>
                <a:gd name="T8" fmla="*/ 122 w 242"/>
                <a:gd name="T9" fmla="*/ 118 h 118"/>
              </a:gdLst>
              <a:ahLst/>
              <a:cxnLst>
                <a:cxn ang="0">
                  <a:pos x="T0" y="T1"/>
                </a:cxn>
                <a:cxn ang="0">
                  <a:pos x="T2" y="T3"/>
                </a:cxn>
                <a:cxn ang="0">
                  <a:pos x="T4" y="T5"/>
                </a:cxn>
                <a:cxn ang="0">
                  <a:pos x="T6" y="T7"/>
                </a:cxn>
                <a:cxn ang="0">
                  <a:pos x="T8" y="T9"/>
                </a:cxn>
              </a:cxnLst>
              <a:rect l="0" t="0" r="r" b="b"/>
              <a:pathLst>
                <a:path w="242" h="118">
                  <a:moveTo>
                    <a:pt x="122" y="118"/>
                  </a:moveTo>
                  <a:lnTo>
                    <a:pt x="0" y="60"/>
                  </a:lnTo>
                  <a:lnTo>
                    <a:pt x="122" y="0"/>
                  </a:lnTo>
                  <a:lnTo>
                    <a:pt x="242" y="60"/>
                  </a:lnTo>
                  <a:lnTo>
                    <a:pt x="122" y="118"/>
                  </a:lnTo>
                  <a:close/>
                </a:path>
              </a:pathLst>
            </a:custGeom>
            <a:solidFill>
              <a:schemeClr val="accent5">
                <a:lumMod val="9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5" name="Freeform 117">
              <a:extLst>
                <a:ext uri="{FF2B5EF4-FFF2-40B4-BE49-F238E27FC236}">
                  <a16:creationId xmlns:a16="http://schemas.microsoft.com/office/drawing/2014/main" id="{6A860B40-160F-485A-96A8-A194F33B5865}"/>
                </a:ext>
                <a:ext uri="{C183D7F6-B498-43B3-948B-1728B52AA6E4}">
                  <adec:decorative xmlns:adec="http://schemas.microsoft.com/office/drawing/2017/decorative" val="1"/>
                </a:ext>
              </a:extLst>
            </p:cNvPr>
            <p:cNvSpPr>
              <a:spLocks/>
            </p:cNvSpPr>
            <p:nvPr/>
          </p:nvSpPr>
          <p:spPr bwMode="auto">
            <a:xfrm>
              <a:off x="5459413" y="2508250"/>
              <a:ext cx="384175" cy="187325"/>
            </a:xfrm>
            <a:custGeom>
              <a:avLst/>
              <a:gdLst>
                <a:gd name="T0" fmla="*/ 122 w 242"/>
                <a:gd name="T1" fmla="*/ 118 h 118"/>
                <a:gd name="T2" fmla="*/ 0 w 242"/>
                <a:gd name="T3" fmla="*/ 60 h 118"/>
                <a:gd name="T4" fmla="*/ 122 w 242"/>
                <a:gd name="T5" fmla="*/ 0 h 118"/>
                <a:gd name="T6" fmla="*/ 242 w 242"/>
                <a:gd name="T7" fmla="*/ 60 h 118"/>
                <a:gd name="T8" fmla="*/ 122 w 242"/>
                <a:gd name="T9" fmla="*/ 118 h 118"/>
              </a:gdLst>
              <a:ahLst/>
              <a:cxnLst>
                <a:cxn ang="0">
                  <a:pos x="T0" y="T1"/>
                </a:cxn>
                <a:cxn ang="0">
                  <a:pos x="T2" y="T3"/>
                </a:cxn>
                <a:cxn ang="0">
                  <a:pos x="T4" y="T5"/>
                </a:cxn>
                <a:cxn ang="0">
                  <a:pos x="T6" y="T7"/>
                </a:cxn>
                <a:cxn ang="0">
                  <a:pos x="T8" y="T9"/>
                </a:cxn>
              </a:cxnLst>
              <a:rect l="0" t="0" r="r" b="b"/>
              <a:pathLst>
                <a:path w="242" h="118">
                  <a:moveTo>
                    <a:pt x="122" y="118"/>
                  </a:moveTo>
                  <a:lnTo>
                    <a:pt x="0" y="60"/>
                  </a:lnTo>
                  <a:lnTo>
                    <a:pt x="122" y="0"/>
                  </a:lnTo>
                  <a:lnTo>
                    <a:pt x="242" y="60"/>
                  </a:lnTo>
                  <a:lnTo>
                    <a:pt x="122" y="1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6" name="Freeform 118">
              <a:extLst>
                <a:ext uri="{FF2B5EF4-FFF2-40B4-BE49-F238E27FC236}">
                  <a16:creationId xmlns:a16="http://schemas.microsoft.com/office/drawing/2014/main" id="{366EA063-23D6-4D1E-BA53-285D51005FD0}"/>
                </a:ext>
                <a:ext uri="{C183D7F6-B498-43B3-948B-1728B52AA6E4}">
                  <adec:decorative xmlns:adec="http://schemas.microsoft.com/office/drawing/2017/decorative" val="1"/>
                </a:ext>
              </a:extLst>
            </p:cNvPr>
            <p:cNvSpPr>
              <a:spLocks/>
            </p:cNvSpPr>
            <p:nvPr/>
          </p:nvSpPr>
          <p:spPr bwMode="auto">
            <a:xfrm>
              <a:off x="5459413" y="3898900"/>
              <a:ext cx="384175" cy="187325"/>
            </a:xfrm>
            <a:custGeom>
              <a:avLst/>
              <a:gdLst>
                <a:gd name="T0" fmla="*/ 122 w 242"/>
                <a:gd name="T1" fmla="*/ 118 h 118"/>
                <a:gd name="T2" fmla="*/ 0 w 242"/>
                <a:gd name="T3" fmla="*/ 58 h 118"/>
                <a:gd name="T4" fmla="*/ 122 w 242"/>
                <a:gd name="T5" fmla="*/ 0 h 118"/>
                <a:gd name="T6" fmla="*/ 242 w 242"/>
                <a:gd name="T7" fmla="*/ 58 h 118"/>
                <a:gd name="T8" fmla="*/ 122 w 242"/>
                <a:gd name="T9" fmla="*/ 118 h 118"/>
              </a:gdLst>
              <a:ahLst/>
              <a:cxnLst>
                <a:cxn ang="0">
                  <a:pos x="T0" y="T1"/>
                </a:cxn>
                <a:cxn ang="0">
                  <a:pos x="T2" y="T3"/>
                </a:cxn>
                <a:cxn ang="0">
                  <a:pos x="T4" y="T5"/>
                </a:cxn>
                <a:cxn ang="0">
                  <a:pos x="T6" y="T7"/>
                </a:cxn>
                <a:cxn ang="0">
                  <a:pos x="T8" y="T9"/>
                </a:cxn>
              </a:cxnLst>
              <a:rect l="0" t="0" r="r" b="b"/>
              <a:pathLst>
                <a:path w="242" h="118">
                  <a:moveTo>
                    <a:pt x="122" y="118"/>
                  </a:moveTo>
                  <a:lnTo>
                    <a:pt x="0" y="58"/>
                  </a:lnTo>
                  <a:lnTo>
                    <a:pt x="122" y="0"/>
                  </a:lnTo>
                  <a:lnTo>
                    <a:pt x="242" y="58"/>
                  </a:lnTo>
                  <a:lnTo>
                    <a:pt x="122" y="118"/>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7" name="Freeform 119">
              <a:extLst>
                <a:ext uri="{FF2B5EF4-FFF2-40B4-BE49-F238E27FC236}">
                  <a16:creationId xmlns:a16="http://schemas.microsoft.com/office/drawing/2014/main" id="{2D9A3E61-64C5-47E3-B7B9-034FFBE971C7}"/>
                </a:ext>
              </a:extLst>
            </p:cNvPr>
            <p:cNvSpPr>
              <a:spLocks/>
            </p:cNvSpPr>
            <p:nvPr/>
          </p:nvSpPr>
          <p:spPr bwMode="auto">
            <a:xfrm>
              <a:off x="5459413" y="3898900"/>
              <a:ext cx="384175" cy="187325"/>
            </a:xfrm>
            <a:custGeom>
              <a:avLst/>
              <a:gdLst>
                <a:gd name="T0" fmla="*/ 122 w 242"/>
                <a:gd name="T1" fmla="*/ 118 h 118"/>
                <a:gd name="T2" fmla="*/ 0 w 242"/>
                <a:gd name="T3" fmla="*/ 58 h 118"/>
                <a:gd name="T4" fmla="*/ 122 w 242"/>
                <a:gd name="T5" fmla="*/ 0 h 118"/>
                <a:gd name="T6" fmla="*/ 242 w 242"/>
                <a:gd name="T7" fmla="*/ 58 h 118"/>
                <a:gd name="T8" fmla="*/ 122 w 242"/>
                <a:gd name="T9" fmla="*/ 118 h 118"/>
              </a:gdLst>
              <a:ahLst/>
              <a:cxnLst>
                <a:cxn ang="0">
                  <a:pos x="T0" y="T1"/>
                </a:cxn>
                <a:cxn ang="0">
                  <a:pos x="T2" y="T3"/>
                </a:cxn>
                <a:cxn ang="0">
                  <a:pos x="T4" y="T5"/>
                </a:cxn>
                <a:cxn ang="0">
                  <a:pos x="T6" y="T7"/>
                </a:cxn>
                <a:cxn ang="0">
                  <a:pos x="T8" y="T9"/>
                </a:cxn>
              </a:cxnLst>
              <a:rect l="0" t="0" r="r" b="b"/>
              <a:pathLst>
                <a:path w="242" h="118">
                  <a:moveTo>
                    <a:pt x="122" y="118"/>
                  </a:moveTo>
                  <a:lnTo>
                    <a:pt x="0" y="58"/>
                  </a:lnTo>
                  <a:lnTo>
                    <a:pt x="122" y="0"/>
                  </a:lnTo>
                  <a:lnTo>
                    <a:pt x="242" y="58"/>
                  </a:lnTo>
                  <a:lnTo>
                    <a:pt x="122" y="1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8" name="Rectangle 120">
              <a:extLst>
                <a:ext uri="{FF2B5EF4-FFF2-40B4-BE49-F238E27FC236}">
                  <a16:creationId xmlns:a16="http://schemas.microsoft.com/office/drawing/2014/main" id="{0C3F3B8B-38AB-438A-A254-FCAB9930DEF2}"/>
                </a:ext>
                <a:ext uri="{C183D7F6-B498-43B3-948B-1728B52AA6E4}">
                  <adec:decorative xmlns:adec="http://schemas.microsoft.com/office/drawing/2017/decorative" val="1"/>
                </a:ext>
              </a:extLst>
            </p:cNvPr>
            <p:cNvSpPr>
              <a:spLocks noChangeArrowheads="1"/>
            </p:cNvSpPr>
            <p:nvPr/>
          </p:nvSpPr>
          <p:spPr bwMode="auto">
            <a:xfrm>
              <a:off x="5459413" y="2914650"/>
              <a:ext cx="384175" cy="1076325"/>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9" name="Rectangle 121">
              <a:extLst>
                <a:ext uri="{FF2B5EF4-FFF2-40B4-BE49-F238E27FC236}">
                  <a16:creationId xmlns:a16="http://schemas.microsoft.com/office/drawing/2014/main" id="{C0046F6B-A9A1-4539-8C47-DF98481EADEE}"/>
                </a:ext>
                <a:ext uri="{C183D7F6-B498-43B3-948B-1728B52AA6E4}">
                  <adec:decorative xmlns:adec="http://schemas.microsoft.com/office/drawing/2017/decorative" val="1"/>
                </a:ext>
              </a:extLst>
            </p:cNvPr>
            <p:cNvSpPr>
              <a:spLocks noChangeArrowheads="1"/>
            </p:cNvSpPr>
            <p:nvPr/>
          </p:nvSpPr>
          <p:spPr bwMode="auto">
            <a:xfrm>
              <a:off x="5459413" y="2914650"/>
              <a:ext cx="3841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0" name="Freeform 122">
              <a:extLst>
                <a:ext uri="{FF2B5EF4-FFF2-40B4-BE49-F238E27FC236}">
                  <a16:creationId xmlns:a16="http://schemas.microsoft.com/office/drawing/2014/main" id="{66BD070F-5627-44C2-B5A0-7F0DEF4FB30A}"/>
                </a:ext>
                <a:ext uri="{C183D7F6-B498-43B3-948B-1728B52AA6E4}">
                  <adec:decorative xmlns:adec="http://schemas.microsoft.com/office/drawing/2017/decorative" val="1"/>
                </a:ext>
              </a:extLst>
            </p:cNvPr>
            <p:cNvSpPr>
              <a:spLocks/>
            </p:cNvSpPr>
            <p:nvPr/>
          </p:nvSpPr>
          <p:spPr bwMode="auto">
            <a:xfrm>
              <a:off x="5459413" y="2822575"/>
              <a:ext cx="384175" cy="187325"/>
            </a:xfrm>
            <a:custGeom>
              <a:avLst/>
              <a:gdLst>
                <a:gd name="T0" fmla="*/ 122 w 242"/>
                <a:gd name="T1" fmla="*/ 118 h 118"/>
                <a:gd name="T2" fmla="*/ 0 w 242"/>
                <a:gd name="T3" fmla="*/ 58 h 118"/>
                <a:gd name="T4" fmla="*/ 122 w 242"/>
                <a:gd name="T5" fmla="*/ 0 h 118"/>
                <a:gd name="T6" fmla="*/ 242 w 242"/>
                <a:gd name="T7" fmla="*/ 58 h 118"/>
                <a:gd name="T8" fmla="*/ 122 w 242"/>
                <a:gd name="T9" fmla="*/ 118 h 118"/>
              </a:gdLst>
              <a:ahLst/>
              <a:cxnLst>
                <a:cxn ang="0">
                  <a:pos x="T0" y="T1"/>
                </a:cxn>
                <a:cxn ang="0">
                  <a:pos x="T2" y="T3"/>
                </a:cxn>
                <a:cxn ang="0">
                  <a:pos x="T4" y="T5"/>
                </a:cxn>
                <a:cxn ang="0">
                  <a:pos x="T6" y="T7"/>
                </a:cxn>
                <a:cxn ang="0">
                  <a:pos x="T8" y="T9"/>
                </a:cxn>
              </a:cxnLst>
              <a:rect l="0" t="0" r="r" b="b"/>
              <a:pathLst>
                <a:path w="242" h="118">
                  <a:moveTo>
                    <a:pt x="122" y="118"/>
                  </a:moveTo>
                  <a:lnTo>
                    <a:pt x="0" y="58"/>
                  </a:lnTo>
                  <a:lnTo>
                    <a:pt x="122" y="0"/>
                  </a:lnTo>
                  <a:lnTo>
                    <a:pt x="242" y="58"/>
                  </a:lnTo>
                  <a:lnTo>
                    <a:pt x="122" y="118"/>
                  </a:lnTo>
                  <a:close/>
                </a:path>
              </a:pathLst>
            </a:custGeom>
            <a:solidFill>
              <a:schemeClr val="accent3">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1" name="Freeform 123">
              <a:extLst>
                <a:ext uri="{FF2B5EF4-FFF2-40B4-BE49-F238E27FC236}">
                  <a16:creationId xmlns:a16="http://schemas.microsoft.com/office/drawing/2014/main" id="{F5385762-5A77-4AF1-9BD6-D2A1E2ACE81E}"/>
                </a:ext>
                <a:ext uri="{C183D7F6-B498-43B3-948B-1728B52AA6E4}">
                  <adec:decorative xmlns:adec="http://schemas.microsoft.com/office/drawing/2017/decorative" val="1"/>
                </a:ext>
              </a:extLst>
            </p:cNvPr>
            <p:cNvSpPr>
              <a:spLocks/>
            </p:cNvSpPr>
            <p:nvPr/>
          </p:nvSpPr>
          <p:spPr bwMode="auto">
            <a:xfrm>
              <a:off x="5459413" y="2822575"/>
              <a:ext cx="384175" cy="187325"/>
            </a:xfrm>
            <a:custGeom>
              <a:avLst/>
              <a:gdLst>
                <a:gd name="T0" fmla="*/ 122 w 242"/>
                <a:gd name="T1" fmla="*/ 118 h 118"/>
                <a:gd name="T2" fmla="*/ 0 w 242"/>
                <a:gd name="T3" fmla="*/ 58 h 118"/>
                <a:gd name="T4" fmla="*/ 122 w 242"/>
                <a:gd name="T5" fmla="*/ 0 h 118"/>
                <a:gd name="T6" fmla="*/ 242 w 242"/>
                <a:gd name="T7" fmla="*/ 58 h 118"/>
                <a:gd name="T8" fmla="*/ 122 w 242"/>
                <a:gd name="T9" fmla="*/ 118 h 118"/>
              </a:gdLst>
              <a:ahLst/>
              <a:cxnLst>
                <a:cxn ang="0">
                  <a:pos x="T0" y="T1"/>
                </a:cxn>
                <a:cxn ang="0">
                  <a:pos x="T2" y="T3"/>
                </a:cxn>
                <a:cxn ang="0">
                  <a:pos x="T4" y="T5"/>
                </a:cxn>
                <a:cxn ang="0">
                  <a:pos x="T6" y="T7"/>
                </a:cxn>
                <a:cxn ang="0">
                  <a:pos x="T8" y="T9"/>
                </a:cxn>
              </a:cxnLst>
              <a:rect l="0" t="0" r="r" b="b"/>
              <a:pathLst>
                <a:path w="242" h="118">
                  <a:moveTo>
                    <a:pt x="122" y="118"/>
                  </a:moveTo>
                  <a:lnTo>
                    <a:pt x="0" y="58"/>
                  </a:lnTo>
                  <a:lnTo>
                    <a:pt x="122" y="0"/>
                  </a:lnTo>
                  <a:lnTo>
                    <a:pt x="242" y="58"/>
                  </a:lnTo>
                  <a:lnTo>
                    <a:pt x="122" y="1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2" name="Freeform 124">
              <a:extLst>
                <a:ext uri="{FF2B5EF4-FFF2-40B4-BE49-F238E27FC236}">
                  <a16:creationId xmlns:a16="http://schemas.microsoft.com/office/drawing/2014/main" id="{FDDB68F5-18F3-4D3A-A6ED-662D6D247F3F}"/>
                </a:ext>
                <a:ext uri="{C183D7F6-B498-43B3-948B-1728B52AA6E4}">
                  <adec:decorative xmlns:adec="http://schemas.microsoft.com/office/drawing/2017/decorative" val="1"/>
                </a:ext>
              </a:extLst>
            </p:cNvPr>
            <p:cNvSpPr>
              <a:spLocks/>
            </p:cNvSpPr>
            <p:nvPr/>
          </p:nvSpPr>
          <p:spPr bwMode="auto">
            <a:xfrm>
              <a:off x="5653088" y="2603500"/>
              <a:ext cx="190500" cy="311150"/>
            </a:xfrm>
            <a:custGeom>
              <a:avLst/>
              <a:gdLst>
                <a:gd name="T0" fmla="*/ 120 w 120"/>
                <a:gd name="T1" fmla="*/ 0 h 196"/>
                <a:gd name="T2" fmla="*/ 120 w 120"/>
                <a:gd name="T3" fmla="*/ 0 h 196"/>
                <a:gd name="T4" fmla="*/ 0 w 120"/>
                <a:gd name="T5" fmla="*/ 58 h 196"/>
                <a:gd name="T6" fmla="*/ 0 w 120"/>
                <a:gd name="T7" fmla="*/ 138 h 196"/>
                <a:gd name="T8" fmla="*/ 120 w 120"/>
                <a:gd name="T9" fmla="*/ 196 h 196"/>
                <a:gd name="T10" fmla="*/ 120 w 120"/>
                <a:gd name="T11" fmla="*/ 0 h 196"/>
              </a:gdLst>
              <a:ahLst/>
              <a:cxnLst>
                <a:cxn ang="0">
                  <a:pos x="T0" y="T1"/>
                </a:cxn>
                <a:cxn ang="0">
                  <a:pos x="T2" y="T3"/>
                </a:cxn>
                <a:cxn ang="0">
                  <a:pos x="T4" y="T5"/>
                </a:cxn>
                <a:cxn ang="0">
                  <a:pos x="T6" y="T7"/>
                </a:cxn>
                <a:cxn ang="0">
                  <a:pos x="T8" y="T9"/>
                </a:cxn>
                <a:cxn ang="0">
                  <a:pos x="T10" y="T11"/>
                </a:cxn>
              </a:cxnLst>
              <a:rect l="0" t="0" r="r" b="b"/>
              <a:pathLst>
                <a:path w="120" h="196">
                  <a:moveTo>
                    <a:pt x="120" y="0"/>
                  </a:moveTo>
                  <a:lnTo>
                    <a:pt x="120" y="0"/>
                  </a:lnTo>
                  <a:lnTo>
                    <a:pt x="0" y="58"/>
                  </a:lnTo>
                  <a:lnTo>
                    <a:pt x="0" y="138"/>
                  </a:lnTo>
                  <a:lnTo>
                    <a:pt x="120" y="196"/>
                  </a:lnTo>
                  <a:lnTo>
                    <a:pt x="120" y="0"/>
                  </a:ln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3" name="Freeform 125">
              <a:extLst>
                <a:ext uri="{FF2B5EF4-FFF2-40B4-BE49-F238E27FC236}">
                  <a16:creationId xmlns:a16="http://schemas.microsoft.com/office/drawing/2014/main" id="{F9E6F40F-CFF8-4C90-9A67-3C2E9A2E40C7}"/>
                </a:ext>
                <a:ext uri="{C183D7F6-B498-43B3-948B-1728B52AA6E4}">
                  <adec:decorative xmlns:adec="http://schemas.microsoft.com/office/drawing/2017/decorative" val="1"/>
                </a:ext>
              </a:extLst>
            </p:cNvPr>
            <p:cNvSpPr>
              <a:spLocks/>
            </p:cNvSpPr>
            <p:nvPr/>
          </p:nvSpPr>
          <p:spPr bwMode="auto">
            <a:xfrm>
              <a:off x="5653088" y="2603500"/>
              <a:ext cx="190500" cy="311150"/>
            </a:xfrm>
            <a:custGeom>
              <a:avLst/>
              <a:gdLst>
                <a:gd name="T0" fmla="*/ 120 w 120"/>
                <a:gd name="T1" fmla="*/ 0 h 196"/>
                <a:gd name="T2" fmla="*/ 120 w 120"/>
                <a:gd name="T3" fmla="*/ 0 h 196"/>
                <a:gd name="T4" fmla="*/ 0 w 120"/>
                <a:gd name="T5" fmla="*/ 58 h 196"/>
                <a:gd name="T6" fmla="*/ 0 w 120"/>
                <a:gd name="T7" fmla="*/ 138 h 196"/>
                <a:gd name="T8" fmla="*/ 120 w 120"/>
                <a:gd name="T9" fmla="*/ 196 h 196"/>
                <a:gd name="T10" fmla="*/ 120 w 120"/>
                <a:gd name="T11" fmla="*/ 0 h 196"/>
              </a:gdLst>
              <a:ahLst/>
              <a:cxnLst>
                <a:cxn ang="0">
                  <a:pos x="T0" y="T1"/>
                </a:cxn>
                <a:cxn ang="0">
                  <a:pos x="T2" y="T3"/>
                </a:cxn>
                <a:cxn ang="0">
                  <a:pos x="T4" y="T5"/>
                </a:cxn>
                <a:cxn ang="0">
                  <a:pos x="T6" y="T7"/>
                </a:cxn>
                <a:cxn ang="0">
                  <a:pos x="T8" y="T9"/>
                </a:cxn>
                <a:cxn ang="0">
                  <a:pos x="T10" y="T11"/>
                </a:cxn>
              </a:cxnLst>
              <a:rect l="0" t="0" r="r" b="b"/>
              <a:pathLst>
                <a:path w="120" h="196">
                  <a:moveTo>
                    <a:pt x="120" y="0"/>
                  </a:moveTo>
                  <a:lnTo>
                    <a:pt x="120" y="0"/>
                  </a:lnTo>
                  <a:lnTo>
                    <a:pt x="0" y="58"/>
                  </a:lnTo>
                  <a:lnTo>
                    <a:pt x="0" y="138"/>
                  </a:lnTo>
                  <a:lnTo>
                    <a:pt x="120" y="196"/>
                  </a:lnTo>
                  <a:lnTo>
                    <a:pt x="1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4" name="Freeform 127">
              <a:extLst>
                <a:ext uri="{FF2B5EF4-FFF2-40B4-BE49-F238E27FC236}">
                  <a16:creationId xmlns:a16="http://schemas.microsoft.com/office/drawing/2014/main" id="{83B64199-A62A-4853-827D-83B19F3C4ABF}"/>
                </a:ext>
                <a:ext uri="{C183D7F6-B498-43B3-948B-1728B52AA6E4}">
                  <adec:decorative xmlns:adec="http://schemas.microsoft.com/office/drawing/2017/decorative" val="1"/>
                </a:ext>
              </a:extLst>
            </p:cNvPr>
            <p:cNvSpPr>
              <a:spLocks/>
            </p:cNvSpPr>
            <p:nvPr/>
          </p:nvSpPr>
          <p:spPr bwMode="auto">
            <a:xfrm>
              <a:off x="5653088" y="3990975"/>
              <a:ext cx="190500" cy="95250"/>
            </a:xfrm>
            <a:custGeom>
              <a:avLst/>
              <a:gdLst>
                <a:gd name="T0" fmla="*/ 120 w 120"/>
                <a:gd name="T1" fmla="*/ 0 h 60"/>
                <a:gd name="T2" fmla="*/ 0 w 120"/>
                <a:gd name="T3" fmla="*/ 0 h 60"/>
                <a:gd name="T4" fmla="*/ 0 w 120"/>
                <a:gd name="T5" fmla="*/ 60 h 60"/>
                <a:gd name="T6" fmla="*/ 120 w 120"/>
                <a:gd name="T7" fmla="*/ 0 h 60"/>
              </a:gdLst>
              <a:ahLst/>
              <a:cxnLst>
                <a:cxn ang="0">
                  <a:pos x="T0" y="T1"/>
                </a:cxn>
                <a:cxn ang="0">
                  <a:pos x="T2" y="T3"/>
                </a:cxn>
                <a:cxn ang="0">
                  <a:pos x="T4" y="T5"/>
                </a:cxn>
                <a:cxn ang="0">
                  <a:pos x="T6" y="T7"/>
                </a:cxn>
              </a:cxnLst>
              <a:rect l="0" t="0" r="r" b="b"/>
              <a:pathLst>
                <a:path w="120" h="60">
                  <a:moveTo>
                    <a:pt x="120" y="0"/>
                  </a:moveTo>
                  <a:lnTo>
                    <a:pt x="0" y="0"/>
                  </a:lnTo>
                  <a:lnTo>
                    <a:pt x="0" y="60"/>
                  </a:lnTo>
                  <a:lnTo>
                    <a:pt x="1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5" name="Freeform 129">
              <a:extLst>
                <a:ext uri="{FF2B5EF4-FFF2-40B4-BE49-F238E27FC236}">
                  <a16:creationId xmlns:a16="http://schemas.microsoft.com/office/drawing/2014/main" id="{EEFD21DE-ACEF-4AEC-99EA-8AE0FCE8EEEE}"/>
                </a:ext>
                <a:ext uri="{C183D7F6-B498-43B3-948B-1728B52AA6E4}">
                  <adec:decorative xmlns:adec="http://schemas.microsoft.com/office/drawing/2017/decorative" val="1"/>
                </a:ext>
              </a:extLst>
            </p:cNvPr>
            <p:cNvSpPr>
              <a:spLocks/>
            </p:cNvSpPr>
            <p:nvPr/>
          </p:nvSpPr>
          <p:spPr bwMode="auto">
            <a:xfrm>
              <a:off x="5653088" y="2914650"/>
              <a:ext cx="190500" cy="1076325"/>
            </a:xfrm>
            <a:custGeom>
              <a:avLst/>
              <a:gdLst>
                <a:gd name="T0" fmla="*/ 120 w 120"/>
                <a:gd name="T1" fmla="*/ 0 h 678"/>
                <a:gd name="T2" fmla="*/ 120 w 120"/>
                <a:gd name="T3" fmla="*/ 0 h 678"/>
                <a:gd name="T4" fmla="*/ 0 w 120"/>
                <a:gd name="T5" fmla="*/ 60 h 678"/>
                <a:gd name="T6" fmla="*/ 0 w 120"/>
                <a:gd name="T7" fmla="*/ 678 h 678"/>
                <a:gd name="T8" fmla="*/ 120 w 120"/>
                <a:gd name="T9" fmla="*/ 678 h 678"/>
                <a:gd name="T10" fmla="*/ 120 w 120"/>
                <a:gd name="T11" fmla="*/ 0 h 678"/>
              </a:gdLst>
              <a:ahLst/>
              <a:cxnLst>
                <a:cxn ang="0">
                  <a:pos x="T0" y="T1"/>
                </a:cxn>
                <a:cxn ang="0">
                  <a:pos x="T2" y="T3"/>
                </a:cxn>
                <a:cxn ang="0">
                  <a:pos x="T4" y="T5"/>
                </a:cxn>
                <a:cxn ang="0">
                  <a:pos x="T6" y="T7"/>
                </a:cxn>
                <a:cxn ang="0">
                  <a:pos x="T8" y="T9"/>
                </a:cxn>
                <a:cxn ang="0">
                  <a:pos x="T10" y="T11"/>
                </a:cxn>
              </a:cxnLst>
              <a:rect l="0" t="0" r="r" b="b"/>
              <a:pathLst>
                <a:path w="120" h="678">
                  <a:moveTo>
                    <a:pt x="120" y="0"/>
                  </a:moveTo>
                  <a:lnTo>
                    <a:pt x="120" y="0"/>
                  </a:lnTo>
                  <a:lnTo>
                    <a:pt x="0" y="60"/>
                  </a:lnTo>
                  <a:lnTo>
                    <a:pt x="0" y="678"/>
                  </a:lnTo>
                  <a:lnTo>
                    <a:pt x="120" y="678"/>
                  </a:lnTo>
                  <a:lnTo>
                    <a:pt x="1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6" name="Freeform 131">
              <a:extLst>
                <a:ext uri="{FF2B5EF4-FFF2-40B4-BE49-F238E27FC236}">
                  <a16:creationId xmlns:a16="http://schemas.microsoft.com/office/drawing/2014/main" id="{709B5EDC-1139-4AD4-8E46-8D226CA936DB}"/>
                </a:ext>
                <a:ext uri="{C183D7F6-B498-43B3-948B-1728B52AA6E4}">
                  <adec:decorative xmlns:adec="http://schemas.microsoft.com/office/drawing/2017/decorative" val="1"/>
                </a:ext>
              </a:extLst>
            </p:cNvPr>
            <p:cNvSpPr>
              <a:spLocks/>
            </p:cNvSpPr>
            <p:nvPr/>
          </p:nvSpPr>
          <p:spPr bwMode="auto">
            <a:xfrm>
              <a:off x="5653088" y="2822575"/>
              <a:ext cx="190500" cy="187325"/>
            </a:xfrm>
            <a:custGeom>
              <a:avLst/>
              <a:gdLst>
                <a:gd name="T0" fmla="*/ 0 w 120"/>
                <a:gd name="T1" fmla="*/ 0 h 118"/>
                <a:gd name="T2" fmla="*/ 0 w 120"/>
                <a:gd name="T3" fmla="*/ 118 h 118"/>
                <a:gd name="T4" fmla="*/ 120 w 120"/>
                <a:gd name="T5" fmla="*/ 58 h 118"/>
                <a:gd name="T6" fmla="*/ 0 w 120"/>
                <a:gd name="T7" fmla="*/ 0 h 118"/>
              </a:gdLst>
              <a:ahLst/>
              <a:cxnLst>
                <a:cxn ang="0">
                  <a:pos x="T0" y="T1"/>
                </a:cxn>
                <a:cxn ang="0">
                  <a:pos x="T2" y="T3"/>
                </a:cxn>
                <a:cxn ang="0">
                  <a:pos x="T4" y="T5"/>
                </a:cxn>
                <a:cxn ang="0">
                  <a:pos x="T6" y="T7"/>
                </a:cxn>
              </a:cxnLst>
              <a:rect l="0" t="0" r="r" b="b"/>
              <a:pathLst>
                <a:path w="120" h="118">
                  <a:moveTo>
                    <a:pt x="0" y="0"/>
                  </a:moveTo>
                  <a:lnTo>
                    <a:pt x="0" y="118"/>
                  </a:lnTo>
                  <a:lnTo>
                    <a:pt x="120" y="5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7" name="Rectangle 132">
              <a:extLst>
                <a:ext uri="{FF2B5EF4-FFF2-40B4-BE49-F238E27FC236}">
                  <a16:creationId xmlns:a16="http://schemas.microsoft.com/office/drawing/2014/main" id="{CE36F776-C8F9-470A-96AD-DF21CA01AFA3}"/>
                </a:ext>
                <a:ext uri="{C183D7F6-B498-43B3-948B-1728B52AA6E4}">
                  <adec:decorative xmlns:adec="http://schemas.microsoft.com/office/drawing/2017/decorative" val="1"/>
                </a:ext>
              </a:extLst>
            </p:cNvPr>
            <p:cNvSpPr>
              <a:spLocks noChangeArrowheads="1"/>
            </p:cNvSpPr>
            <p:nvPr/>
          </p:nvSpPr>
          <p:spPr bwMode="auto">
            <a:xfrm>
              <a:off x="5868988" y="2603500"/>
              <a:ext cx="387350" cy="1387475"/>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8" name="Rectangle 133">
              <a:extLst>
                <a:ext uri="{FF2B5EF4-FFF2-40B4-BE49-F238E27FC236}">
                  <a16:creationId xmlns:a16="http://schemas.microsoft.com/office/drawing/2014/main" id="{E2EA4027-DDB4-4751-A186-9FEA53C0E389}"/>
                </a:ext>
                <a:ext uri="{C183D7F6-B498-43B3-948B-1728B52AA6E4}">
                  <adec:decorative xmlns:adec="http://schemas.microsoft.com/office/drawing/2017/decorative" val="1"/>
                </a:ext>
              </a:extLst>
            </p:cNvPr>
            <p:cNvSpPr>
              <a:spLocks noChangeArrowheads="1"/>
            </p:cNvSpPr>
            <p:nvPr/>
          </p:nvSpPr>
          <p:spPr bwMode="auto">
            <a:xfrm>
              <a:off x="5868988" y="2603500"/>
              <a:ext cx="387350"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9" name="Freeform 134">
              <a:extLst>
                <a:ext uri="{FF2B5EF4-FFF2-40B4-BE49-F238E27FC236}">
                  <a16:creationId xmlns:a16="http://schemas.microsoft.com/office/drawing/2014/main" id="{6C8E2606-2493-4CB7-AB4B-1325B48A4AD3}"/>
                </a:ext>
                <a:ext uri="{C183D7F6-B498-43B3-948B-1728B52AA6E4}">
                  <adec:decorative xmlns:adec="http://schemas.microsoft.com/office/drawing/2017/decorative" val="1"/>
                </a:ext>
              </a:extLst>
            </p:cNvPr>
            <p:cNvSpPr>
              <a:spLocks/>
            </p:cNvSpPr>
            <p:nvPr/>
          </p:nvSpPr>
          <p:spPr bwMode="auto">
            <a:xfrm>
              <a:off x="5868988" y="2508250"/>
              <a:ext cx="387350" cy="187325"/>
            </a:xfrm>
            <a:custGeom>
              <a:avLst/>
              <a:gdLst>
                <a:gd name="T0" fmla="*/ 122 w 244"/>
                <a:gd name="T1" fmla="*/ 118 h 118"/>
                <a:gd name="T2" fmla="*/ 0 w 244"/>
                <a:gd name="T3" fmla="*/ 60 h 118"/>
                <a:gd name="T4" fmla="*/ 122 w 244"/>
                <a:gd name="T5" fmla="*/ 0 h 118"/>
                <a:gd name="T6" fmla="*/ 244 w 244"/>
                <a:gd name="T7" fmla="*/ 60 h 118"/>
                <a:gd name="T8" fmla="*/ 122 w 244"/>
                <a:gd name="T9" fmla="*/ 118 h 118"/>
              </a:gdLst>
              <a:ahLst/>
              <a:cxnLst>
                <a:cxn ang="0">
                  <a:pos x="T0" y="T1"/>
                </a:cxn>
                <a:cxn ang="0">
                  <a:pos x="T2" y="T3"/>
                </a:cxn>
                <a:cxn ang="0">
                  <a:pos x="T4" y="T5"/>
                </a:cxn>
                <a:cxn ang="0">
                  <a:pos x="T6" y="T7"/>
                </a:cxn>
                <a:cxn ang="0">
                  <a:pos x="T8" y="T9"/>
                </a:cxn>
              </a:cxnLst>
              <a:rect l="0" t="0" r="r" b="b"/>
              <a:pathLst>
                <a:path w="244" h="118">
                  <a:moveTo>
                    <a:pt x="122" y="118"/>
                  </a:moveTo>
                  <a:lnTo>
                    <a:pt x="0" y="60"/>
                  </a:lnTo>
                  <a:lnTo>
                    <a:pt x="122" y="0"/>
                  </a:lnTo>
                  <a:lnTo>
                    <a:pt x="244" y="60"/>
                  </a:lnTo>
                  <a:lnTo>
                    <a:pt x="122" y="118"/>
                  </a:lnTo>
                  <a:close/>
                </a:path>
              </a:pathLst>
            </a:custGeom>
            <a:solidFill>
              <a:schemeClr val="accent5">
                <a:lumMod val="9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0" name="Freeform 135">
              <a:extLst>
                <a:ext uri="{FF2B5EF4-FFF2-40B4-BE49-F238E27FC236}">
                  <a16:creationId xmlns:a16="http://schemas.microsoft.com/office/drawing/2014/main" id="{3BF77C12-F6AA-4311-AC8F-ADC28E23207A}"/>
                </a:ext>
                <a:ext uri="{C183D7F6-B498-43B3-948B-1728B52AA6E4}">
                  <adec:decorative xmlns:adec="http://schemas.microsoft.com/office/drawing/2017/decorative" val="1"/>
                </a:ext>
              </a:extLst>
            </p:cNvPr>
            <p:cNvSpPr>
              <a:spLocks/>
            </p:cNvSpPr>
            <p:nvPr/>
          </p:nvSpPr>
          <p:spPr bwMode="auto">
            <a:xfrm>
              <a:off x="5868988" y="2508250"/>
              <a:ext cx="387350" cy="187325"/>
            </a:xfrm>
            <a:custGeom>
              <a:avLst/>
              <a:gdLst>
                <a:gd name="T0" fmla="*/ 122 w 244"/>
                <a:gd name="T1" fmla="*/ 118 h 118"/>
                <a:gd name="T2" fmla="*/ 0 w 244"/>
                <a:gd name="T3" fmla="*/ 60 h 118"/>
                <a:gd name="T4" fmla="*/ 122 w 244"/>
                <a:gd name="T5" fmla="*/ 0 h 118"/>
                <a:gd name="T6" fmla="*/ 244 w 244"/>
                <a:gd name="T7" fmla="*/ 60 h 118"/>
                <a:gd name="T8" fmla="*/ 122 w 244"/>
                <a:gd name="T9" fmla="*/ 118 h 118"/>
              </a:gdLst>
              <a:ahLst/>
              <a:cxnLst>
                <a:cxn ang="0">
                  <a:pos x="T0" y="T1"/>
                </a:cxn>
                <a:cxn ang="0">
                  <a:pos x="T2" y="T3"/>
                </a:cxn>
                <a:cxn ang="0">
                  <a:pos x="T4" y="T5"/>
                </a:cxn>
                <a:cxn ang="0">
                  <a:pos x="T6" y="T7"/>
                </a:cxn>
                <a:cxn ang="0">
                  <a:pos x="T8" y="T9"/>
                </a:cxn>
              </a:cxnLst>
              <a:rect l="0" t="0" r="r" b="b"/>
              <a:pathLst>
                <a:path w="244" h="118">
                  <a:moveTo>
                    <a:pt x="122" y="118"/>
                  </a:moveTo>
                  <a:lnTo>
                    <a:pt x="0" y="60"/>
                  </a:lnTo>
                  <a:lnTo>
                    <a:pt x="122" y="0"/>
                  </a:lnTo>
                  <a:lnTo>
                    <a:pt x="244" y="60"/>
                  </a:lnTo>
                  <a:lnTo>
                    <a:pt x="122" y="1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1" name="Freeform 136">
              <a:extLst>
                <a:ext uri="{FF2B5EF4-FFF2-40B4-BE49-F238E27FC236}">
                  <a16:creationId xmlns:a16="http://schemas.microsoft.com/office/drawing/2014/main" id="{709D6424-2B08-4664-B367-0F5E0B00F5B4}"/>
                </a:ext>
                <a:ext uri="{C183D7F6-B498-43B3-948B-1728B52AA6E4}">
                  <adec:decorative xmlns:adec="http://schemas.microsoft.com/office/drawing/2017/decorative" val="1"/>
                </a:ext>
              </a:extLst>
            </p:cNvPr>
            <p:cNvSpPr>
              <a:spLocks/>
            </p:cNvSpPr>
            <p:nvPr/>
          </p:nvSpPr>
          <p:spPr bwMode="auto">
            <a:xfrm>
              <a:off x="5868988" y="3898900"/>
              <a:ext cx="387350" cy="187325"/>
            </a:xfrm>
            <a:custGeom>
              <a:avLst/>
              <a:gdLst>
                <a:gd name="T0" fmla="*/ 122 w 244"/>
                <a:gd name="T1" fmla="*/ 118 h 118"/>
                <a:gd name="T2" fmla="*/ 0 w 244"/>
                <a:gd name="T3" fmla="*/ 58 h 118"/>
                <a:gd name="T4" fmla="*/ 122 w 244"/>
                <a:gd name="T5" fmla="*/ 0 h 118"/>
                <a:gd name="T6" fmla="*/ 244 w 244"/>
                <a:gd name="T7" fmla="*/ 58 h 118"/>
                <a:gd name="T8" fmla="*/ 122 w 244"/>
                <a:gd name="T9" fmla="*/ 118 h 118"/>
              </a:gdLst>
              <a:ahLst/>
              <a:cxnLst>
                <a:cxn ang="0">
                  <a:pos x="T0" y="T1"/>
                </a:cxn>
                <a:cxn ang="0">
                  <a:pos x="T2" y="T3"/>
                </a:cxn>
                <a:cxn ang="0">
                  <a:pos x="T4" y="T5"/>
                </a:cxn>
                <a:cxn ang="0">
                  <a:pos x="T6" y="T7"/>
                </a:cxn>
                <a:cxn ang="0">
                  <a:pos x="T8" y="T9"/>
                </a:cxn>
              </a:cxnLst>
              <a:rect l="0" t="0" r="r" b="b"/>
              <a:pathLst>
                <a:path w="244" h="118">
                  <a:moveTo>
                    <a:pt x="122" y="118"/>
                  </a:moveTo>
                  <a:lnTo>
                    <a:pt x="0" y="58"/>
                  </a:lnTo>
                  <a:lnTo>
                    <a:pt x="122" y="0"/>
                  </a:lnTo>
                  <a:lnTo>
                    <a:pt x="244" y="58"/>
                  </a:lnTo>
                  <a:lnTo>
                    <a:pt x="122" y="118"/>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2" name="Freeform 137">
              <a:extLst>
                <a:ext uri="{FF2B5EF4-FFF2-40B4-BE49-F238E27FC236}">
                  <a16:creationId xmlns:a16="http://schemas.microsoft.com/office/drawing/2014/main" id="{45EC3657-6A56-473D-876B-217924C46D79}"/>
                </a:ext>
                <a:ext uri="{C183D7F6-B498-43B3-948B-1728B52AA6E4}">
                  <adec:decorative xmlns:adec="http://schemas.microsoft.com/office/drawing/2017/decorative" val="1"/>
                </a:ext>
              </a:extLst>
            </p:cNvPr>
            <p:cNvSpPr>
              <a:spLocks/>
            </p:cNvSpPr>
            <p:nvPr/>
          </p:nvSpPr>
          <p:spPr bwMode="auto">
            <a:xfrm>
              <a:off x="5868988" y="3898900"/>
              <a:ext cx="387350" cy="187325"/>
            </a:xfrm>
            <a:custGeom>
              <a:avLst/>
              <a:gdLst>
                <a:gd name="T0" fmla="*/ 122 w 244"/>
                <a:gd name="T1" fmla="*/ 118 h 118"/>
                <a:gd name="T2" fmla="*/ 0 w 244"/>
                <a:gd name="T3" fmla="*/ 58 h 118"/>
                <a:gd name="T4" fmla="*/ 122 w 244"/>
                <a:gd name="T5" fmla="*/ 0 h 118"/>
                <a:gd name="T6" fmla="*/ 244 w 244"/>
                <a:gd name="T7" fmla="*/ 58 h 118"/>
                <a:gd name="T8" fmla="*/ 122 w 244"/>
                <a:gd name="T9" fmla="*/ 118 h 118"/>
              </a:gdLst>
              <a:ahLst/>
              <a:cxnLst>
                <a:cxn ang="0">
                  <a:pos x="T0" y="T1"/>
                </a:cxn>
                <a:cxn ang="0">
                  <a:pos x="T2" y="T3"/>
                </a:cxn>
                <a:cxn ang="0">
                  <a:pos x="T4" y="T5"/>
                </a:cxn>
                <a:cxn ang="0">
                  <a:pos x="T6" y="T7"/>
                </a:cxn>
                <a:cxn ang="0">
                  <a:pos x="T8" y="T9"/>
                </a:cxn>
              </a:cxnLst>
              <a:rect l="0" t="0" r="r" b="b"/>
              <a:pathLst>
                <a:path w="244" h="118">
                  <a:moveTo>
                    <a:pt x="122" y="118"/>
                  </a:moveTo>
                  <a:lnTo>
                    <a:pt x="0" y="58"/>
                  </a:lnTo>
                  <a:lnTo>
                    <a:pt x="122" y="0"/>
                  </a:lnTo>
                  <a:lnTo>
                    <a:pt x="244" y="58"/>
                  </a:lnTo>
                  <a:lnTo>
                    <a:pt x="122" y="1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3" name="Rectangle 138">
              <a:extLst>
                <a:ext uri="{FF2B5EF4-FFF2-40B4-BE49-F238E27FC236}">
                  <a16:creationId xmlns:a16="http://schemas.microsoft.com/office/drawing/2014/main" id="{BBF3E277-2AA5-4832-8C2E-A9C9C7BC0A70}"/>
                </a:ext>
                <a:ext uri="{C183D7F6-B498-43B3-948B-1728B52AA6E4}">
                  <adec:decorative xmlns:adec="http://schemas.microsoft.com/office/drawing/2017/decorative" val="1"/>
                </a:ext>
              </a:extLst>
            </p:cNvPr>
            <p:cNvSpPr>
              <a:spLocks noChangeArrowheads="1"/>
            </p:cNvSpPr>
            <p:nvPr/>
          </p:nvSpPr>
          <p:spPr bwMode="auto">
            <a:xfrm>
              <a:off x="5868988" y="3524250"/>
              <a:ext cx="387350" cy="466725"/>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4" name="Rectangle 139">
              <a:extLst>
                <a:ext uri="{FF2B5EF4-FFF2-40B4-BE49-F238E27FC236}">
                  <a16:creationId xmlns:a16="http://schemas.microsoft.com/office/drawing/2014/main" id="{638719AB-E200-4D9A-9118-1C25E804E741}"/>
                </a:ext>
                <a:ext uri="{C183D7F6-B498-43B3-948B-1728B52AA6E4}">
                  <adec:decorative xmlns:adec="http://schemas.microsoft.com/office/drawing/2017/decorative" val="1"/>
                </a:ext>
              </a:extLst>
            </p:cNvPr>
            <p:cNvSpPr>
              <a:spLocks noChangeArrowheads="1"/>
            </p:cNvSpPr>
            <p:nvPr/>
          </p:nvSpPr>
          <p:spPr bwMode="auto">
            <a:xfrm>
              <a:off x="5868988" y="3524250"/>
              <a:ext cx="3873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5" name="Freeform 140">
              <a:extLst>
                <a:ext uri="{FF2B5EF4-FFF2-40B4-BE49-F238E27FC236}">
                  <a16:creationId xmlns:a16="http://schemas.microsoft.com/office/drawing/2014/main" id="{9927DC7B-07E7-4422-BE65-B1BE428599AF}"/>
                </a:ext>
                <a:ext uri="{C183D7F6-B498-43B3-948B-1728B52AA6E4}">
                  <adec:decorative xmlns:adec="http://schemas.microsoft.com/office/drawing/2017/decorative" val="1"/>
                </a:ext>
              </a:extLst>
            </p:cNvPr>
            <p:cNvSpPr>
              <a:spLocks/>
            </p:cNvSpPr>
            <p:nvPr/>
          </p:nvSpPr>
          <p:spPr bwMode="auto">
            <a:xfrm>
              <a:off x="5868988" y="3429000"/>
              <a:ext cx="387350" cy="190500"/>
            </a:xfrm>
            <a:custGeom>
              <a:avLst/>
              <a:gdLst>
                <a:gd name="T0" fmla="*/ 122 w 244"/>
                <a:gd name="T1" fmla="*/ 120 h 120"/>
                <a:gd name="T2" fmla="*/ 0 w 244"/>
                <a:gd name="T3" fmla="*/ 60 h 120"/>
                <a:gd name="T4" fmla="*/ 122 w 244"/>
                <a:gd name="T5" fmla="*/ 0 h 120"/>
                <a:gd name="T6" fmla="*/ 244 w 244"/>
                <a:gd name="T7" fmla="*/ 60 h 120"/>
                <a:gd name="T8" fmla="*/ 122 w 244"/>
                <a:gd name="T9" fmla="*/ 120 h 120"/>
              </a:gdLst>
              <a:ahLst/>
              <a:cxnLst>
                <a:cxn ang="0">
                  <a:pos x="T0" y="T1"/>
                </a:cxn>
                <a:cxn ang="0">
                  <a:pos x="T2" y="T3"/>
                </a:cxn>
                <a:cxn ang="0">
                  <a:pos x="T4" y="T5"/>
                </a:cxn>
                <a:cxn ang="0">
                  <a:pos x="T6" y="T7"/>
                </a:cxn>
                <a:cxn ang="0">
                  <a:pos x="T8" y="T9"/>
                </a:cxn>
              </a:cxnLst>
              <a:rect l="0" t="0" r="r" b="b"/>
              <a:pathLst>
                <a:path w="244" h="120">
                  <a:moveTo>
                    <a:pt x="122" y="120"/>
                  </a:moveTo>
                  <a:lnTo>
                    <a:pt x="0" y="60"/>
                  </a:lnTo>
                  <a:lnTo>
                    <a:pt x="122" y="0"/>
                  </a:lnTo>
                  <a:lnTo>
                    <a:pt x="244" y="60"/>
                  </a:lnTo>
                  <a:lnTo>
                    <a:pt x="122" y="120"/>
                  </a:lnTo>
                  <a:close/>
                </a:path>
              </a:pathLst>
            </a:custGeom>
            <a:solidFill>
              <a:schemeClr val="accent4">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6" name="Freeform 141">
              <a:extLst>
                <a:ext uri="{FF2B5EF4-FFF2-40B4-BE49-F238E27FC236}">
                  <a16:creationId xmlns:a16="http://schemas.microsoft.com/office/drawing/2014/main" id="{C199F6D5-D190-4CBD-9D8D-FC032ED779F1}"/>
                </a:ext>
                <a:ext uri="{C183D7F6-B498-43B3-948B-1728B52AA6E4}">
                  <adec:decorative xmlns:adec="http://schemas.microsoft.com/office/drawing/2017/decorative" val="1"/>
                </a:ext>
              </a:extLst>
            </p:cNvPr>
            <p:cNvSpPr>
              <a:spLocks/>
            </p:cNvSpPr>
            <p:nvPr/>
          </p:nvSpPr>
          <p:spPr bwMode="auto">
            <a:xfrm>
              <a:off x="5868988" y="3429000"/>
              <a:ext cx="387350" cy="190500"/>
            </a:xfrm>
            <a:custGeom>
              <a:avLst/>
              <a:gdLst>
                <a:gd name="T0" fmla="*/ 122 w 244"/>
                <a:gd name="T1" fmla="*/ 120 h 120"/>
                <a:gd name="T2" fmla="*/ 0 w 244"/>
                <a:gd name="T3" fmla="*/ 60 h 120"/>
                <a:gd name="T4" fmla="*/ 122 w 244"/>
                <a:gd name="T5" fmla="*/ 0 h 120"/>
                <a:gd name="T6" fmla="*/ 244 w 244"/>
                <a:gd name="T7" fmla="*/ 60 h 120"/>
                <a:gd name="T8" fmla="*/ 122 w 244"/>
                <a:gd name="T9" fmla="*/ 120 h 120"/>
              </a:gdLst>
              <a:ahLst/>
              <a:cxnLst>
                <a:cxn ang="0">
                  <a:pos x="T0" y="T1"/>
                </a:cxn>
                <a:cxn ang="0">
                  <a:pos x="T2" y="T3"/>
                </a:cxn>
                <a:cxn ang="0">
                  <a:pos x="T4" y="T5"/>
                </a:cxn>
                <a:cxn ang="0">
                  <a:pos x="T6" y="T7"/>
                </a:cxn>
                <a:cxn ang="0">
                  <a:pos x="T8" y="T9"/>
                </a:cxn>
              </a:cxnLst>
              <a:rect l="0" t="0" r="r" b="b"/>
              <a:pathLst>
                <a:path w="244" h="120">
                  <a:moveTo>
                    <a:pt x="122" y="120"/>
                  </a:moveTo>
                  <a:lnTo>
                    <a:pt x="0" y="60"/>
                  </a:lnTo>
                  <a:lnTo>
                    <a:pt x="122" y="0"/>
                  </a:lnTo>
                  <a:lnTo>
                    <a:pt x="244" y="60"/>
                  </a:lnTo>
                  <a:lnTo>
                    <a:pt x="122"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7" name="Freeform 143">
              <a:extLst>
                <a:ext uri="{FF2B5EF4-FFF2-40B4-BE49-F238E27FC236}">
                  <a16:creationId xmlns:a16="http://schemas.microsoft.com/office/drawing/2014/main" id="{1EFF21D7-0A8F-4E55-BAFD-5A91A4044AE2}"/>
                </a:ext>
                <a:ext uri="{C183D7F6-B498-43B3-948B-1728B52AA6E4}">
                  <adec:decorative xmlns:adec="http://schemas.microsoft.com/office/drawing/2017/decorative" val="1"/>
                </a:ext>
              </a:extLst>
            </p:cNvPr>
            <p:cNvSpPr>
              <a:spLocks/>
            </p:cNvSpPr>
            <p:nvPr/>
          </p:nvSpPr>
          <p:spPr bwMode="auto">
            <a:xfrm>
              <a:off x="6062663" y="2603500"/>
              <a:ext cx="193675" cy="920750"/>
            </a:xfrm>
            <a:custGeom>
              <a:avLst/>
              <a:gdLst>
                <a:gd name="T0" fmla="*/ 122 w 122"/>
                <a:gd name="T1" fmla="*/ 0 h 580"/>
                <a:gd name="T2" fmla="*/ 122 w 122"/>
                <a:gd name="T3" fmla="*/ 0 h 580"/>
                <a:gd name="T4" fmla="*/ 0 w 122"/>
                <a:gd name="T5" fmla="*/ 58 h 580"/>
                <a:gd name="T6" fmla="*/ 0 w 122"/>
                <a:gd name="T7" fmla="*/ 520 h 580"/>
                <a:gd name="T8" fmla="*/ 122 w 122"/>
                <a:gd name="T9" fmla="*/ 580 h 580"/>
                <a:gd name="T10" fmla="*/ 122 w 122"/>
                <a:gd name="T11" fmla="*/ 0 h 580"/>
              </a:gdLst>
              <a:ahLst/>
              <a:cxnLst>
                <a:cxn ang="0">
                  <a:pos x="T0" y="T1"/>
                </a:cxn>
                <a:cxn ang="0">
                  <a:pos x="T2" y="T3"/>
                </a:cxn>
                <a:cxn ang="0">
                  <a:pos x="T4" y="T5"/>
                </a:cxn>
                <a:cxn ang="0">
                  <a:pos x="T6" y="T7"/>
                </a:cxn>
                <a:cxn ang="0">
                  <a:pos x="T8" y="T9"/>
                </a:cxn>
                <a:cxn ang="0">
                  <a:pos x="T10" y="T11"/>
                </a:cxn>
              </a:cxnLst>
              <a:rect l="0" t="0" r="r" b="b"/>
              <a:pathLst>
                <a:path w="122" h="580">
                  <a:moveTo>
                    <a:pt x="122" y="0"/>
                  </a:moveTo>
                  <a:lnTo>
                    <a:pt x="122" y="0"/>
                  </a:lnTo>
                  <a:lnTo>
                    <a:pt x="0" y="58"/>
                  </a:lnTo>
                  <a:lnTo>
                    <a:pt x="0" y="520"/>
                  </a:lnTo>
                  <a:lnTo>
                    <a:pt x="122" y="580"/>
                  </a:lnTo>
                  <a:lnTo>
                    <a:pt x="1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8" name="Freeform 145">
              <a:extLst>
                <a:ext uri="{FF2B5EF4-FFF2-40B4-BE49-F238E27FC236}">
                  <a16:creationId xmlns:a16="http://schemas.microsoft.com/office/drawing/2014/main" id="{6AF8D644-8D18-4330-96BA-FCCD9060C4A9}"/>
                </a:ext>
                <a:ext uri="{C183D7F6-B498-43B3-948B-1728B52AA6E4}">
                  <adec:decorative xmlns:adec="http://schemas.microsoft.com/office/drawing/2017/decorative" val="1"/>
                </a:ext>
              </a:extLst>
            </p:cNvPr>
            <p:cNvSpPr>
              <a:spLocks/>
            </p:cNvSpPr>
            <p:nvPr/>
          </p:nvSpPr>
          <p:spPr bwMode="auto">
            <a:xfrm>
              <a:off x="6062663" y="3990975"/>
              <a:ext cx="193675" cy="95250"/>
            </a:xfrm>
            <a:custGeom>
              <a:avLst/>
              <a:gdLst>
                <a:gd name="T0" fmla="*/ 122 w 122"/>
                <a:gd name="T1" fmla="*/ 0 h 60"/>
                <a:gd name="T2" fmla="*/ 0 w 122"/>
                <a:gd name="T3" fmla="*/ 0 h 60"/>
                <a:gd name="T4" fmla="*/ 0 w 122"/>
                <a:gd name="T5" fmla="*/ 60 h 60"/>
                <a:gd name="T6" fmla="*/ 122 w 122"/>
                <a:gd name="T7" fmla="*/ 0 h 60"/>
              </a:gdLst>
              <a:ahLst/>
              <a:cxnLst>
                <a:cxn ang="0">
                  <a:pos x="T0" y="T1"/>
                </a:cxn>
                <a:cxn ang="0">
                  <a:pos x="T2" y="T3"/>
                </a:cxn>
                <a:cxn ang="0">
                  <a:pos x="T4" y="T5"/>
                </a:cxn>
                <a:cxn ang="0">
                  <a:pos x="T6" y="T7"/>
                </a:cxn>
              </a:cxnLst>
              <a:rect l="0" t="0" r="r" b="b"/>
              <a:pathLst>
                <a:path w="122" h="60">
                  <a:moveTo>
                    <a:pt x="122" y="0"/>
                  </a:moveTo>
                  <a:lnTo>
                    <a:pt x="0" y="0"/>
                  </a:lnTo>
                  <a:lnTo>
                    <a:pt x="0" y="60"/>
                  </a:lnTo>
                  <a:lnTo>
                    <a:pt x="1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9" name="Freeform 147">
              <a:extLst>
                <a:ext uri="{FF2B5EF4-FFF2-40B4-BE49-F238E27FC236}">
                  <a16:creationId xmlns:a16="http://schemas.microsoft.com/office/drawing/2014/main" id="{FE80B6CB-BBD0-4042-A21A-262C9C0D0FBA}"/>
                </a:ext>
                <a:ext uri="{C183D7F6-B498-43B3-948B-1728B52AA6E4}">
                  <adec:decorative xmlns:adec="http://schemas.microsoft.com/office/drawing/2017/decorative" val="1"/>
                </a:ext>
              </a:extLst>
            </p:cNvPr>
            <p:cNvSpPr>
              <a:spLocks/>
            </p:cNvSpPr>
            <p:nvPr/>
          </p:nvSpPr>
          <p:spPr bwMode="auto">
            <a:xfrm>
              <a:off x="6062663" y="3524250"/>
              <a:ext cx="193675" cy="466725"/>
            </a:xfrm>
            <a:custGeom>
              <a:avLst/>
              <a:gdLst>
                <a:gd name="T0" fmla="*/ 122 w 122"/>
                <a:gd name="T1" fmla="*/ 0 h 294"/>
                <a:gd name="T2" fmla="*/ 122 w 122"/>
                <a:gd name="T3" fmla="*/ 0 h 294"/>
                <a:gd name="T4" fmla="*/ 0 w 122"/>
                <a:gd name="T5" fmla="*/ 60 h 294"/>
                <a:gd name="T6" fmla="*/ 0 w 122"/>
                <a:gd name="T7" fmla="*/ 294 h 294"/>
                <a:gd name="T8" fmla="*/ 122 w 122"/>
                <a:gd name="T9" fmla="*/ 294 h 294"/>
                <a:gd name="T10" fmla="*/ 122 w 122"/>
                <a:gd name="T11" fmla="*/ 0 h 294"/>
              </a:gdLst>
              <a:ahLst/>
              <a:cxnLst>
                <a:cxn ang="0">
                  <a:pos x="T0" y="T1"/>
                </a:cxn>
                <a:cxn ang="0">
                  <a:pos x="T2" y="T3"/>
                </a:cxn>
                <a:cxn ang="0">
                  <a:pos x="T4" y="T5"/>
                </a:cxn>
                <a:cxn ang="0">
                  <a:pos x="T6" y="T7"/>
                </a:cxn>
                <a:cxn ang="0">
                  <a:pos x="T8" y="T9"/>
                </a:cxn>
                <a:cxn ang="0">
                  <a:pos x="T10" y="T11"/>
                </a:cxn>
              </a:cxnLst>
              <a:rect l="0" t="0" r="r" b="b"/>
              <a:pathLst>
                <a:path w="122" h="294">
                  <a:moveTo>
                    <a:pt x="122" y="0"/>
                  </a:moveTo>
                  <a:lnTo>
                    <a:pt x="122" y="0"/>
                  </a:lnTo>
                  <a:lnTo>
                    <a:pt x="0" y="60"/>
                  </a:lnTo>
                  <a:lnTo>
                    <a:pt x="0" y="294"/>
                  </a:lnTo>
                  <a:lnTo>
                    <a:pt x="122" y="294"/>
                  </a:lnTo>
                  <a:lnTo>
                    <a:pt x="1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0" name="Freeform 149">
              <a:extLst>
                <a:ext uri="{FF2B5EF4-FFF2-40B4-BE49-F238E27FC236}">
                  <a16:creationId xmlns:a16="http://schemas.microsoft.com/office/drawing/2014/main" id="{13BF546E-0B9F-4550-B562-7D41EF7D71BE}"/>
                </a:ext>
                <a:ext uri="{C183D7F6-B498-43B3-948B-1728B52AA6E4}">
                  <adec:decorative xmlns:adec="http://schemas.microsoft.com/office/drawing/2017/decorative" val="1"/>
                </a:ext>
              </a:extLst>
            </p:cNvPr>
            <p:cNvSpPr>
              <a:spLocks/>
            </p:cNvSpPr>
            <p:nvPr/>
          </p:nvSpPr>
          <p:spPr bwMode="auto">
            <a:xfrm>
              <a:off x="6062663" y="3429000"/>
              <a:ext cx="193675" cy="190500"/>
            </a:xfrm>
            <a:custGeom>
              <a:avLst/>
              <a:gdLst>
                <a:gd name="T0" fmla="*/ 0 w 122"/>
                <a:gd name="T1" fmla="*/ 0 h 120"/>
                <a:gd name="T2" fmla="*/ 0 w 122"/>
                <a:gd name="T3" fmla="*/ 120 h 120"/>
                <a:gd name="T4" fmla="*/ 122 w 122"/>
                <a:gd name="T5" fmla="*/ 60 h 120"/>
                <a:gd name="T6" fmla="*/ 0 w 122"/>
                <a:gd name="T7" fmla="*/ 0 h 120"/>
              </a:gdLst>
              <a:ahLst/>
              <a:cxnLst>
                <a:cxn ang="0">
                  <a:pos x="T0" y="T1"/>
                </a:cxn>
                <a:cxn ang="0">
                  <a:pos x="T2" y="T3"/>
                </a:cxn>
                <a:cxn ang="0">
                  <a:pos x="T4" y="T5"/>
                </a:cxn>
                <a:cxn ang="0">
                  <a:pos x="T6" y="T7"/>
                </a:cxn>
              </a:cxnLst>
              <a:rect l="0" t="0" r="r" b="b"/>
              <a:pathLst>
                <a:path w="122" h="120">
                  <a:moveTo>
                    <a:pt x="0" y="0"/>
                  </a:moveTo>
                  <a:lnTo>
                    <a:pt x="0" y="120"/>
                  </a:lnTo>
                  <a:lnTo>
                    <a:pt x="122" y="6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nvGrpSpPr>
            <p:cNvPr id="237" name="Group 236">
              <a:extLst>
                <a:ext uri="{FF2B5EF4-FFF2-40B4-BE49-F238E27FC236}">
                  <a16:creationId xmlns:a16="http://schemas.microsoft.com/office/drawing/2014/main" id="{74757949-2A82-4D2F-8908-54C9C7044A6B}"/>
                </a:ext>
              </a:extLst>
            </p:cNvPr>
            <p:cNvGrpSpPr/>
            <p:nvPr/>
          </p:nvGrpSpPr>
          <p:grpSpPr>
            <a:xfrm>
              <a:off x="4830738" y="2603280"/>
              <a:ext cx="1425600" cy="1483200"/>
              <a:chOff x="3914775" y="2963863"/>
              <a:chExt cx="1682750" cy="1752600"/>
            </a:xfrm>
            <a:solidFill>
              <a:schemeClr val="tx2">
                <a:alpha val="10000"/>
              </a:schemeClr>
            </a:solidFill>
          </p:grpSpPr>
          <p:sp>
            <p:nvSpPr>
              <p:cNvPr id="238" name="Freeform 269">
                <a:extLst>
                  <a:ext uri="{FF2B5EF4-FFF2-40B4-BE49-F238E27FC236}">
                    <a16:creationId xmlns:a16="http://schemas.microsoft.com/office/drawing/2014/main" id="{FEEE6FF4-668C-491C-BF04-55F18AB1A2CD}"/>
                  </a:ext>
                  <a:ext uri="{C183D7F6-B498-43B3-948B-1728B52AA6E4}">
                    <adec:decorative xmlns:adec="http://schemas.microsoft.com/office/drawing/2017/decorative" val="1"/>
                  </a:ext>
                </a:extLst>
              </p:cNvPr>
              <p:cNvSpPr>
                <a:spLocks/>
              </p:cNvSpPr>
              <p:nvPr userDrawn="1"/>
            </p:nvSpPr>
            <p:spPr bwMode="auto">
              <a:xfrm>
                <a:off x="3914775" y="2963863"/>
                <a:ext cx="228600" cy="1752600"/>
              </a:xfrm>
              <a:custGeom>
                <a:avLst/>
                <a:gdLst>
                  <a:gd name="T0" fmla="*/ 144 w 144"/>
                  <a:gd name="T1" fmla="*/ 0 h 1104"/>
                  <a:gd name="T2" fmla="*/ 0 w 144"/>
                  <a:gd name="T3" fmla="*/ 69 h 1104"/>
                  <a:gd name="T4" fmla="*/ 0 w 144"/>
                  <a:gd name="T5" fmla="*/ 1104 h 1104"/>
                  <a:gd name="T6" fmla="*/ 144 w 144"/>
                  <a:gd name="T7" fmla="*/ 1033 h 1104"/>
                  <a:gd name="T8" fmla="*/ 144 w 144"/>
                  <a:gd name="T9" fmla="*/ 0 h 1104"/>
                </a:gdLst>
                <a:ahLst/>
                <a:cxnLst>
                  <a:cxn ang="0">
                    <a:pos x="T0" y="T1"/>
                  </a:cxn>
                  <a:cxn ang="0">
                    <a:pos x="T2" y="T3"/>
                  </a:cxn>
                  <a:cxn ang="0">
                    <a:pos x="T4" y="T5"/>
                  </a:cxn>
                  <a:cxn ang="0">
                    <a:pos x="T6" y="T7"/>
                  </a:cxn>
                  <a:cxn ang="0">
                    <a:pos x="T8" y="T9"/>
                  </a:cxn>
                </a:cxnLst>
                <a:rect l="0" t="0" r="r" b="b"/>
                <a:pathLst>
                  <a:path w="144" h="1104">
                    <a:moveTo>
                      <a:pt x="144" y="0"/>
                    </a:moveTo>
                    <a:lnTo>
                      <a:pt x="0" y="69"/>
                    </a:lnTo>
                    <a:lnTo>
                      <a:pt x="0" y="1104"/>
                    </a:lnTo>
                    <a:lnTo>
                      <a:pt x="144" y="1033"/>
                    </a:lnTo>
                    <a:lnTo>
                      <a:pt x="14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9" name="Freeform 271">
                <a:extLst>
                  <a:ext uri="{FF2B5EF4-FFF2-40B4-BE49-F238E27FC236}">
                    <a16:creationId xmlns:a16="http://schemas.microsoft.com/office/drawing/2014/main" id="{E9D2A836-0BF6-4DF1-A30E-420A8A5D691F}"/>
                  </a:ext>
                  <a:ext uri="{C183D7F6-B498-43B3-948B-1728B52AA6E4}">
                    <adec:decorative xmlns:adec="http://schemas.microsoft.com/office/drawing/2017/decorative" val="1"/>
                  </a:ext>
                </a:extLst>
              </p:cNvPr>
              <p:cNvSpPr>
                <a:spLocks/>
              </p:cNvSpPr>
              <p:nvPr userDrawn="1"/>
            </p:nvSpPr>
            <p:spPr bwMode="auto">
              <a:xfrm>
                <a:off x="4397375" y="2963863"/>
                <a:ext cx="228600" cy="1752600"/>
              </a:xfrm>
              <a:custGeom>
                <a:avLst/>
                <a:gdLst>
                  <a:gd name="T0" fmla="*/ 144 w 144"/>
                  <a:gd name="T1" fmla="*/ 0 h 1104"/>
                  <a:gd name="T2" fmla="*/ 0 w 144"/>
                  <a:gd name="T3" fmla="*/ 69 h 1104"/>
                  <a:gd name="T4" fmla="*/ 0 w 144"/>
                  <a:gd name="T5" fmla="*/ 1104 h 1104"/>
                  <a:gd name="T6" fmla="*/ 144 w 144"/>
                  <a:gd name="T7" fmla="*/ 1033 h 1104"/>
                  <a:gd name="T8" fmla="*/ 144 w 144"/>
                  <a:gd name="T9" fmla="*/ 0 h 1104"/>
                </a:gdLst>
                <a:ahLst/>
                <a:cxnLst>
                  <a:cxn ang="0">
                    <a:pos x="T0" y="T1"/>
                  </a:cxn>
                  <a:cxn ang="0">
                    <a:pos x="T2" y="T3"/>
                  </a:cxn>
                  <a:cxn ang="0">
                    <a:pos x="T4" y="T5"/>
                  </a:cxn>
                  <a:cxn ang="0">
                    <a:pos x="T6" y="T7"/>
                  </a:cxn>
                  <a:cxn ang="0">
                    <a:pos x="T8" y="T9"/>
                  </a:cxn>
                </a:cxnLst>
                <a:rect l="0" t="0" r="r" b="b"/>
                <a:pathLst>
                  <a:path w="144" h="1104">
                    <a:moveTo>
                      <a:pt x="144" y="0"/>
                    </a:moveTo>
                    <a:lnTo>
                      <a:pt x="0" y="69"/>
                    </a:lnTo>
                    <a:lnTo>
                      <a:pt x="0" y="1104"/>
                    </a:lnTo>
                    <a:lnTo>
                      <a:pt x="144" y="1033"/>
                    </a:lnTo>
                    <a:lnTo>
                      <a:pt x="14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0" name="Freeform 273">
                <a:extLst>
                  <a:ext uri="{FF2B5EF4-FFF2-40B4-BE49-F238E27FC236}">
                    <a16:creationId xmlns:a16="http://schemas.microsoft.com/office/drawing/2014/main" id="{EEB1CC3F-2478-4F9E-8654-854FFF07BE0C}"/>
                  </a:ext>
                  <a:ext uri="{C183D7F6-B498-43B3-948B-1728B52AA6E4}">
                    <adec:decorative xmlns:adec="http://schemas.microsoft.com/office/drawing/2017/decorative" val="1"/>
                  </a:ext>
                </a:extLst>
              </p:cNvPr>
              <p:cNvSpPr>
                <a:spLocks/>
              </p:cNvSpPr>
              <p:nvPr userDrawn="1"/>
            </p:nvSpPr>
            <p:spPr bwMode="auto">
              <a:xfrm>
                <a:off x="4884738" y="2963863"/>
                <a:ext cx="225425" cy="1752600"/>
              </a:xfrm>
              <a:custGeom>
                <a:avLst/>
                <a:gdLst>
                  <a:gd name="T0" fmla="*/ 142 w 142"/>
                  <a:gd name="T1" fmla="*/ 0 h 1104"/>
                  <a:gd name="T2" fmla="*/ 0 w 142"/>
                  <a:gd name="T3" fmla="*/ 69 h 1104"/>
                  <a:gd name="T4" fmla="*/ 0 w 142"/>
                  <a:gd name="T5" fmla="*/ 1104 h 1104"/>
                  <a:gd name="T6" fmla="*/ 142 w 142"/>
                  <a:gd name="T7" fmla="*/ 1033 h 1104"/>
                  <a:gd name="T8" fmla="*/ 142 w 142"/>
                  <a:gd name="T9" fmla="*/ 0 h 1104"/>
                </a:gdLst>
                <a:ahLst/>
                <a:cxnLst>
                  <a:cxn ang="0">
                    <a:pos x="T0" y="T1"/>
                  </a:cxn>
                  <a:cxn ang="0">
                    <a:pos x="T2" y="T3"/>
                  </a:cxn>
                  <a:cxn ang="0">
                    <a:pos x="T4" y="T5"/>
                  </a:cxn>
                  <a:cxn ang="0">
                    <a:pos x="T6" y="T7"/>
                  </a:cxn>
                  <a:cxn ang="0">
                    <a:pos x="T8" y="T9"/>
                  </a:cxn>
                </a:cxnLst>
                <a:rect l="0" t="0" r="r" b="b"/>
                <a:pathLst>
                  <a:path w="142" h="1104">
                    <a:moveTo>
                      <a:pt x="142" y="0"/>
                    </a:moveTo>
                    <a:lnTo>
                      <a:pt x="0" y="69"/>
                    </a:lnTo>
                    <a:lnTo>
                      <a:pt x="0" y="1104"/>
                    </a:lnTo>
                    <a:lnTo>
                      <a:pt x="142" y="1033"/>
                    </a:lnTo>
                    <a:lnTo>
                      <a:pt x="1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1" name="Freeform 275">
                <a:extLst>
                  <a:ext uri="{FF2B5EF4-FFF2-40B4-BE49-F238E27FC236}">
                    <a16:creationId xmlns:a16="http://schemas.microsoft.com/office/drawing/2014/main" id="{E5E16130-D94E-43C7-A1D6-2AD6D46340C5}"/>
                  </a:ext>
                  <a:ext uri="{C183D7F6-B498-43B3-948B-1728B52AA6E4}">
                    <adec:decorative xmlns:adec="http://schemas.microsoft.com/office/drawing/2017/decorative" val="1"/>
                  </a:ext>
                </a:extLst>
              </p:cNvPr>
              <p:cNvSpPr>
                <a:spLocks/>
              </p:cNvSpPr>
              <p:nvPr userDrawn="1"/>
            </p:nvSpPr>
            <p:spPr bwMode="auto">
              <a:xfrm>
                <a:off x="5368925" y="2963863"/>
                <a:ext cx="228600" cy="1752600"/>
              </a:xfrm>
              <a:custGeom>
                <a:avLst/>
                <a:gdLst>
                  <a:gd name="T0" fmla="*/ 144 w 144"/>
                  <a:gd name="T1" fmla="*/ 0 h 1104"/>
                  <a:gd name="T2" fmla="*/ 0 w 144"/>
                  <a:gd name="T3" fmla="*/ 69 h 1104"/>
                  <a:gd name="T4" fmla="*/ 0 w 144"/>
                  <a:gd name="T5" fmla="*/ 1104 h 1104"/>
                  <a:gd name="T6" fmla="*/ 144 w 144"/>
                  <a:gd name="T7" fmla="*/ 1033 h 1104"/>
                  <a:gd name="T8" fmla="*/ 144 w 144"/>
                  <a:gd name="T9" fmla="*/ 0 h 1104"/>
                </a:gdLst>
                <a:ahLst/>
                <a:cxnLst>
                  <a:cxn ang="0">
                    <a:pos x="T0" y="T1"/>
                  </a:cxn>
                  <a:cxn ang="0">
                    <a:pos x="T2" y="T3"/>
                  </a:cxn>
                  <a:cxn ang="0">
                    <a:pos x="T4" y="T5"/>
                  </a:cxn>
                  <a:cxn ang="0">
                    <a:pos x="T6" y="T7"/>
                  </a:cxn>
                  <a:cxn ang="0">
                    <a:pos x="T8" y="T9"/>
                  </a:cxn>
                </a:cxnLst>
                <a:rect l="0" t="0" r="r" b="b"/>
                <a:pathLst>
                  <a:path w="144" h="1104">
                    <a:moveTo>
                      <a:pt x="144" y="0"/>
                    </a:moveTo>
                    <a:lnTo>
                      <a:pt x="0" y="69"/>
                    </a:lnTo>
                    <a:lnTo>
                      <a:pt x="0" y="1104"/>
                    </a:lnTo>
                    <a:lnTo>
                      <a:pt x="144" y="1033"/>
                    </a:lnTo>
                    <a:lnTo>
                      <a:pt x="14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grpSp>
        <p:nvGrpSpPr>
          <p:cNvPr id="253" name="Group 252" descr="stacked squares from a corner view">
            <a:extLst>
              <a:ext uri="{FF2B5EF4-FFF2-40B4-BE49-F238E27FC236}">
                <a16:creationId xmlns:a16="http://schemas.microsoft.com/office/drawing/2014/main" id="{61A153EF-EEBF-44C6-BDF4-C558C75DCC30}"/>
              </a:ext>
            </a:extLst>
          </p:cNvPr>
          <p:cNvGrpSpPr/>
          <p:nvPr/>
        </p:nvGrpSpPr>
        <p:grpSpPr>
          <a:xfrm>
            <a:off x="3900091" y="3316794"/>
            <a:ext cx="1326356" cy="1383794"/>
            <a:chOff x="503238" y="4422392"/>
            <a:chExt cx="1768475" cy="1845058"/>
          </a:xfrm>
        </p:grpSpPr>
        <p:sp>
          <p:nvSpPr>
            <p:cNvPr id="146" name="Freeform 166">
              <a:extLst>
                <a:ext uri="{FF2B5EF4-FFF2-40B4-BE49-F238E27FC236}">
                  <a16:creationId xmlns:a16="http://schemas.microsoft.com/office/drawing/2014/main" id="{D9A5A902-43A9-48B8-983B-F7740147741D}"/>
                </a:ext>
                <a:ext uri="{C183D7F6-B498-43B3-948B-1728B52AA6E4}">
                  <adec:decorative xmlns:adec="http://schemas.microsoft.com/office/drawing/2017/decorative" val="1"/>
                </a:ext>
              </a:extLst>
            </p:cNvPr>
            <p:cNvSpPr>
              <a:spLocks/>
            </p:cNvSpPr>
            <p:nvPr/>
          </p:nvSpPr>
          <p:spPr bwMode="auto">
            <a:xfrm>
              <a:off x="503238" y="5902325"/>
              <a:ext cx="882650" cy="365125"/>
            </a:xfrm>
            <a:custGeom>
              <a:avLst/>
              <a:gdLst>
                <a:gd name="T0" fmla="*/ 556 w 556"/>
                <a:gd name="T1" fmla="*/ 230 h 230"/>
                <a:gd name="T2" fmla="*/ 0 w 556"/>
                <a:gd name="T3" fmla="*/ 230 h 230"/>
                <a:gd name="T4" fmla="*/ 0 w 556"/>
                <a:gd name="T5" fmla="*/ 80 h 230"/>
                <a:gd name="T6" fmla="*/ 556 w 556"/>
                <a:gd name="T7" fmla="*/ 0 h 230"/>
                <a:gd name="T8" fmla="*/ 556 w 556"/>
                <a:gd name="T9" fmla="*/ 230 h 230"/>
              </a:gdLst>
              <a:ahLst/>
              <a:cxnLst>
                <a:cxn ang="0">
                  <a:pos x="T0" y="T1"/>
                </a:cxn>
                <a:cxn ang="0">
                  <a:pos x="T2" y="T3"/>
                </a:cxn>
                <a:cxn ang="0">
                  <a:pos x="T4" y="T5"/>
                </a:cxn>
                <a:cxn ang="0">
                  <a:pos x="T6" y="T7"/>
                </a:cxn>
                <a:cxn ang="0">
                  <a:pos x="T8" y="T9"/>
                </a:cxn>
              </a:cxnLst>
              <a:rect l="0" t="0" r="r" b="b"/>
              <a:pathLst>
                <a:path w="556" h="230">
                  <a:moveTo>
                    <a:pt x="556" y="230"/>
                  </a:moveTo>
                  <a:lnTo>
                    <a:pt x="0" y="230"/>
                  </a:lnTo>
                  <a:lnTo>
                    <a:pt x="0" y="80"/>
                  </a:lnTo>
                  <a:lnTo>
                    <a:pt x="556" y="0"/>
                  </a:lnTo>
                  <a:lnTo>
                    <a:pt x="556" y="23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7" name="Freeform 167">
              <a:extLst>
                <a:ext uri="{FF2B5EF4-FFF2-40B4-BE49-F238E27FC236}">
                  <a16:creationId xmlns:a16="http://schemas.microsoft.com/office/drawing/2014/main" id="{C4BFE6DA-DFED-49F4-A9DB-8429D22DF94E}"/>
                </a:ext>
                <a:ext uri="{C183D7F6-B498-43B3-948B-1728B52AA6E4}">
                  <adec:decorative xmlns:adec="http://schemas.microsoft.com/office/drawing/2017/decorative" val="1"/>
                </a:ext>
              </a:extLst>
            </p:cNvPr>
            <p:cNvSpPr>
              <a:spLocks/>
            </p:cNvSpPr>
            <p:nvPr/>
          </p:nvSpPr>
          <p:spPr bwMode="auto">
            <a:xfrm>
              <a:off x="503238" y="5410200"/>
              <a:ext cx="882650" cy="619125"/>
            </a:xfrm>
            <a:custGeom>
              <a:avLst/>
              <a:gdLst>
                <a:gd name="T0" fmla="*/ 556 w 556"/>
                <a:gd name="T1" fmla="*/ 310 h 390"/>
                <a:gd name="T2" fmla="*/ 0 w 556"/>
                <a:gd name="T3" fmla="*/ 390 h 390"/>
                <a:gd name="T4" fmla="*/ 0 w 556"/>
                <a:gd name="T5" fmla="*/ 240 h 390"/>
                <a:gd name="T6" fmla="*/ 556 w 556"/>
                <a:gd name="T7" fmla="*/ 0 h 390"/>
                <a:gd name="T8" fmla="*/ 556 w 556"/>
                <a:gd name="T9" fmla="*/ 310 h 390"/>
              </a:gdLst>
              <a:ahLst/>
              <a:cxnLst>
                <a:cxn ang="0">
                  <a:pos x="T0" y="T1"/>
                </a:cxn>
                <a:cxn ang="0">
                  <a:pos x="T2" y="T3"/>
                </a:cxn>
                <a:cxn ang="0">
                  <a:pos x="T4" y="T5"/>
                </a:cxn>
                <a:cxn ang="0">
                  <a:pos x="T6" y="T7"/>
                </a:cxn>
                <a:cxn ang="0">
                  <a:pos x="T8" y="T9"/>
                </a:cxn>
              </a:cxnLst>
              <a:rect l="0" t="0" r="r" b="b"/>
              <a:pathLst>
                <a:path w="556" h="390">
                  <a:moveTo>
                    <a:pt x="556" y="310"/>
                  </a:moveTo>
                  <a:lnTo>
                    <a:pt x="0" y="390"/>
                  </a:lnTo>
                  <a:lnTo>
                    <a:pt x="0" y="240"/>
                  </a:lnTo>
                  <a:lnTo>
                    <a:pt x="556" y="0"/>
                  </a:lnTo>
                  <a:lnTo>
                    <a:pt x="556" y="31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8" name="Freeform 168">
              <a:extLst>
                <a:ext uri="{FF2B5EF4-FFF2-40B4-BE49-F238E27FC236}">
                  <a16:creationId xmlns:a16="http://schemas.microsoft.com/office/drawing/2014/main" id="{CA6CCDED-910B-436A-8DBF-6D91122FF5C5}"/>
                </a:ext>
                <a:ext uri="{C183D7F6-B498-43B3-948B-1728B52AA6E4}">
                  <adec:decorative xmlns:adec="http://schemas.microsoft.com/office/drawing/2017/decorative" val="1"/>
                </a:ext>
              </a:extLst>
            </p:cNvPr>
            <p:cNvSpPr>
              <a:spLocks/>
            </p:cNvSpPr>
            <p:nvPr/>
          </p:nvSpPr>
          <p:spPr bwMode="auto">
            <a:xfrm>
              <a:off x="503238" y="4918075"/>
              <a:ext cx="882650" cy="873125"/>
            </a:xfrm>
            <a:custGeom>
              <a:avLst/>
              <a:gdLst>
                <a:gd name="T0" fmla="*/ 556 w 556"/>
                <a:gd name="T1" fmla="*/ 310 h 550"/>
                <a:gd name="T2" fmla="*/ 0 w 556"/>
                <a:gd name="T3" fmla="*/ 550 h 550"/>
                <a:gd name="T4" fmla="*/ 0 w 556"/>
                <a:gd name="T5" fmla="*/ 400 h 550"/>
                <a:gd name="T6" fmla="*/ 556 w 556"/>
                <a:gd name="T7" fmla="*/ 0 h 550"/>
                <a:gd name="T8" fmla="*/ 556 w 556"/>
                <a:gd name="T9" fmla="*/ 310 h 550"/>
              </a:gdLst>
              <a:ahLst/>
              <a:cxnLst>
                <a:cxn ang="0">
                  <a:pos x="T0" y="T1"/>
                </a:cxn>
                <a:cxn ang="0">
                  <a:pos x="T2" y="T3"/>
                </a:cxn>
                <a:cxn ang="0">
                  <a:pos x="T4" y="T5"/>
                </a:cxn>
                <a:cxn ang="0">
                  <a:pos x="T6" y="T7"/>
                </a:cxn>
                <a:cxn ang="0">
                  <a:pos x="T8" y="T9"/>
                </a:cxn>
              </a:cxnLst>
              <a:rect l="0" t="0" r="r" b="b"/>
              <a:pathLst>
                <a:path w="556" h="550">
                  <a:moveTo>
                    <a:pt x="556" y="310"/>
                  </a:moveTo>
                  <a:lnTo>
                    <a:pt x="0" y="550"/>
                  </a:lnTo>
                  <a:lnTo>
                    <a:pt x="0" y="400"/>
                  </a:lnTo>
                  <a:lnTo>
                    <a:pt x="556" y="0"/>
                  </a:lnTo>
                  <a:lnTo>
                    <a:pt x="556" y="31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9" name="Freeform 169">
              <a:extLst>
                <a:ext uri="{FF2B5EF4-FFF2-40B4-BE49-F238E27FC236}">
                  <a16:creationId xmlns:a16="http://schemas.microsoft.com/office/drawing/2014/main" id="{75C6D2CE-69F8-45AB-BE0F-2EC1ADFCD284}"/>
                </a:ext>
                <a:ext uri="{C183D7F6-B498-43B3-948B-1728B52AA6E4}">
                  <adec:decorative xmlns:adec="http://schemas.microsoft.com/office/drawing/2017/decorative" val="1"/>
                </a:ext>
              </a:extLst>
            </p:cNvPr>
            <p:cNvSpPr>
              <a:spLocks/>
            </p:cNvSpPr>
            <p:nvPr/>
          </p:nvSpPr>
          <p:spPr bwMode="auto">
            <a:xfrm>
              <a:off x="503238" y="4425950"/>
              <a:ext cx="882650" cy="1127125"/>
            </a:xfrm>
            <a:custGeom>
              <a:avLst/>
              <a:gdLst>
                <a:gd name="T0" fmla="*/ 556 w 556"/>
                <a:gd name="T1" fmla="*/ 310 h 710"/>
                <a:gd name="T2" fmla="*/ 0 w 556"/>
                <a:gd name="T3" fmla="*/ 710 h 710"/>
                <a:gd name="T4" fmla="*/ 0 w 556"/>
                <a:gd name="T5" fmla="*/ 560 h 710"/>
                <a:gd name="T6" fmla="*/ 556 w 556"/>
                <a:gd name="T7" fmla="*/ 0 h 710"/>
                <a:gd name="T8" fmla="*/ 556 w 556"/>
                <a:gd name="T9" fmla="*/ 310 h 710"/>
              </a:gdLst>
              <a:ahLst/>
              <a:cxnLst>
                <a:cxn ang="0">
                  <a:pos x="T0" y="T1"/>
                </a:cxn>
                <a:cxn ang="0">
                  <a:pos x="T2" y="T3"/>
                </a:cxn>
                <a:cxn ang="0">
                  <a:pos x="T4" y="T5"/>
                </a:cxn>
                <a:cxn ang="0">
                  <a:pos x="T6" y="T7"/>
                </a:cxn>
                <a:cxn ang="0">
                  <a:pos x="T8" y="T9"/>
                </a:cxn>
              </a:cxnLst>
              <a:rect l="0" t="0" r="r" b="b"/>
              <a:pathLst>
                <a:path w="556" h="710">
                  <a:moveTo>
                    <a:pt x="556" y="310"/>
                  </a:moveTo>
                  <a:lnTo>
                    <a:pt x="0" y="710"/>
                  </a:lnTo>
                  <a:lnTo>
                    <a:pt x="0" y="560"/>
                  </a:lnTo>
                  <a:lnTo>
                    <a:pt x="556" y="0"/>
                  </a:lnTo>
                  <a:lnTo>
                    <a:pt x="556" y="31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0" name="Freeform 170">
              <a:extLst>
                <a:ext uri="{FF2B5EF4-FFF2-40B4-BE49-F238E27FC236}">
                  <a16:creationId xmlns:a16="http://schemas.microsoft.com/office/drawing/2014/main" id="{3184EB6D-9502-4427-9E50-FC94E240137E}"/>
                </a:ext>
                <a:ext uri="{C183D7F6-B498-43B3-948B-1728B52AA6E4}">
                  <adec:decorative xmlns:adec="http://schemas.microsoft.com/office/drawing/2017/decorative" val="1"/>
                </a:ext>
              </a:extLst>
            </p:cNvPr>
            <p:cNvSpPr>
              <a:spLocks/>
            </p:cNvSpPr>
            <p:nvPr/>
          </p:nvSpPr>
          <p:spPr bwMode="auto">
            <a:xfrm>
              <a:off x="1385888" y="5902325"/>
              <a:ext cx="885825" cy="365125"/>
            </a:xfrm>
            <a:custGeom>
              <a:avLst/>
              <a:gdLst>
                <a:gd name="T0" fmla="*/ 0 w 558"/>
                <a:gd name="T1" fmla="*/ 230 h 230"/>
                <a:gd name="T2" fmla="*/ 558 w 558"/>
                <a:gd name="T3" fmla="*/ 230 h 230"/>
                <a:gd name="T4" fmla="*/ 558 w 558"/>
                <a:gd name="T5" fmla="*/ 80 h 230"/>
                <a:gd name="T6" fmla="*/ 0 w 558"/>
                <a:gd name="T7" fmla="*/ 0 h 230"/>
                <a:gd name="T8" fmla="*/ 0 w 558"/>
                <a:gd name="T9" fmla="*/ 230 h 230"/>
              </a:gdLst>
              <a:ahLst/>
              <a:cxnLst>
                <a:cxn ang="0">
                  <a:pos x="T0" y="T1"/>
                </a:cxn>
                <a:cxn ang="0">
                  <a:pos x="T2" y="T3"/>
                </a:cxn>
                <a:cxn ang="0">
                  <a:pos x="T4" y="T5"/>
                </a:cxn>
                <a:cxn ang="0">
                  <a:pos x="T6" y="T7"/>
                </a:cxn>
                <a:cxn ang="0">
                  <a:pos x="T8" y="T9"/>
                </a:cxn>
              </a:cxnLst>
              <a:rect l="0" t="0" r="r" b="b"/>
              <a:pathLst>
                <a:path w="558" h="230">
                  <a:moveTo>
                    <a:pt x="0" y="230"/>
                  </a:moveTo>
                  <a:lnTo>
                    <a:pt x="558" y="230"/>
                  </a:lnTo>
                  <a:lnTo>
                    <a:pt x="558" y="80"/>
                  </a:lnTo>
                  <a:lnTo>
                    <a:pt x="0" y="0"/>
                  </a:lnTo>
                  <a:lnTo>
                    <a:pt x="0" y="23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1" name="Freeform 171">
              <a:extLst>
                <a:ext uri="{FF2B5EF4-FFF2-40B4-BE49-F238E27FC236}">
                  <a16:creationId xmlns:a16="http://schemas.microsoft.com/office/drawing/2014/main" id="{8921B321-83C6-4ADE-8912-7C7C6674DC96}"/>
                </a:ext>
                <a:ext uri="{C183D7F6-B498-43B3-948B-1728B52AA6E4}">
                  <adec:decorative xmlns:adec="http://schemas.microsoft.com/office/drawing/2017/decorative" val="1"/>
                </a:ext>
              </a:extLst>
            </p:cNvPr>
            <p:cNvSpPr>
              <a:spLocks/>
            </p:cNvSpPr>
            <p:nvPr/>
          </p:nvSpPr>
          <p:spPr bwMode="auto">
            <a:xfrm>
              <a:off x="1385888" y="5902325"/>
              <a:ext cx="885825" cy="365125"/>
            </a:xfrm>
            <a:custGeom>
              <a:avLst/>
              <a:gdLst>
                <a:gd name="T0" fmla="*/ 0 w 558"/>
                <a:gd name="T1" fmla="*/ 230 h 230"/>
                <a:gd name="T2" fmla="*/ 558 w 558"/>
                <a:gd name="T3" fmla="*/ 230 h 230"/>
                <a:gd name="T4" fmla="*/ 558 w 558"/>
                <a:gd name="T5" fmla="*/ 80 h 230"/>
                <a:gd name="T6" fmla="*/ 0 w 558"/>
                <a:gd name="T7" fmla="*/ 0 h 230"/>
                <a:gd name="T8" fmla="*/ 0 w 558"/>
                <a:gd name="T9" fmla="*/ 230 h 230"/>
              </a:gdLst>
              <a:ahLst/>
              <a:cxnLst>
                <a:cxn ang="0">
                  <a:pos x="T0" y="T1"/>
                </a:cxn>
                <a:cxn ang="0">
                  <a:pos x="T2" y="T3"/>
                </a:cxn>
                <a:cxn ang="0">
                  <a:pos x="T4" y="T5"/>
                </a:cxn>
                <a:cxn ang="0">
                  <a:pos x="T6" y="T7"/>
                </a:cxn>
                <a:cxn ang="0">
                  <a:pos x="T8" y="T9"/>
                </a:cxn>
              </a:cxnLst>
              <a:rect l="0" t="0" r="r" b="b"/>
              <a:pathLst>
                <a:path w="558" h="230">
                  <a:moveTo>
                    <a:pt x="0" y="230"/>
                  </a:moveTo>
                  <a:lnTo>
                    <a:pt x="558" y="230"/>
                  </a:lnTo>
                  <a:lnTo>
                    <a:pt x="558" y="80"/>
                  </a:lnTo>
                  <a:lnTo>
                    <a:pt x="0" y="0"/>
                  </a:lnTo>
                  <a:lnTo>
                    <a:pt x="0" y="2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2" name="Freeform 172">
              <a:extLst>
                <a:ext uri="{FF2B5EF4-FFF2-40B4-BE49-F238E27FC236}">
                  <a16:creationId xmlns:a16="http://schemas.microsoft.com/office/drawing/2014/main" id="{A8A5A054-6E3C-413A-ACC1-D1658BDBE6DD}"/>
                </a:ext>
                <a:ext uri="{C183D7F6-B498-43B3-948B-1728B52AA6E4}">
                  <adec:decorative xmlns:adec="http://schemas.microsoft.com/office/drawing/2017/decorative" val="1"/>
                </a:ext>
              </a:extLst>
            </p:cNvPr>
            <p:cNvSpPr>
              <a:spLocks/>
            </p:cNvSpPr>
            <p:nvPr/>
          </p:nvSpPr>
          <p:spPr bwMode="auto">
            <a:xfrm>
              <a:off x="1385888" y="5410200"/>
              <a:ext cx="885825" cy="619125"/>
            </a:xfrm>
            <a:custGeom>
              <a:avLst/>
              <a:gdLst>
                <a:gd name="T0" fmla="*/ 0 w 558"/>
                <a:gd name="T1" fmla="*/ 310 h 390"/>
                <a:gd name="T2" fmla="*/ 558 w 558"/>
                <a:gd name="T3" fmla="*/ 390 h 390"/>
                <a:gd name="T4" fmla="*/ 558 w 558"/>
                <a:gd name="T5" fmla="*/ 240 h 390"/>
                <a:gd name="T6" fmla="*/ 0 w 558"/>
                <a:gd name="T7" fmla="*/ 0 h 390"/>
                <a:gd name="T8" fmla="*/ 0 w 558"/>
                <a:gd name="T9" fmla="*/ 310 h 390"/>
              </a:gdLst>
              <a:ahLst/>
              <a:cxnLst>
                <a:cxn ang="0">
                  <a:pos x="T0" y="T1"/>
                </a:cxn>
                <a:cxn ang="0">
                  <a:pos x="T2" y="T3"/>
                </a:cxn>
                <a:cxn ang="0">
                  <a:pos x="T4" y="T5"/>
                </a:cxn>
                <a:cxn ang="0">
                  <a:pos x="T6" y="T7"/>
                </a:cxn>
                <a:cxn ang="0">
                  <a:pos x="T8" y="T9"/>
                </a:cxn>
              </a:cxnLst>
              <a:rect l="0" t="0" r="r" b="b"/>
              <a:pathLst>
                <a:path w="558" h="390">
                  <a:moveTo>
                    <a:pt x="0" y="310"/>
                  </a:moveTo>
                  <a:lnTo>
                    <a:pt x="558" y="390"/>
                  </a:lnTo>
                  <a:lnTo>
                    <a:pt x="558" y="240"/>
                  </a:lnTo>
                  <a:lnTo>
                    <a:pt x="0" y="0"/>
                  </a:lnTo>
                  <a:lnTo>
                    <a:pt x="0" y="31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3" name="Freeform 173">
              <a:extLst>
                <a:ext uri="{FF2B5EF4-FFF2-40B4-BE49-F238E27FC236}">
                  <a16:creationId xmlns:a16="http://schemas.microsoft.com/office/drawing/2014/main" id="{D5A1D8DB-4EA5-4F4F-9255-DB3D35E15B0E}"/>
                </a:ext>
                <a:ext uri="{C183D7F6-B498-43B3-948B-1728B52AA6E4}">
                  <adec:decorative xmlns:adec="http://schemas.microsoft.com/office/drawing/2017/decorative" val="1"/>
                </a:ext>
              </a:extLst>
            </p:cNvPr>
            <p:cNvSpPr>
              <a:spLocks/>
            </p:cNvSpPr>
            <p:nvPr/>
          </p:nvSpPr>
          <p:spPr bwMode="auto">
            <a:xfrm>
              <a:off x="1385888" y="5410200"/>
              <a:ext cx="885825" cy="619125"/>
            </a:xfrm>
            <a:custGeom>
              <a:avLst/>
              <a:gdLst>
                <a:gd name="T0" fmla="*/ 0 w 558"/>
                <a:gd name="T1" fmla="*/ 310 h 390"/>
                <a:gd name="T2" fmla="*/ 558 w 558"/>
                <a:gd name="T3" fmla="*/ 390 h 390"/>
                <a:gd name="T4" fmla="*/ 558 w 558"/>
                <a:gd name="T5" fmla="*/ 240 h 390"/>
                <a:gd name="T6" fmla="*/ 0 w 558"/>
                <a:gd name="T7" fmla="*/ 0 h 390"/>
                <a:gd name="T8" fmla="*/ 0 w 558"/>
                <a:gd name="T9" fmla="*/ 310 h 390"/>
              </a:gdLst>
              <a:ahLst/>
              <a:cxnLst>
                <a:cxn ang="0">
                  <a:pos x="T0" y="T1"/>
                </a:cxn>
                <a:cxn ang="0">
                  <a:pos x="T2" y="T3"/>
                </a:cxn>
                <a:cxn ang="0">
                  <a:pos x="T4" y="T5"/>
                </a:cxn>
                <a:cxn ang="0">
                  <a:pos x="T6" y="T7"/>
                </a:cxn>
                <a:cxn ang="0">
                  <a:pos x="T8" y="T9"/>
                </a:cxn>
              </a:cxnLst>
              <a:rect l="0" t="0" r="r" b="b"/>
              <a:pathLst>
                <a:path w="558" h="390">
                  <a:moveTo>
                    <a:pt x="0" y="310"/>
                  </a:moveTo>
                  <a:lnTo>
                    <a:pt x="558" y="390"/>
                  </a:lnTo>
                  <a:lnTo>
                    <a:pt x="558" y="240"/>
                  </a:lnTo>
                  <a:lnTo>
                    <a:pt x="0" y="0"/>
                  </a:lnTo>
                  <a:lnTo>
                    <a:pt x="0" y="3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4" name="Freeform 174">
              <a:extLst>
                <a:ext uri="{FF2B5EF4-FFF2-40B4-BE49-F238E27FC236}">
                  <a16:creationId xmlns:a16="http://schemas.microsoft.com/office/drawing/2014/main" id="{4E7B934A-DD17-4105-A433-FD07F90C9740}"/>
                </a:ext>
                <a:ext uri="{C183D7F6-B498-43B3-948B-1728B52AA6E4}">
                  <adec:decorative xmlns:adec="http://schemas.microsoft.com/office/drawing/2017/decorative" val="1"/>
                </a:ext>
              </a:extLst>
            </p:cNvPr>
            <p:cNvSpPr>
              <a:spLocks/>
            </p:cNvSpPr>
            <p:nvPr/>
          </p:nvSpPr>
          <p:spPr bwMode="auto">
            <a:xfrm>
              <a:off x="1385888" y="4918075"/>
              <a:ext cx="885825" cy="873125"/>
            </a:xfrm>
            <a:custGeom>
              <a:avLst/>
              <a:gdLst>
                <a:gd name="T0" fmla="*/ 0 w 558"/>
                <a:gd name="T1" fmla="*/ 310 h 550"/>
                <a:gd name="T2" fmla="*/ 558 w 558"/>
                <a:gd name="T3" fmla="*/ 550 h 550"/>
                <a:gd name="T4" fmla="*/ 558 w 558"/>
                <a:gd name="T5" fmla="*/ 400 h 550"/>
                <a:gd name="T6" fmla="*/ 0 w 558"/>
                <a:gd name="T7" fmla="*/ 0 h 550"/>
                <a:gd name="T8" fmla="*/ 0 w 558"/>
                <a:gd name="T9" fmla="*/ 310 h 550"/>
              </a:gdLst>
              <a:ahLst/>
              <a:cxnLst>
                <a:cxn ang="0">
                  <a:pos x="T0" y="T1"/>
                </a:cxn>
                <a:cxn ang="0">
                  <a:pos x="T2" y="T3"/>
                </a:cxn>
                <a:cxn ang="0">
                  <a:pos x="T4" y="T5"/>
                </a:cxn>
                <a:cxn ang="0">
                  <a:pos x="T6" y="T7"/>
                </a:cxn>
                <a:cxn ang="0">
                  <a:pos x="T8" y="T9"/>
                </a:cxn>
              </a:cxnLst>
              <a:rect l="0" t="0" r="r" b="b"/>
              <a:pathLst>
                <a:path w="558" h="550">
                  <a:moveTo>
                    <a:pt x="0" y="310"/>
                  </a:moveTo>
                  <a:lnTo>
                    <a:pt x="558" y="550"/>
                  </a:lnTo>
                  <a:lnTo>
                    <a:pt x="558" y="400"/>
                  </a:lnTo>
                  <a:lnTo>
                    <a:pt x="0" y="0"/>
                  </a:lnTo>
                  <a:lnTo>
                    <a:pt x="0" y="31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5" name="Freeform 175">
              <a:extLst>
                <a:ext uri="{FF2B5EF4-FFF2-40B4-BE49-F238E27FC236}">
                  <a16:creationId xmlns:a16="http://schemas.microsoft.com/office/drawing/2014/main" id="{AED98E17-E1E5-4B59-8A40-CAEB02A9CAAA}"/>
                </a:ext>
                <a:ext uri="{C183D7F6-B498-43B3-948B-1728B52AA6E4}">
                  <adec:decorative xmlns:adec="http://schemas.microsoft.com/office/drawing/2017/decorative" val="1"/>
                </a:ext>
              </a:extLst>
            </p:cNvPr>
            <p:cNvSpPr>
              <a:spLocks/>
            </p:cNvSpPr>
            <p:nvPr/>
          </p:nvSpPr>
          <p:spPr bwMode="auto">
            <a:xfrm>
              <a:off x="1385888" y="4918075"/>
              <a:ext cx="885825" cy="873125"/>
            </a:xfrm>
            <a:custGeom>
              <a:avLst/>
              <a:gdLst>
                <a:gd name="T0" fmla="*/ 0 w 558"/>
                <a:gd name="T1" fmla="*/ 310 h 550"/>
                <a:gd name="T2" fmla="*/ 558 w 558"/>
                <a:gd name="T3" fmla="*/ 550 h 550"/>
                <a:gd name="T4" fmla="*/ 558 w 558"/>
                <a:gd name="T5" fmla="*/ 400 h 550"/>
                <a:gd name="T6" fmla="*/ 0 w 558"/>
                <a:gd name="T7" fmla="*/ 0 h 550"/>
                <a:gd name="T8" fmla="*/ 0 w 558"/>
                <a:gd name="T9" fmla="*/ 310 h 550"/>
              </a:gdLst>
              <a:ahLst/>
              <a:cxnLst>
                <a:cxn ang="0">
                  <a:pos x="T0" y="T1"/>
                </a:cxn>
                <a:cxn ang="0">
                  <a:pos x="T2" y="T3"/>
                </a:cxn>
                <a:cxn ang="0">
                  <a:pos x="T4" y="T5"/>
                </a:cxn>
                <a:cxn ang="0">
                  <a:pos x="T6" y="T7"/>
                </a:cxn>
                <a:cxn ang="0">
                  <a:pos x="T8" y="T9"/>
                </a:cxn>
              </a:cxnLst>
              <a:rect l="0" t="0" r="r" b="b"/>
              <a:pathLst>
                <a:path w="558" h="550">
                  <a:moveTo>
                    <a:pt x="0" y="310"/>
                  </a:moveTo>
                  <a:lnTo>
                    <a:pt x="558" y="550"/>
                  </a:lnTo>
                  <a:lnTo>
                    <a:pt x="558" y="400"/>
                  </a:lnTo>
                  <a:lnTo>
                    <a:pt x="0" y="0"/>
                  </a:lnTo>
                  <a:lnTo>
                    <a:pt x="0" y="3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6" name="Freeform 176">
              <a:extLst>
                <a:ext uri="{FF2B5EF4-FFF2-40B4-BE49-F238E27FC236}">
                  <a16:creationId xmlns:a16="http://schemas.microsoft.com/office/drawing/2014/main" id="{31F286F7-9250-48D0-BF0D-4ED329A12E16}"/>
                </a:ext>
                <a:ext uri="{C183D7F6-B498-43B3-948B-1728B52AA6E4}">
                  <adec:decorative xmlns:adec="http://schemas.microsoft.com/office/drawing/2017/decorative" val="1"/>
                </a:ext>
              </a:extLst>
            </p:cNvPr>
            <p:cNvSpPr>
              <a:spLocks/>
            </p:cNvSpPr>
            <p:nvPr/>
          </p:nvSpPr>
          <p:spPr bwMode="auto">
            <a:xfrm>
              <a:off x="1385888" y="4425950"/>
              <a:ext cx="885825" cy="1127125"/>
            </a:xfrm>
            <a:custGeom>
              <a:avLst/>
              <a:gdLst>
                <a:gd name="T0" fmla="*/ 0 w 558"/>
                <a:gd name="T1" fmla="*/ 310 h 710"/>
                <a:gd name="T2" fmla="*/ 558 w 558"/>
                <a:gd name="T3" fmla="*/ 710 h 710"/>
                <a:gd name="T4" fmla="*/ 558 w 558"/>
                <a:gd name="T5" fmla="*/ 560 h 710"/>
                <a:gd name="T6" fmla="*/ 0 w 558"/>
                <a:gd name="T7" fmla="*/ 0 h 710"/>
                <a:gd name="T8" fmla="*/ 0 w 558"/>
                <a:gd name="T9" fmla="*/ 310 h 710"/>
              </a:gdLst>
              <a:ahLst/>
              <a:cxnLst>
                <a:cxn ang="0">
                  <a:pos x="T0" y="T1"/>
                </a:cxn>
                <a:cxn ang="0">
                  <a:pos x="T2" y="T3"/>
                </a:cxn>
                <a:cxn ang="0">
                  <a:pos x="T4" y="T5"/>
                </a:cxn>
                <a:cxn ang="0">
                  <a:pos x="T6" y="T7"/>
                </a:cxn>
                <a:cxn ang="0">
                  <a:pos x="T8" y="T9"/>
                </a:cxn>
              </a:cxnLst>
              <a:rect l="0" t="0" r="r" b="b"/>
              <a:pathLst>
                <a:path w="558" h="710">
                  <a:moveTo>
                    <a:pt x="0" y="310"/>
                  </a:moveTo>
                  <a:lnTo>
                    <a:pt x="558" y="710"/>
                  </a:lnTo>
                  <a:lnTo>
                    <a:pt x="558" y="560"/>
                  </a:lnTo>
                  <a:lnTo>
                    <a:pt x="0" y="0"/>
                  </a:lnTo>
                  <a:lnTo>
                    <a:pt x="0" y="31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7" name="Freeform 177">
              <a:extLst>
                <a:ext uri="{FF2B5EF4-FFF2-40B4-BE49-F238E27FC236}">
                  <a16:creationId xmlns:a16="http://schemas.microsoft.com/office/drawing/2014/main" id="{AABA9060-F83B-4D60-828E-2CFE331C0431}"/>
                </a:ext>
                <a:ext uri="{C183D7F6-B498-43B3-948B-1728B52AA6E4}">
                  <adec:decorative xmlns:adec="http://schemas.microsoft.com/office/drawing/2017/decorative" val="1"/>
                </a:ext>
              </a:extLst>
            </p:cNvPr>
            <p:cNvSpPr>
              <a:spLocks/>
            </p:cNvSpPr>
            <p:nvPr/>
          </p:nvSpPr>
          <p:spPr bwMode="auto">
            <a:xfrm>
              <a:off x="1385888" y="4425950"/>
              <a:ext cx="885825" cy="1127125"/>
            </a:xfrm>
            <a:custGeom>
              <a:avLst/>
              <a:gdLst>
                <a:gd name="T0" fmla="*/ 0 w 558"/>
                <a:gd name="T1" fmla="*/ 310 h 710"/>
                <a:gd name="T2" fmla="*/ 558 w 558"/>
                <a:gd name="T3" fmla="*/ 710 h 710"/>
                <a:gd name="T4" fmla="*/ 558 w 558"/>
                <a:gd name="T5" fmla="*/ 560 h 710"/>
                <a:gd name="T6" fmla="*/ 0 w 558"/>
                <a:gd name="T7" fmla="*/ 0 h 710"/>
                <a:gd name="T8" fmla="*/ 0 w 558"/>
                <a:gd name="T9" fmla="*/ 310 h 710"/>
              </a:gdLst>
              <a:ahLst/>
              <a:cxnLst>
                <a:cxn ang="0">
                  <a:pos x="T0" y="T1"/>
                </a:cxn>
                <a:cxn ang="0">
                  <a:pos x="T2" y="T3"/>
                </a:cxn>
                <a:cxn ang="0">
                  <a:pos x="T4" y="T5"/>
                </a:cxn>
                <a:cxn ang="0">
                  <a:pos x="T6" y="T7"/>
                </a:cxn>
                <a:cxn ang="0">
                  <a:pos x="T8" y="T9"/>
                </a:cxn>
              </a:cxnLst>
              <a:rect l="0" t="0" r="r" b="b"/>
              <a:pathLst>
                <a:path w="558" h="710">
                  <a:moveTo>
                    <a:pt x="0" y="310"/>
                  </a:moveTo>
                  <a:lnTo>
                    <a:pt x="558" y="710"/>
                  </a:lnTo>
                  <a:lnTo>
                    <a:pt x="558" y="560"/>
                  </a:lnTo>
                  <a:lnTo>
                    <a:pt x="0" y="0"/>
                  </a:lnTo>
                  <a:lnTo>
                    <a:pt x="0" y="3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8" name="Freeform 178">
              <a:extLst>
                <a:ext uri="{FF2B5EF4-FFF2-40B4-BE49-F238E27FC236}">
                  <a16:creationId xmlns:a16="http://schemas.microsoft.com/office/drawing/2014/main" id="{CD56ABFC-AD47-4695-8837-748B887CD42D}"/>
                </a:ext>
                <a:ext uri="{C183D7F6-B498-43B3-948B-1728B52AA6E4}">
                  <adec:decorative xmlns:adec="http://schemas.microsoft.com/office/drawing/2017/decorative" val="1"/>
                </a:ext>
              </a:extLst>
            </p:cNvPr>
            <p:cNvSpPr>
              <a:spLocks/>
            </p:cNvSpPr>
            <p:nvPr/>
          </p:nvSpPr>
          <p:spPr bwMode="auto">
            <a:xfrm>
              <a:off x="1385888" y="4425950"/>
              <a:ext cx="885825" cy="1841500"/>
            </a:xfrm>
            <a:custGeom>
              <a:avLst/>
              <a:gdLst>
                <a:gd name="T0" fmla="*/ 0 w 558"/>
                <a:gd name="T1" fmla="*/ 0 h 1160"/>
                <a:gd name="T2" fmla="*/ 0 w 558"/>
                <a:gd name="T3" fmla="*/ 0 h 1160"/>
                <a:gd name="T4" fmla="*/ 558 w 558"/>
                <a:gd name="T5" fmla="*/ 560 h 1160"/>
                <a:gd name="T6" fmla="*/ 558 w 558"/>
                <a:gd name="T7" fmla="*/ 710 h 1160"/>
                <a:gd name="T8" fmla="*/ 0 w 558"/>
                <a:gd name="T9" fmla="*/ 310 h 1160"/>
                <a:gd name="T10" fmla="*/ 558 w 558"/>
                <a:gd name="T11" fmla="*/ 710 h 1160"/>
                <a:gd name="T12" fmla="*/ 558 w 558"/>
                <a:gd name="T13" fmla="*/ 860 h 1160"/>
                <a:gd name="T14" fmla="*/ 0 w 558"/>
                <a:gd name="T15" fmla="*/ 620 h 1160"/>
                <a:gd name="T16" fmla="*/ 558 w 558"/>
                <a:gd name="T17" fmla="*/ 860 h 1160"/>
                <a:gd name="T18" fmla="*/ 558 w 558"/>
                <a:gd name="T19" fmla="*/ 1010 h 1160"/>
                <a:gd name="T20" fmla="*/ 0 w 558"/>
                <a:gd name="T21" fmla="*/ 930 h 1160"/>
                <a:gd name="T22" fmla="*/ 558 w 558"/>
                <a:gd name="T23" fmla="*/ 1010 h 1160"/>
                <a:gd name="T24" fmla="*/ 558 w 558"/>
                <a:gd name="T25" fmla="*/ 1160 h 1160"/>
                <a:gd name="T26" fmla="*/ 558 w 558"/>
                <a:gd name="T27" fmla="*/ 560 h 1160"/>
                <a:gd name="T28" fmla="*/ 0 w 558"/>
                <a:gd name="T29" fmla="*/ 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8" h="1160">
                  <a:moveTo>
                    <a:pt x="0" y="0"/>
                  </a:moveTo>
                  <a:lnTo>
                    <a:pt x="0" y="0"/>
                  </a:lnTo>
                  <a:lnTo>
                    <a:pt x="558" y="560"/>
                  </a:lnTo>
                  <a:lnTo>
                    <a:pt x="558" y="710"/>
                  </a:lnTo>
                  <a:lnTo>
                    <a:pt x="0" y="310"/>
                  </a:lnTo>
                  <a:lnTo>
                    <a:pt x="558" y="710"/>
                  </a:lnTo>
                  <a:lnTo>
                    <a:pt x="558" y="860"/>
                  </a:lnTo>
                  <a:lnTo>
                    <a:pt x="0" y="620"/>
                  </a:lnTo>
                  <a:lnTo>
                    <a:pt x="558" y="860"/>
                  </a:lnTo>
                  <a:lnTo>
                    <a:pt x="558" y="1010"/>
                  </a:lnTo>
                  <a:lnTo>
                    <a:pt x="0" y="930"/>
                  </a:lnTo>
                  <a:lnTo>
                    <a:pt x="558" y="1010"/>
                  </a:lnTo>
                  <a:lnTo>
                    <a:pt x="558" y="1160"/>
                  </a:lnTo>
                  <a:lnTo>
                    <a:pt x="558" y="560"/>
                  </a:lnTo>
                  <a:lnTo>
                    <a:pt x="0"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9" name="Freeform 179">
              <a:extLst>
                <a:ext uri="{FF2B5EF4-FFF2-40B4-BE49-F238E27FC236}">
                  <a16:creationId xmlns:a16="http://schemas.microsoft.com/office/drawing/2014/main" id="{C7290217-42E3-4F4C-8569-B447A2F31E72}"/>
                </a:ext>
                <a:ext uri="{C183D7F6-B498-43B3-948B-1728B52AA6E4}">
                  <adec:decorative xmlns:adec="http://schemas.microsoft.com/office/drawing/2017/decorative" val="1"/>
                </a:ext>
              </a:extLst>
            </p:cNvPr>
            <p:cNvSpPr>
              <a:spLocks/>
            </p:cNvSpPr>
            <p:nvPr/>
          </p:nvSpPr>
          <p:spPr bwMode="auto">
            <a:xfrm>
              <a:off x="1385888" y="4425950"/>
              <a:ext cx="885825" cy="1841500"/>
            </a:xfrm>
            <a:custGeom>
              <a:avLst/>
              <a:gdLst>
                <a:gd name="T0" fmla="*/ 0 w 558"/>
                <a:gd name="T1" fmla="*/ 0 h 1160"/>
                <a:gd name="T2" fmla="*/ 0 w 558"/>
                <a:gd name="T3" fmla="*/ 0 h 1160"/>
                <a:gd name="T4" fmla="*/ 558 w 558"/>
                <a:gd name="T5" fmla="*/ 560 h 1160"/>
                <a:gd name="T6" fmla="*/ 558 w 558"/>
                <a:gd name="T7" fmla="*/ 710 h 1160"/>
                <a:gd name="T8" fmla="*/ 0 w 558"/>
                <a:gd name="T9" fmla="*/ 310 h 1160"/>
                <a:gd name="T10" fmla="*/ 558 w 558"/>
                <a:gd name="T11" fmla="*/ 710 h 1160"/>
                <a:gd name="T12" fmla="*/ 558 w 558"/>
                <a:gd name="T13" fmla="*/ 860 h 1160"/>
                <a:gd name="T14" fmla="*/ 0 w 558"/>
                <a:gd name="T15" fmla="*/ 620 h 1160"/>
                <a:gd name="T16" fmla="*/ 558 w 558"/>
                <a:gd name="T17" fmla="*/ 860 h 1160"/>
                <a:gd name="T18" fmla="*/ 558 w 558"/>
                <a:gd name="T19" fmla="*/ 1010 h 1160"/>
                <a:gd name="T20" fmla="*/ 0 w 558"/>
                <a:gd name="T21" fmla="*/ 930 h 1160"/>
                <a:gd name="T22" fmla="*/ 558 w 558"/>
                <a:gd name="T23" fmla="*/ 1010 h 1160"/>
                <a:gd name="T24" fmla="*/ 558 w 558"/>
                <a:gd name="T25" fmla="*/ 1160 h 1160"/>
                <a:gd name="T26" fmla="*/ 558 w 558"/>
                <a:gd name="T27" fmla="*/ 560 h 1160"/>
                <a:gd name="T28" fmla="*/ 0 w 558"/>
                <a:gd name="T29" fmla="*/ 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8" h="1160">
                  <a:moveTo>
                    <a:pt x="0" y="0"/>
                  </a:moveTo>
                  <a:lnTo>
                    <a:pt x="0" y="0"/>
                  </a:lnTo>
                  <a:lnTo>
                    <a:pt x="558" y="560"/>
                  </a:lnTo>
                  <a:lnTo>
                    <a:pt x="558" y="710"/>
                  </a:lnTo>
                  <a:lnTo>
                    <a:pt x="0" y="310"/>
                  </a:lnTo>
                  <a:lnTo>
                    <a:pt x="558" y="710"/>
                  </a:lnTo>
                  <a:lnTo>
                    <a:pt x="558" y="860"/>
                  </a:lnTo>
                  <a:lnTo>
                    <a:pt x="0" y="620"/>
                  </a:lnTo>
                  <a:lnTo>
                    <a:pt x="558" y="860"/>
                  </a:lnTo>
                  <a:lnTo>
                    <a:pt x="558" y="1010"/>
                  </a:lnTo>
                  <a:lnTo>
                    <a:pt x="0" y="930"/>
                  </a:lnTo>
                  <a:lnTo>
                    <a:pt x="558" y="1010"/>
                  </a:lnTo>
                  <a:lnTo>
                    <a:pt x="558" y="1160"/>
                  </a:lnTo>
                  <a:lnTo>
                    <a:pt x="558" y="56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0" name="Freeform 181">
              <a:extLst>
                <a:ext uri="{FF2B5EF4-FFF2-40B4-BE49-F238E27FC236}">
                  <a16:creationId xmlns:a16="http://schemas.microsoft.com/office/drawing/2014/main" id="{6AB24584-AD55-4A05-B635-9C51F665B660}"/>
                </a:ext>
                <a:ext uri="{C183D7F6-B498-43B3-948B-1728B52AA6E4}">
                  <adec:decorative xmlns:adec="http://schemas.microsoft.com/office/drawing/2017/decorative" val="1"/>
                </a:ext>
              </a:extLst>
            </p:cNvPr>
            <p:cNvSpPr>
              <a:spLocks/>
            </p:cNvSpPr>
            <p:nvPr/>
          </p:nvSpPr>
          <p:spPr bwMode="auto">
            <a:xfrm>
              <a:off x="1385888" y="5902325"/>
              <a:ext cx="885825" cy="365125"/>
            </a:xfrm>
            <a:custGeom>
              <a:avLst/>
              <a:gdLst>
                <a:gd name="T0" fmla="*/ 0 w 558"/>
                <a:gd name="T1" fmla="*/ 0 h 230"/>
                <a:gd name="T2" fmla="*/ 0 w 558"/>
                <a:gd name="T3" fmla="*/ 230 h 230"/>
                <a:gd name="T4" fmla="*/ 558 w 558"/>
                <a:gd name="T5" fmla="*/ 230 h 230"/>
                <a:gd name="T6" fmla="*/ 558 w 558"/>
                <a:gd name="T7" fmla="*/ 80 h 230"/>
                <a:gd name="T8" fmla="*/ 0 w 558"/>
                <a:gd name="T9" fmla="*/ 0 h 230"/>
              </a:gdLst>
              <a:ahLst/>
              <a:cxnLst>
                <a:cxn ang="0">
                  <a:pos x="T0" y="T1"/>
                </a:cxn>
                <a:cxn ang="0">
                  <a:pos x="T2" y="T3"/>
                </a:cxn>
                <a:cxn ang="0">
                  <a:pos x="T4" y="T5"/>
                </a:cxn>
                <a:cxn ang="0">
                  <a:pos x="T6" y="T7"/>
                </a:cxn>
                <a:cxn ang="0">
                  <a:pos x="T8" y="T9"/>
                </a:cxn>
              </a:cxnLst>
              <a:rect l="0" t="0" r="r" b="b"/>
              <a:pathLst>
                <a:path w="558" h="230">
                  <a:moveTo>
                    <a:pt x="0" y="0"/>
                  </a:moveTo>
                  <a:lnTo>
                    <a:pt x="0" y="230"/>
                  </a:lnTo>
                  <a:lnTo>
                    <a:pt x="558" y="230"/>
                  </a:lnTo>
                  <a:lnTo>
                    <a:pt x="558" y="8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1" name="Freeform 183">
              <a:extLst>
                <a:ext uri="{FF2B5EF4-FFF2-40B4-BE49-F238E27FC236}">
                  <a16:creationId xmlns:a16="http://schemas.microsoft.com/office/drawing/2014/main" id="{FAD56AB1-024C-4118-9B60-2720340F1FDE}"/>
                </a:ext>
                <a:ext uri="{C183D7F6-B498-43B3-948B-1728B52AA6E4}">
                  <adec:decorative xmlns:adec="http://schemas.microsoft.com/office/drawing/2017/decorative" val="1"/>
                </a:ext>
              </a:extLst>
            </p:cNvPr>
            <p:cNvSpPr>
              <a:spLocks/>
            </p:cNvSpPr>
            <p:nvPr/>
          </p:nvSpPr>
          <p:spPr bwMode="auto">
            <a:xfrm>
              <a:off x="1385888" y="5410200"/>
              <a:ext cx="885825" cy="619125"/>
            </a:xfrm>
            <a:custGeom>
              <a:avLst/>
              <a:gdLst>
                <a:gd name="T0" fmla="*/ 0 w 558"/>
                <a:gd name="T1" fmla="*/ 0 h 390"/>
                <a:gd name="T2" fmla="*/ 0 w 558"/>
                <a:gd name="T3" fmla="*/ 310 h 390"/>
                <a:gd name="T4" fmla="*/ 558 w 558"/>
                <a:gd name="T5" fmla="*/ 390 h 390"/>
                <a:gd name="T6" fmla="*/ 558 w 558"/>
                <a:gd name="T7" fmla="*/ 240 h 390"/>
                <a:gd name="T8" fmla="*/ 0 w 558"/>
                <a:gd name="T9" fmla="*/ 0 h 390"/>
              </a:gdLst>
              <a:ahLst/>
              <a:cxnLst>
                <a:cxn ang="0">
                  <a:pos x="T0" y="T1"/>
                </a:cxn>
                <a:cxn ang="0">
                  <a:pos x="T2" y="T3"/>
                </a:cxn>
                <a:cxn ang="0">
                  <a:pos x="T4" y="T5"/>
                </a:cxn>
                <a:cxn ang="0">
                  <a:pos x="T6" y="T7"/>
                </a:cxn>
                <a:cxn ang="0">
                  <a:pos x="T8" y="T9"/>
                </a:cxn>
              </a:cxnLst>
              <a:rect l="0" t="0" r="r" b="b"/>
              <a:pathLst>
                <a:path w="558" h="390">
                  <a:moveTo>
                    <a:pt x="0" y="0"/>
                  </a:moveTo>
                  <a:lnTo>
                    <a:pt x="0" y="310"/>
                  </a:lnTo>
                  <a:lnTo>
                    <a:pt x="558" y="390"/>
                  </a:lnTo>
                  <a:lnTo>
                    <a:pt x="558" y="24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2" name="Freeform 185">
              <a:extLst>
                <a:ext uri="{FF2B5EF4-FFF2-40B4-BE49-F238E27FC236}">
                  <a16:creationId xmlns:a16="http://schemas.microsoft.com/office/drawing/2014/main" id="{EADBE941-C822-47E0-88C0-D19445CA70F2}"/>
                </a:ext>
                <a:ext uri="{C183D7F6-B498-43B3-948B-1728B52AA6E4}">
                  <adec:decorative xmlns:adec="http://schemas.microsoft.com/office/drawing/2017/decorative" val="1"/>
                </a:ext>
              </a:extLst>
            </p:cNvPr>
            <p:cNvSpPr>
              <a:spLocks/>
            </p:cNvSpPr>
            <p:nvPr/>
          </p:nvSpPr>
          <p:spPr bwMode="auto">
            <a:xfrm>
              <a:off x="1385888" y="4918075"/>
              <a:ext cx="885825" cy="873125"/>
            </a:xfrm>
            <a:custGeom>
              <a:avLst/>
              <a:gdLst>
                <a:gd name="T0" fmla="*/ 0 w 558"/>
                <a:gd name="T1" fmla="*/ 0 h 550"/>
                <a:gd name="T2" fmla="*/ 0 w 558"/>
                <a:gd name="T3" fmla="*/ 310 h 550"/>
                <a:gd name="T4" fmla="*/ 558 w 558"/>
                <a:gd name="T5" fmla="*/ 550 h 550"/>
                <a:gd name="T6" fmla="*/ 558 w 558"/>
                <a:gd name="T7" fmla="*/ 400 h 550"/>
                <a:gd name="T8" fmla="*/ 0 w 558"/>
                <a:gd name="T9" fmla="*/ 0 h 550"/>
              </a:gdLst>
              <a:ahLst/>
              <a:cxnLst>
                <a:cxn ang="0">
                  <a:pos x="T0" y="T1"/>
                </a:cxn>
                <a:cxn ang="0">
                  <a:pos x="T2" y="T3"/>
                </a:cxn>
                <a:cxn ang="0">
                  <a:pos x="T4" y="T5"/>
                </a:cxn>
                <a:cxn ang="0">
                  <a:pos x="T6" y="T7"/>
                </a:cxn>
                <a:cxn ang="0">
                  <a:pos x="T8" y="T9"/>
                </a:cxn>
              </a:cxnLst>
              <a:rect l="0" t="0" r="r" b="b"/>
              <a:pathLst>
                <a:path w="558" h="550">
                  <a:moveTo>
                    <a:pt x="0" y="0"/>
                  </a:moveTo>
                  <a:lnTo>
                    <a:pt x="0" y="310"/>
                  </a:lnTo>
                  <a:lnTo>
                    <a:pt x="558" y="550"/>
                  </a:lnTo>
                  <a:lnTo>
                    <a:pt x="558" y="40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2" name="Freeform 180">
              <a:extLst>
                <a:ext uri="{FF2B5EF4-FFF2-40B4-BE49-F238E27FC236}">
                  <a16:creationId xmlns:a16="http://schemas.microsoft.com/office/drawing/2014/main" id="{958B73DF-ECA4-4233-A239-EC9FA18B9EE4}"/>
                </a:ext>
                <a:ext uri="{C183D7F6-B498-43B3-948B-1728B52AA6E4}">
                  <adec:decorative xmlns:adec="http://schemas.microsoft.com/office/drawing/2017/decorative" val="1"/>
                </a:ext>
              </a:extLst>
            </p:cNvPr>
            <p:cNvSpPr>
              <a:spLocks/>
            </p:cNvSpPr>
            <p:nvPr/>
          </p:nvSpPr>
          <p:spPr bwMode="auto">
            <a:xfrm>
              <a:off x="1383096" y="5898767"/>
              <a:ext cx="885825" cy="365125"/>
            </a:xfrm>
            <a:custGeom>
              <a:avLst/>
              <a:gdLst>
                <a:gd name="T0" fmla="*/ 0 w 558"/>
                <a:gd name="T1" fmla="*/ 0 h 230"/>
                <a:gd name="T2" fmla="*/ 0 w 558"/>
                <a:gd name="T3" fmla="*/ 230 h 230"/>
                <a:gd name="T4" fmla="*/ 558 w 558"/>
                <a:gd name="T5" fmla="*/ 230 h 230"/>
                <a:gd name="T6" fmla="*/ 558 w 558"/>
                <a:gd name="T7" fmla="*/ 80 h 230"/>
                <a:gd name="T8" fmla="*/ 0 w 558"/>
                <a:gd name="T9" fmla="*/ 0 h 230"/>
              </a:gdLst>
              <a:ahLst/>
              <a:cxnLst>
                <a:cxn ang="0">
                  <a:pos x="T0" y="T1"/>
                </a:cxn>
                <a:cxn ang="0">
                  <a:pos x="T2" y="T3"/>
                </a:cxn>
                <a:cxn ang="0">
                  <a:pos x="T4" y="T5"/>
                </a:cxn>
                <a:cxn ang="0">
                  <a:pos x="T6" y="T7"/>
                </a:cxn>
                <a:cxn ang="0">
                  <a:pos x="T8" y="T9"/>
                </a:cxn>
              </a:cxnLst>
              <a:rect l="0" t="0" r="r" b="b"/>
              <a:pathLst>
                <a:path w="558" h="230">
                  <a:moveTo>
                    <a:pt x="0" y="0"/>
                  </a:moveTo>
                  <a:lnTo>
                    <a:pt x="0" y="230"/>
                  </a:lnTo>
                  <a:lnTo>
                    <a:pt x="558" y="230"/>
                  </a:lnTo>
                  <a:lnTo>
                    <a:pt x="558" y="80"/>
                  </a:lnTo>
                  <a:lnTo>
                    <a:pt x="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3" name="Freeform 182">
              <a:extLst>
                <a:ext uri="{FF2B5EF4-FFF2-40B4-BE49-F238E27FC236}">
                  <a16:creationId xmlns:a16="http://schemas.microsoft.com/office/drawing/2014/main" id="{22526157-3520-4D0E-A914-6AC150F1D3EF}"/>
                </a:ext>
                <a:ext uri="{C183D7F6-B498-43B3-948B-1728B52AA6E4}">
                  <adec:decorative xmlns:adec="http://schemas.microsoft.com/office/drawing/2017/decorative" val="1"/>
                </a:ext>
              </a:extLst>
            </p:cNvPr>
            <p:cNvSpPr>
              <a:spLocks/>
            </p:cNvSpPr>
            <p:nvPr/>
          </p:nvSpPr>
          <p:spPr bwMode="auto">
            <a:xfrm>
              <a:off x="1383096" y="5406642"/>
              <a:ext cx="885825" cy="619125"/>
            </a:xfrm>
            <a:custGeom>
              <a:avLst/>
              <a:gdLst>
                <a:gd name="T0" fmla="*/ 0 w 558"/>
                <a:gd name="T1" fmla="*/ 0 h 390"/>
                <a:gd name="T2" fmla="*/ 0 w 558"/>
                <a:gd name="T3" fmla="*/ 310 h 390"/>
                <a:gd name="T4" fmla="*/ 558 w 558"/>
                <a:gd name="T5" fmla="*/ 390 h 390"/>
                <a:gd name="T6" fmla="*/ 558 w 558"/>
                <a:gd name="T7" fmla="*/ 240 h 390"/>
                <a:gd name="T8" fmla="*/ 0 w 558"/>
                <a:gd name="T9" fmla="*/ 0 h 390"/>
              </a:gdLst>
              <a:ahLst/>
              <a:cxnLst>
                <a:cxn ang="0">
                  <a:pos x="T0" y="T1"/>
                </a:cxn>
                <a:cxn ang="0">
                  <a:pos x="T2" y="T3"/>
                </a:cxn>
                <a:cxn ang="0">
                  <a:pos x="T4" y="T5"/>
                </a:cxn>
                <a:cxn ang="0">
                  <a:pos x="T6" y="T7"/>
                </a:cxn>
                <a:cxn ang="0">
                  <a:pos x="T8" y="T9"/>
                </a:cxn>
              </a:cxnLst>
              <a:rect l="0" t="0" r="r" b="b"/>
              <a:pathLst>
                <a:path w="558" h="390">
                  <a:moveTo>
                    <a:pt x="0" y="0"/>
                  </a:moveTo>
                  <a:lnTo>
                    <a:pt x="0" y="310"/>
                  </a:lnTo>
                  <a:lnTo>
                    <a:pt x="558" y="390"/>
                  </a:lnTo>
                  <a:lnTo>
                    <a:pt x="558" y="240"/>
                  </a:lnTo>
                  <a:lnTo>
                    <a:pt x="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4" name="Freeform 184">
              <a:extLst>
                <a:ext uri="{FF2B5EF4-FFF2-40B4-BE49-F238E27FC236}">
                  <a16:creationId xmlns:a16="http://schemas.microsoft.com/office/drawing/2014/main" id="{F9FB608C-0C7B-4575-B1E3-490B27775637}"/>
                </a:ext>
                <a:ext uri="{C183D7F6-B498-43B3-948B-1728B52AA6E4}">
                  <adec:decorative xmlns:adec="http://schemas.microsoft.com/office/drawing/2017/decorative" val="1"/>
                </a:ext>
              </a:extLst>
            </p:cNvPr>
            <p:cNvSpPr>
              <a:spLocks/>
            </p:cNvSpPr>
            <p:nvPr/>
          </p:nvSpPr>
          <p:spPr bwMode="auto">
            <a:xfrm>
              <a:off x="1383096" y="4916898"/>
              <a:ext cx="885825" cy="873125"/>
            </a:xfrm>
            <a:custGeom>
              <a:avLst/>
              <a:gdLst>
                <a:gd name="T0" fmla="*/ 0 w 558"/>
                <a:gd name="T1" fmla="*/ 0 h 550"/>
                <a:gd name="T2" fmla="*/ 0 w 558"/>
                <a:gd name="T3" fmla="*/ 310 h 550"/>
                <a:gd name="T4" fmla="*/ 558 w 558"/>
                <a:gd name="T5" fmla="*/ 550 h 550"/>
                <a:gd name="T6" fmla="*/ 558 w 558"/>
                <a:gd name="T7" fmla="*/ 400 h 550"/>
                <a:gd name="T8" fmla="*/ 0 w 558"/>
                <a:gd name="T9" fmla="*/ 0 h 550"/>
              </a:gdLst>
              <a:ahLst/>
              <a:cxnLst>
                <a:cxn ang="0">
                  <a:pos x="T0" y="T1"/>
                </a:cxn>
                <a:cxn ang="0">
                  <a:pos x="T2" y="T3"/>
                </a:cxn>
                <a:cxn ang="0">
                  <a:pos x="T4" y="T5"/>
                </a:cxn>
                <a:cxn ang="0">
                  <a:pos x="T6" y="T7"/>
                </a:cxn>
                <a:cxn ang="0">
                  <a:pos x="T8" y="T9"/>
                </a:cxn>
              </a:cxnLst>
              <a:rect l="0" t="0" r="r" b="b"/>
              <a:pathLst>
                <a:path w="558" h="550">
                  <a:moveTo>
                    <a:pt x="0" y="0"/>
                  </a:moveTo>
                  <a:lnTo>
                    <a:pt x="0" y="310"/>
                  </a:lnTo>
                  <a:lnTo>
                    <a:pt x="558" y="550"/>
                  </a:lnTo>
                  <a:lnTo>
                    <a:pt x="558" y="400"/>
                  </a:lnTo>
                  <a:lnTo>
                    <a:pt x="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5" name="Freeform 186">
              <a:extLst>
                <a:ext uri="{FF2B5EF4-FFF2-40B4-BE49-F238E27FC236}">
                  <a16:creationId xmlns:a16="http://schemas.microsoft.com/office/drawing/2014/main" id="{039D5422-EDEB-4454-9A6B-82F87663E8B2}"/>
                </a:ext>
                <a:ext uri="{C183D7F6-B498-43B3-948B-1728B52AA6E4}">
                  <adec:decorative xmlns:adec="http://schemas.microsoft.com/office/drawing/2017/decorative" val="1"/>
                </a:ext>
              </a:extLst>
            </p:cNvPr>
            <p:cNvSpPr>
              <a:spLocks/>
            </p:cNvSpPr>
            <p:nvPr/>
          </p:nvSpPr>
          <p:spPr bwMode="auto">
            <a:xfrm>
              <a:off x="1383096" y="4427154"/>
              <a:ext cx="885825" cy="1127125"/>
            </a:xfrm>
            <a:custGeom>
              <a:avLst/>
              <a:gdLst>
                <a:gd name="T0" fmla="*/ 0 w 558"/>
                <a:gd name="T1" fmla="*/ 0 h 710"/>
                <a:gd name="T2" fmla="*/ 0 w 558"/>
                <a:gd name="T3" fmla="*/ 310 h 710"/>
                <a:gd name="T4" fmla="*/ 558 w 558"/>
                <a:gd name="T5" fmla="*/ 710 h 710"/>
                <a:gd name="T6" fmla="*/ 558 w 558"/>
                <a:gd name="T7" fmla="*/ 560 h 710"/>
                <a:gd name="T8" fmla="*/ 0 w 558"/>
                <a:gd name="T9" fmla="*/ 0 h 710"/>
              </a:gdLst>
              <a:ahLst/>
              <a:cxnLst>
                <a:cxn ang="0">
                  <a:pos x="T0" y="T1"/>
                </a:cxn>
                <a:cxn ang="0">
                  <a:pos x="T2" y="T3"/>
                </a:cxn>
                <a:cxn ang="0">
                  <a:pos x="T4" y="T5"/>
                </a:cxn>
                <a:cxn ang="0">
                  <a:pos x="T6" y="T7"/>
                </a:cxn>
                <a:cxn ang="0">
                  <a:pos x="T8" y="T9"/>
                </a:cxn>
              </a:cxnLst>
              <a:rect l="0" t="0" r="r" b="b"/>
              <a:pathLst>
                <a:path w="558" h="710">
                  <a:moveTo>
                    <a:pt x="0" y="0"/>
                  </a:moveTo>
                  <a:lnTo>
                    <a:pt x="0" y="310"/>
                  </a:lnTo>
                  <a:lnTo>
                    <a:pt x="558" y="710"/>
                  </a:lnTo>
                  <a:lnTo>
                    <a:pt x="558" y="560"/>
                  </a:lnTo>
                  <a:lnTo>
                    <a:pt x="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6" name="Freeform 187">
              <a:extLst>
                <a:ext uri="{FF2B5EF4-FFF2-40B4-BE49-F238E27FC236}">
                  <a16:creationId xmlns:a16="http://schemas.microsoft.com/office/drawing/2014/main" id="{66B39C37-40B6-4D58-BD65-14E66F057617}"/>
                </a:ext>
                <a:ext uri="{C183D7F6-B498-43B3-948B-1728B52AA6E4}">
                  <adec:decorative xmlns:adec="http://schemas.microsoft.com/office/drawing/2017/decorative" val="1"/>
                </a:ext>
              </a:extLst>
            </p:cNvPr>
            <p:cNvSpPr>
              <a:spLocks/>
            </p:cNvSpPr>
            <p:nvPr/>
          </p:nvSpPr>
          <p:spPr bwMode="auto">
            <a:xfrm>
              <a:off x="1383096" y="4422392"/>
              <a:ext cx="885825" cy="1127125"/>
            </a:xfrm>
            <a:custGeom>
              <a:avLst/>
              <a:gdLst>
                <a:gd name="T0" fmla="*/ 0 w 558"/>
                <a:gd name="T1" fmla="*/ 0 h 710"/>
                <a:gd name="T2" fmla="*/ 0 w 558"/>
                <a:gd name="T3" fmla="*/ 310 h 710"/>
                <a:gd name="T4" fmla="*/ 558 w 558"/>
                <a:gd name="T5" fmla="*/ 710 h 710"/>
                <a:gd name="T6" fmla="*/ 558 w 558"/>
                <a:gd name="T7" fmla="*/ 560 h 710"/>
                <a:gd name="T8" fmla="*/ 0 w 558"/>
                <a:gd name="T9" fmla="*/ 0 h 710"/>
              </a:gdLst>
              <a:ahLst/>
              <a:cxnLst>
                <a:cxn ang="0">
                  <a:pos x="T0" y="T1"/>
                </a:cxn>
                <a:cxn ang="0">
                  <a:pos x="T2" y="T3"/>
                </a:cxn>
                <a:cxn ang="0">
                  <a:pos x="T4" y="T5"/>
                </a:cxn>
                <a:cxn ang="0">
                  <a:pos x="T6" y="T7"/>
                </a:cxn>
                <a:cxn ang="0">
                  <a:pos x="T8" y="T9"/>
                </a:cxn>
              </a:cxnLst>
              <a:rect l="0" t="0" r="r" b="b"/>
              <a:pathLst>
                <a:path w="558" h="710">
                  <a:moveTo>
                    <a:pt x="0" y="0"/>
                  </a:moveTo>
                  <a:lnTo>
                    <a:pt x="0" y="310"/>
                  </a:lnTo>
                  <a:lnTo>
                    <a:pt x="558" y="710"/>
                  </a:lnTo>
                  <a:lnTo>
                    <a:pt x="558" y="56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56" name="Group 255" descr="stacked spheres from a corner view">
            <a:extLst>
              <a:ext uri="{FF2B5EF4-FFF2-40B4-BE49-F238E27FC236}">
                <a16:creationId xmlns:a16="http://schemas.microsoft.com/office/drawing/2014/main" id="{B1343D06-ED59-4778-9D84-143759928357}"/>
              </a:ext>
            </a:extLst>
          </p:cNvPr>
          <p:cNvGrpSpPr/>
          <p:nvPr/>
        </p:nvGrpSpPr>
        <p:grpSpPr>
          <a:xfrm>
            <a:off x="5545534" y="3386138"/>
            <a:ext cx="1019175" cy="1314450"/>
            <a:chOff x="2697163" y="4514850"/>
            <a:chExt cx="1358900" cy="1752600"/>
          </a:xfrm>
        </p:grpSpPr>
        <p:sp>
          <p:nvSpPr>
            <p:cNvPr id="5" name="Rectangle 6">
              <a:extLst>
                <a:ext uri="{FF2B5EF4-FFF2-40B4-BE49-F238E27FC236}">
                  <a16:creationId xmlns:a16="http://schemas.microsoft.com/office/drawing/2014/main" id="{1FFABB4A-6CED-432D-B19D-F575BBB4E2A1}"/>
                </a:ext>
                <a:ext uri="{C183D7F6-B498-43B3-948B-1728B52AA6E4}">
                  <adec:decorative xmlns:adec="http://schemas.microsoft.com/office/drawing/2017/decorative" val="1"/>
                </a:ext>
              </a:extLst>
            </p:cNvPr>
            <p:cNvSpPr>
              <a:spLocks noChangeArrowheads="1"/>
            </p:cNvSpPr>
            <p:nvPr/>
          </p:nvSpPr>
          <p:spPr bwMode="auto">
            <a:xfrm>
              <a:off x="2697163" y="4886325"/>
              <a:ext cx="1358900" cy="1381125"/>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 name="Oval 10">
              <a:extLst>
                <a:ext uri="{FF2B5EF4-FFF2-40B4-BE49-F238E27FC236}">
                  <a16:creationId xmlns:a16="http://schemas.microsoft.com/office/drawing/2014/main" id="{375C9446-C031-4EC8-9248-4408FB266BED}"/>
                </a:ext>
                <a:ext uri="{C183D7F6-B498-43B3-948B-1728B52AA6E4}">
                  <adec:decorative xmlns:adec="http://schemas.microsoft.com/office/drawing/2017/decorative" val="1"/>
                </a:ext>
              </a:extLst>
            </p:cNvPr>
            <p:cNvSpPr>
              <a:spLocks noChangeArrowheads="1"/>
            </p:cNvSpPr>
            <p:nvPr/>
          </p:nvSpPr>
          <p:spPr bwMode="auto">
            <a:xfrm>
              <a:off x="2697163" y="4514850"/>
              <a:ext cx="1358900" cy="742950"/>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 name="Oval 52">
              <a:extLst>
                <a:ext uri="{FF2B5EF4-FFF2-40B4-BE49-F238E27FC236}">
                  <a16:creationId xmlns:a16="http://schemas.microsoft.com/office/drawing/2014/main" id="{6C20F65B-F5D5-43EE-BD46-BE10B0B952E7}"/>
                </a:ext>
                <a:ext uri="{C183D7F6-B498-43B3-948B-1728B52AA6E4}">
                  <adec:decorative xmlns:adec="http://schemas.microsoft.com/office/drawing/2017/decorative" val="1"/>
                </a:ext>
              </a:extLst>
            </p:cNvPr>
            <p:cNvSpPr>
              <a:spLocks noChangeArrowheads="1"/>
            </p:cNvSpPr>
            <p:nvPr/>
          </p:nvSpPr>
          <p:spPr bwMode="auto">
            <a:xfrm>
              <a:off x="2697163" y="4962525"/>
              <a:ext cx="1358900" cy="571500"/>
            </a:xfrm>
            <a:prstGeom prst="ellipse">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 name="Rectangle 7">
              <a:extLst>
                <a:ext uri="{FF2B5EF4-FFF2-40B4-BE49-F238E27FC236}">
                  <a16:creationId xmlns:a16="http://schemas.microsoft.com/office/drawing/2014/main" id="{D0963702-EDBB-46F9-805D-001B0D7643EA}"/>
                </a:ext>
                <a:ext uri="{C183D7F6-B498-43B3-948B-1728B52AA6E4}">
                  <adec:decorative xmlns:adec="http://schemas.microsoft.com/office/drawing/2017/decorative" val="1"/>
                </a:ext>
              </a:extLst>
            </p:cNvPr>
            <p:cNvSpPr>
              <a:spLocks noChangeArrowheads="1"/>
            </p:cNvSpPr>
            <p:nvPr/>
          </p:nvSpPr>
          <p:spPr bwMode="auto">
            <a:xfrm>
              <a:off x="2697163" y="4886325"/>
              <a:ext cx="135890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 name="Rectangle 8">
              <a:extLst>
                <a:ext uri="{FF2B5EF4-FFF2-40B4-BE49-F238E27FC236}">
                  <a16:creationId xmlns:a16="http://schemas.microsoft.com/office/drawing/2014/main" id="{C736B9C3-5031-4E42-9746-4C337194DC24}"/>
                </a:ext>
                <a:ext uri="{C183D7F6-B498-43B3-948B-1728B52AA6E4}">
                  <adec:decorative xmlns:adec="http://schemas.microsoft.com/office/drawing/2017/decorative" val="1"/>
                </a:ext>
              </a:extLst>
            </p:cNvPr>
            <p:cNvSpPr>
              <a:spLocks noChangeArrowheads="1"/>
            </p:cNvSpPr>
            <p:nvPr/>
          </p:nvSpPr>
          <p:spPr bwMode="auto">
            <a:xfrm>
              <a:off x="2697163" y="5257800"/>
              <a:ext cx="1358900" cy="1009650"/>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 name="Rectangle 9">
              <a:extLst>
                <a:ext uri="{FF2B5EF4-FFF2-40B4-BE49-F238E27FC236}">
                  <a16:creationId xmlns:a16="http://schemas.microsoft.com/office/drawing/2014/main" id="{22439D84-A188-4715-B3C8-0395A855EE27}"/>
                </a:ext>
                <a:ext uri="{C183D7F6-B498-43B3-948B-1728B52AA6E4}">
                  <adec:decorative xmlns:adec="http://schemas.microsoft.com/office/drawing/2017/decorative" val="1"/>
                </a:ext>
              </a:extLst>
            </p:cNvPr>
            <p:cNvSpPr>
              <a:spLocks noChangeArrowheads="1"/>
            </p:cNvSpPr>
            <p:nvPr/>
          </p:nvSpPr>
          <p:spPr bwMode="auto">
            <a:xfrm>
              <a:off x="2697163" y="5257800"/>
              <a:ext cx="13589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 name="Rectangle 11">
              <a:extLst>
                <a:ext uri="{FF2B5EF4-FFF2-40B4-BE49-F238E27FC236}">
                  <a16:creationId xmlns:a16="http://schemas.microsoft.com/office/drawing/2014/main" id="{809E0418-4647-4D62-8DDF-ACA6B035ECF7}"/>
                </a:ext>
                <a:ext uri="{C183D7F6-B498-43B3-948B-1728B52AA6E4}">
                  <adec:decorative xmlns:adec="http://schemas.microsoft.com/office/drawing/2017/decorative" val="1"/>
                </a:ext>
              </a:extLst>
            </p:cNvPr>
            <p:cNvSpPr>
              <a:spLocks noChangeArrowheads="1"/>
            </p:cNvSpPr>
            <p:nvPr/>
          </p:nvSpPr>
          <p:spPr bwMode="auto">
            <a:xfrm>
              <a:off x="2697163" y="5610225"/>
              <a:ext cx="1358900" cy="657225"/>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 name="Rectangle 12">
              <a:extLst>
                <a:ext uri="{FF2B5EF4-FFF2-40B4-BE49-F238E27FC236}">
                  <a16:creationId xmlns:a16="http://schemas.microsoft.com/office/drawing/2014/main" id="{6CD66578-4356-4ACA-9596-33568903AC68}"/>
                </a:ext>
                <a:ext uri="{C183D7F6-B498-43B3-948B-1728B52AA6E4}">
                  <adec:decorative xmlns:adec="http://schemas.microsoft.com/office/drawing/2017/decorative" val="1"/>
                </a:ext>
              </a:extLst>
            </p:cNvPr>
            <p:cNvSpPr>
              <a:spLocks noChangeArrowheads="1"/>
            </p:cNvSpPr>
            <p:nvPr/>
          </p:nvSpPr>
          <p:spPr bwMode="auto">
            <a:xfrm>
              <a:off x="2697163" y="5610225"/>
              <a:ext cx="13589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 name="Rectangle 13">
              <a:extLst>
                <a:ext uri="{FF2B5EF4-FFF2-40B4-BE49-F238E27FC236}">
                  <a16:creationId xmlns:a16="http://schemas.microsoft.com/office/drawing/2014/main" id="{CE3FD58D-768D-4EEE-BE2B-852BDF6AED6A}"/>
                </a:ext>
                <a:ext uri="{C183D7F6-B498-43B3-948B-1728B52AA6E4}">
                  <adec:decorative xmlns:adec="http://schemas.microsoft.com/office/drawing/2017/decorative" val="1"/>
                </a:ext>
              </a:extLst>
            </p:cNvPr>
            <p:cNvSpPr>
              <a:spLocks noChangeArrowheads="1"/>
            </p:cNvSpPr>
            <p:nvPr/>
          </p:nvSpPr>
          <p:spPr bwMode="auto">
            <a:xfrm>
              <a:off x="2697163" y="5991225"/>
              <a:ext cx="1358900" cy="276225"/>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 name="Rectangle 14">
              <a:extLst>
                <a:ext uri="{FF2B5EF4-FFF2-40B4-BE49-F238E27FC236}">
                  <a16:creationId xmlns:a16="http://schemas.microsoft.com/office/drawing/2014/main" id="{73603338-192B-4F85-87D1-1BC43A2D226F}"/>
                </a:ext>
                <a:ext uri="{C183D7F6-B498-43B3-948B-1728B52AA6E4}">
                  <adec:decorative xmlns:adec="http://schemas.microsoft.com/office/drawing/2017/decorative" val="1"/>
                </a:ext>
              </a:extLst>
            </p:cNvPr>
            <p:cNvSpPr>
              <a:spLocks noChangeArrowheads="1"/>
            </p:cNvSpPr>
            <p:nvPr/>
          </p:nvSpPr>
          <p:spPr bwMode="auto">
            <a:xfrm>
              <a:off x="2697163" y="5991225"/>
              <a:ext cx="13589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2" name="Oval 53">
              <a:extLst>
                <a:ext uri="{FF2B5EF4-FFF2-40B4-BE49-F238E27FC236}">
                  <a16:creationId xmlns:a16="http://schemas.microsoft.com/office/drawing/2014/main" id="{37C80C9E-7386-4C5B-9E15-5B32D6F405E0}"/>
                </a:ext>
                <a:ext uri="{C183D7F6-B498-43B3-948B-1728B52AA6E4}">
                  <adec:decorative xmlns:adec="http://schemas.microsoft.com/office/drawing/2017/decorative" val="1"/>
                </a:ext>
              </a:extLst>
            </p:cNvPr>
            <p:cNvSpPr>
              <a:spLocks noChangeArrowheads="1"/>
            </p:cNvSpPr>
            <p:nvPr/>
          </p:nvSpPr>
          <p:spPr bwMode="auto">
            <a:xfrm>
              <a:off x="2697163" y="5410200"/>
              <a:ext cx="1358900" cy="403225"/>
            </a:xfrm>
            <a:prstGeom prst="ellipse">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3" name="Oval 54">
              <a:extLst>
                <a:ext uri="{FF2B5EF4-FFF2-40B4-BE49-F238E27FC236}">
                  <a16:creationId xmlns:a16="http://schemas.microsoft.com/office/drawing/2014/main" id="{B5BDB801-46FF-4AFD-BDFB-345AB28A25FC}"/>
                </a:ext>
                <a:ext uri="{C183D7F6-B498-43B3-948B-1728B52AA6E4}">
                  <adec:decorative xmlns:adec="http://schemas.microsoft.com/office/drawing/2017/decorative" val="1"/>
                </a:ext>
              </a:extLst>
            </p:cNvPr>
            <p:cNvSpPr>
              <a:spLocks noChangeArrowheads="1"/>
            </p:cNvSpPr>
            <p:nvPr/>
          </p:nvSpPr>
          <p:spPr bwMode="auto">
            <a:xfrm>
              <a:off x="2697163" y="5921375"/>
              <a:ext cx="1358900" cy="136525"/>
            </a:xfrm>
            <a:prstGeom prst="ellipse">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3" name="Freeform 202">
              <a:extLst>
                <a:ext uri="{FF2B5EF4-FFF2-40B4-BE49-F238E27FC236}">
                  <a16:creationId xmlns:a16="http://schemas.microsoft.com/office/drawing/2014/main" id="{1420269C-1CBE-45D2-B2DA-51067CFB1C58}"/>
                </a:ext>
                <a:ext uri="{C183D7F6-B498-43B3-948B-1728B52AA6E4}">
                  <adec:decorative xmlns:adec="http://schemas.microsoft.com/office/drawing/2017/decorative" val="1"/>
                </a:ext>
              </a:extLst>
            </p:cNvPr>
            <p:cNvSpPr>
              <a:spLocks noEditPoints="1"/>
            </p:cNvSpPr>
            <p:nvPr/>
          </p:nvSpPr>
          <p:spPr bwMode="auto">
            <a:xfrm>
              <a:off x="3703638" y="4559300"/>
              <a:ext cx="171450" cy="73025"/>
            </a:xfrm>
            <a:custGeom>
              <a:avLst/>
              <a:gdLst>
                <a:gd name="T0" fmla="*/ 1 w 54"/>
                <a:gd name="T1" fmla="*/ 1 h 23"/>
                <a:gd name="T2" fmla="*/ 54 w 54"/>
                <a:gd name="T3" fmla="*/ 23 h 23"/>
                <a:gd name="T4" fmla="*/ 54 w 54"/>
                <a:gd name="T5" fmla="*/ 23 h 23"/>
                <a:gd name="T6" fmla="*/ 1 w 54"/>
                <a:gd name="T7" fmla="*/ 1 h 23"/>
                <a:gd name="T8" fmla="*/ 1 w 54"/>
                <a:gd name="T9" fmla="*/ 1 h 23"/>
                <a:gd name="T10" fmla="*/ 1 w 54"/>
                <a:gd name="T11" fmla="*/ 1 h 23"/>
                <a:gd name="T12" fmla="*/ 1 w 54"/>
                <a:gd name="T13" fmla="*/ 1 h 23"/>
                <a:gd name="T14" fmla="*/ 1 w 54"/>
                <a:gd name="T15" fmla="*/ 1 h 23"/>
                <a:gd name="T16" fmla="*/ 1 w 54"/>
                <a:gd name="T17" fmla="*/ 1 h 23"/>
                <a:gd name="T18" fmla="*/ 1 w 54"/>
                <a:gd name="T19" fmla="*/ 1 h 23"/>
                <a:gd name="T20" fmla="*/ 0 w 54"/>
                <a:gd name="T21" fmla="*/ 1 h 23"/>
                <a:gd name="T22" fmla="*/ 0 w 54"/>
                <a:gd name="T23" fmla="*/ 1 h 23"/>
                <a:gd name="T24" fmla="*/ 0 w 54"/>
                <a:gd name="T25" fmla="*/ 1 h 23"/>
                <a:gd name="T26" fmla="*/ 0 w 54"/>
                <a:gd name="T27" fmla="*/ 0 h 23"/>
                <a:gd name="T28" fmla="*/ 0 w 54"/>
                <a:gd name="T29" fmla="*/ 0 h 23"/>
                <a:gd name="T30" fmla="*/ 0 w 54"/>
                <a:gd name="T31" fmla="*/ 0 h 23"/>
                <a:gd name="T32" fmla="*/ 0 w 54"/>
                <a:gd name="T33" fmla="*/ 0 h 23"/>
                <a:gd name="T34" fmla="*/ 0 w 54"/>
                <a:gd name="T35" fmla="*/ 0 h 23"/>
                <a:gd name="T36" fmla="*/ 0 w 54"/>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23">
                  <a:moveTo>
                    <a:pt x="1" y="1"/>
                  </a:moveTo>
                  <a:cubicBezTo>
                    <a:pt x="21" y="7"/>
                    <a:pt x="38" y="14"/>
                    <a:pt x="54" y="23"/>
                  </a:cubicBezTo>
                  <a:cubicBezTo>
                    <a:pt x="54" y="23"/>
                    <a:pt x="54" y="23"/>
                    <a:pt x="54" y="23"/>
                  </a:cubicBezTo>
                  <a:cubicBezTo>
                    <a:pt x="38" y="14"/>
                    <a:pt x="21" y="7"/>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0" y="1"/>
                  </a:move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4" name="Freeform 203">
              <a:extLst>
                <a:ext uri="{FF2B5EF4-FFF2-40B4-BE49-F238E27FC236}">
                  <a16:creationId xmlns:a16="http://schemas.microsoft.com/office/drawing/2014/main" id="{16E4CDCC-076F-42BA-8F82-2E45E98C7E3C}"/>
                </a:ext>
                <a:ext uri="{C183D7F6-B498-43B3-948B-1728B52AA6E4}">
                  <adec:decorative xmlns:adec="http://schemas.microsoft.com/office/drawing/2017/decorative" val="1"/>
                </a:ext>
              </a:extLst>
            </p:cNvPr>
            <p:cNvSpPr>
              <a:spLocks/>
            </p:cNvSpPr>
            <p:nvPr/>
          </p:nvSpPr>
          <p:spPr bwMode="auto">
            <a:xfrm>
              <a:off x="3830638" y="5441950"/>
              <a:ext cx="44450" cy="31750"/>
            </a:xfrm>
            <a:custGeom>
              <a:avLst/>
              <a:gdLst>
                <a:gd name="T0" fmla="*/ 14 w 14"/>
                <a:gd name="T1" fmla="*/ 0 h 10"/>
                <a:gd name="T2" fmla="*/ 0 w 14"/>
                <a:gd name="T3" fmla="*/ 6 h 10"/>
                <a:gd name="T4" fmla="*/ 14 w 14"/>
                <a:gd name="T5" fmla="*/ 10 h 10"/>
                <a:gd name="T6" fmla="*/ 14 w 14"/>
                <a:gd name="T7" fmla="*/ 0 h 10"/>
              </a:gdLst>
              <a:ahLst/>
              <a:cxnLst>
                <a:cxn ang="0">
                  <a:pos x="T0" y="T1"/>
                </a:cxn>
                <a:cxn ang="0">
                  <a:pos x="T2" y="T3"/>
                </a:cxn>
                <a:cxn ang="0">
                  <a:pos x="T4" y="T5"/>
                </a:cxn>
                <a:cxn ang="0">
                  <a:pos x="T6" y="T7"/>
                </a:cxn>
              </a:cxnLst>
              <a:rect l="0" t="0" r="r" b="b"/>
              <a:pathLst>
                <a:path w="14" h="10">
                  <a:moveTo>
                    <a:pt x="14" y="0"/>
                  </a:moveTo>
                  <a:cubicBezTo>
                    <a:pt x="9" y="3"/>
                    <a:pt x="4" y="4"/>
                    <a:pt x="0" y="6"/>
                  </a:cubicBezTo>
                  <a:cubicBezTo>
                    <a:pt x="4" y="8"/>
                    <a:pt x="9" y="9"/>
                    <a:pt x="14" y="10"/>
                  </a:cubicBezTo>
                  <a:cubicBezTo>
                    <a:pt x="14" y="7"/>
                    <a:pt x="14" y="4"/>
                    <a:pt x="14" y="0"/>
                  </a:cubicBezTo>
                </a:path>
              </a:pathLst>
            </a:custGeom>
            <a:solidFill>
              <a:srgbClr val="F2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3" name="Freeform 281">
              <a:extLst>
                <a:ext uri="{FF2B5EF4-FFF2-40B4-BE49-F238E27FC236}">
                  <a16:creationId xmlns:a16="http://schemas.microsoft.com/office/drawing/2014/main" id="{61118223-A877-4083-B149-90A2E6532442}"/>
                </a:ext>
                <a:ext uri="{C183D7F6-B498-43B3-948B-1728B52AA6E4}">
                  <adec:decorative xmlns:adec="http://schemas.microsoft.com/office/drawing/2017/decorative" val="1"/>
                </a:ext>
              </a:extLst>
            </p:cNvPr>
            <p:cNvSpPr>
              <a:spLocks/>
            </p:cNvSpPr>
            <p:nvPr/>
          </p:nvSpPr>
          <p:spPr bwMode="auto">
            <a:xfrm>
              <a:off x="3638550" y="4540250"/>
              <a:ext cx="204788" cy="1727200"/>
            </a:xfrm>
            <a:custGeom>
              <a:avLst/>
              <a:gdLst>
                <a:gd name="T0" fmla="*/ 0 w 64"/>
                <a:gd name="T1" fmla="*/ 0 h 540"/>
                <a:gd name="T2" fmla="*/ 0 w 64"/>
                <a:gd name="T3" fmla="*/ 540 h 540"/>
                <a:gd name="T4" fmla="*/ 64 w 64"/>
                <a:gd name="T5" fmla="*/ 540 h 540"/>
                <a:gd name="T6" fmla="*/ 64 w 64"/>
                <a:gd name="T7" fmla="*/ 25 h 540"/>
                <a:gd name="T8" fmla="*/ 0 w 64"/>
                <a:gd name="T9" fmla="*/ 0 h 540"/>
              </a:gdLst>
              <a:ahLst/>
              <a:cxnLst>
                <a:cxn ang="0">
                  <a:pos x="T0" y="T1"/>
                </a:cxn>
                <a:cxn ang="0">
                  <a:pos x="T2" y="T3"/>
                </a:cxn>
                <a:cxn ang="0">
                  <a:pos x="T4" y="T5"/>
                </a:cxn>
                <a:cxn ang="0">
                  <a:pos x="T6" y="T7"/>
                </a:cxn>
                <a:cxn ang="0">
                  <a:pos x="T8" y="T9"/>
                </a:cxn>
              </a:cxnLst>
              <a:rect l="0" t="0" r="r" b="b"/>
              <a:pathLst>
                <a:path w="64" h="540">
                  <a:moveTo>
                    <a:pt x="0" y="0"/>
                  </a:moveTo>
                  <a:cubicBezTo>
                    <a:pt x="0" y="540"/>
                    <a:pt x="0" y="540"/>
                    <a:pt x="0" y="540"/>
                  </a:cubicBezTo>
                  <a:cubicBezTo>
                    <a:pt x="64" y="540"/>
                    <a:pt x="64" y="540"/>
                    <a:pt x="64" y="540"/>
                  </a:cubicBezTo>
                  <a:cubicBezTo>
                    <a:pt x="64" y="540"/>
                    <a:pt x="64" y="390"/>
                    <a:pt x="64" y="25"/>
                  </a:cubicBezTo>
                  <a:cubicBezTo>
                    <a:pt x="46" y="15"/>
                    <a:pt x="24" y="6"/>
                    <a:pt x="0" y="0"/>
                  </a:cubicBezTo>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60" name="Group 259" descr="stacked triangles from a corner view">
            <a:extLst>
              <a:ext uri="{FF2B5EF4-FFF2-40B4-BE49-F238E27FC236}">
                <a16:creationId xmlns:a16="http://schemas.microsoft.com/office/drawing/2014/main" id="{5D6231D1-C4DE-4B3E-9461-B2A9343F256F}"/>
              </a:ext>
            </a:extLst>
          </p:cNvPr>
          <p:cNvGrpSpPr/>
          <p:nvPr/>
        </p:nvGrpSpPr>
        <p:grpSpPr>
          <a:xfrm>
            <a:off x="6879035" y="3319463"/>
            <a:ext cx="1364456" cy="1381244"/>
            <a:chOff x="4475163" y="4425950"/>
            <a:chExt cx="1819275" cy="1841659"/>
          </a:xfrm>
        </p:grpSpPr>
        <p:sp>
          <p:nvSpPr>
            <p:cNvPr id="15" name="Freeform 15">
              <a:extLst>
                <a:ext uri="{FF2B5EF4-FFF2-40B4-BE49-F238E27FC236}">
                  <a16:creationId xmlns:a16="http://schemas.microsoft.com/office/drawing/2014/main" id="{BB5E0D4A-02BB-4484-B257-3968193E0B2B}"/>
                </a:ext>
                <a:ext uri="{C183D7F6-B498-43B3-948B-1728B52AA6E4}">
                  <adec:decorative xmlns:adec="http://schemas.microsoft.com/office/drawing/2017/decorative" val="1"/>
                </a:ext>
              </a:extLst>
            </p:cNvPr>
            <p:cNvSpPr>
              <a:spLocks/>
            </p:cNvSpPr>
            <p:nvPr/>
          </p:nvSpPr>
          <p:spPr bwMode="auto">
            <a:xfrm>
              <a:off x="4865688" y="4425950"/>
              <a:ext cx="517525" cy="942975"/>
            </a:xfrm>
            <a:custGeom>
              <a:avLst/>
              <a:gdLst>
                <a:gd name="T0" fmla="*/ 326 w 326"/>
                <a:gd name="T1" fmla="*/ 290 h 594"/>
                <a:gd name="T2" fmla="*/ 0 w 326"/>
                <a:gd name="T3" fmla="*/ 594 h 594"/>
                <a:gd name="T4" fmla="*/ 0 w 326"/>
                <a:gd name="T5" fmla="*/ 404 h 594"/>
                <a:gd name="T6" fmla="*/ 326 w 326"/>
                <a:gd name="T7" fmla="*/ 0 h 594"/>
                <a:gd name="T8" fmla="*/ 326 w 326"/>
                <a:gd name="T9" fmla="*/ 290 h 594"/>
              </a:gdLst>
              <a:ahLst/>
              <a:cxnLst>
                <a:cxn ang="0">
                  <a:pos x="T0" y="T1"/>
                </a:cxn>
                <a:cxn ang="0">
                  <a:pos x="T2" y="T3"/>
                </a:cxn>
                <a:cxn ang="0">
                  <a:pos x="T4" y="T5"/>
                </a:cxn>
                <a:cxn ang="0">
                  <a:pos x="T6" y="T7"/>
                </a:cxn>
                <a:cxn ang="0">
                  <a:pos x="T8" y="T9"/>
                </a:cxn>
              </a:cxnLst>
              <a:rect l="0" t="0" r="r" b="b"/>
              <a:pathLst>
                <a:path w="326" h="594">
                  <a:moveTo>
                    <a:pt x="326" y="290"/>
                  </a:moveTo>
                  <a:lnTo>
                    <a:pt x="0" y="594"/>
                  </a:lnTo>
                  <a:lnTo>
                    <a:pt x="0" y="404"/>
                  </a:lnTo>
                  <a:lnTo>
                    <a:pt x="326" y="0"/>
                  </a:lnTo>
                  <a:lnTo>
                    <a:pt x="326" y="29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 name="Freeform 16">
              <a:extLst>
                <a:ext uri="{FF2B5EF4-FFF2-40B4-BE49-F238E27FC236}">
                  <a16:creationId xmlns:a16="http://schemas.microsoft.com/office/drawing/2014/main" id="{63582C63-3AA8-42C7-A1FC-1B79A091E7C5}"/>
                </a:ext>
                <a:ext uri="{C183D7F6-B498-43B3-948B-1728B52AA6E4}">
                  <adec:decorative xmlns:adec="http://schemas.microsoft.com/office/drawing/2017/decorative" val="1"/>
                </a:ext>
              </a:extLst>
            </p:cNvPr>
            <p:cNvSpPr>
              <a:spLocks/>
            </p:cNvSpPr>
            <p:nvPr/>
          </p:nvSpPr>
          <p:spPr bwMode="auto">
            <a:xfrm>
              <a:off x="4865688" y="4425950"/>
              <a:ext cx="517525" cy="942975"/>
            </a:xfrm>
            <a:custGeom>
              <a:avLst/>
              <a:gdLst>
                <a:gd name="T0" fmla="*/ 326 w 326"/>
                <a:gd name="T1" fmla="*/ 290 h 594"/>
                <a:gd name="T2" fmla="*/ 0 w 326"/>
                <a:gd name="T3" fmla="*/ 594 h 594"/>
                <a:gd name="T4" fmla="*/ 0 w 326"/>
                <a:gd name="T5" fmla="*/ 404 h 594"/>
                <a:gd name="T6" fmla="*/ 326 w 326"/>
                <a:gd name="T7" fmla="*/ 0 h 594"/>
                <a:gd name="T8" fmla="*/ 326 w 326"/>
                <a:gd name="T9" fmla="*/ 290 h 594"/>
              </a:gdLst>
              <a:ahLst/>
              <a:cxnLst>
                <a:cxn ang="0">
                  <a:pos x="T0" y="T1"/>
                </a:cxn>
                <a:cxn ang="0">
                  <a:pos x="T2" y="T3"/>
                </a:cxn>
                <a:cxn ang="0">
                  <a:pos x="T4" y="T5"/>
                </a:cxn>
                <a:cxn ang="0">
                  <a:pos x="T6" y="T7"/>
                </a:cxn>
                <a:cxn ang="0">
                  <a:pos x="T8" y="T9"/>
                </a:cxn>
              </a:cxnLst>
              <a:rect l="0" t="0" r="r" b="b"/>
              <a:pathLst>
                <a:path w="326" h="594">
                  <a:moveTo>
                    <a:pt x="326" y="290"/>
                  </a:moveTo>
                  <a:lnTo>
                    <a:pt x="0" y="594"/>
                  </a:lnTo>
                  <a:lnTo>
                    <a:pt x="0" y="404"/>
                  </a:lnTo>
                  <a:lnTo>
                    <a:pt x="326" y="0"/>
                  </a:lnTo>
                  <a:lnTo>
                    <a:pt x="326" y="2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 name="Freeform 17">
              <a:extLst>
                <a:ext uri="{FF2B5EF4-FFF2-40B4-BE49-F238E27FC236}">
                  <a16:creationId xmlns:a16="http://schemas.microsoft.com/office/drawing/2014/main" id="{984C4160-37AD-4DAD-AD85-F32841495732}"/>
                </a:ext>
                <a:ext uri="{C183D7F6-B498-43B3-948B-1728B52AA6E4}">
                  <adec:decorative xmlns:adec="http://schemas.microsoft.com/office/drawing/2017/decorative" val="1"/>
                </a:ext>
              </a:extLst>
            </p:cNvPr>
            <p:cNvSpPr>
              <a:spLocks/>
            </p:cNvSpPr>
            <p:nvPr/>
          </p:nvSpPr>
          <p:spPr bwMode="auto">
            <a:xfrm>
              <a:off x="5383213" y="4425950"/>
              <a:ext cx="517525" cy="942975"/>
            </a:xfrm>
            <a:custGeom>
              <a:avLst/>
              <a:gdLst>
                <a:gd name="T0" fmla="*/ 0 w 326"/>
                <a:gd name="T1" fmla="*/ 290 h 594"/>
                <a:gd name="T2" fmla="*/ 326 w 326"/>
                <a:gd name="T3" fmla="*/ 594 h 594"/>
                <a:gd name="T4" fmla="*/ 326 w 326"/>
                <a:gd name="T5" fmla="*/ 404 h 594"/>
                <a:gd name="T6" fmla="*/ 0 w 326"/>
                <a:gd name="T7" fmla="*/ 0 h 594"/>
                <a:gd name="T8" fmla="*/ 0 w 326"/>
                <a:gd name="T9" fmla="*/ 290 h 594"/>
              </a:gdLst>
              <a:ahLst/>
              <a:cxnLst>
                <a:cxn ang="0">
                  <a:pos x="T0" y="T1"/>
                </a:cxn>
                <a:cxn ang="0">
                  <a:pos x="T2" y="T3"/>
                </a:cxn>
                <a:cxn ang="0">
                  <a:pos x="T4" y="T5"/>
                </a:cxn>
                <a:cxn ang="0">
                  <a:pos x="T6" y="T7"/>
                </a:cxn>
                <a:cxn ang="0">
                  <a:pos x="T8" y="T9"/>
                </a:cxn>
              </a:cxnLst>
              <a:rect l="0" t="0" r="r" b="b"/>
              <a:pathLst>
                <a:path w="326" h="594">
                  <a:moveTo>
                    <a:pt x="0" y="290"/>
                  </a:moveTo>
                  <a:lnTo>
                    <a:pt x="326" y="594"/>
                  </a:lnTo>
                  <a:lnTo>
                    <a:pt x="326" y="404"/>
                  </a:lnTo>
                  <a:lnTo>
                    <a:pt x="0" y="0"/>
                  </a:lnTo>
                  <a:lnTo>
                    <a:pt x="0" y="29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 name="Freeform 18">
              <a:extLst>
                <a:ext uri="{FF2B5EF4-FFF2-40B4-BE49-F238E27FC236}">
                  <a16:creationId xmlns:a16="http://schemas.microsoft.com/office/drawing/2014/main" id="{9744DBEC-2ECD-4815-B6D6-C1CF940F3AEE}"/>
                </a:ext>
                <a:ext uri="{C183D7F6-B498-43B3-948B-1728B52AA6E4}">
                  <adec:decorative xmlns:adec="http://schemas.microsoft.com/office/drawing/2017/decorative" val="1"/>
                </a:ext>
              </a:extLst>
            </p:cNvPr>
            <p:cNvSpPr>
              <a:spLocks/>
            </p:cNvSpPr>
            <p:nvPr/>
          </p:nvSpPr>
          <p:spPr bwMode="auto">
            <a:xfrm>
              <a:off x="5383213" y="4425950"/>
              <a:ext cx="517525" cy="942975"/>
            </a:xfrm>
            <a:custGeom>
              <a:avLst/>
              <a:gdLst>
                <a:gd name="T0" fmla="*/ 0 w 326"/>
                <a:gd name="T1" fmla="*/ 290 h 594"/>
                <a:gd name="T2" fmla="*/ 326 w 326"/>
                <a:gd name="T3" fmla="*/ 594 h 594"/>
                <a:gd name="T4" fmla="*/ 326 w 326"/>
                <a:gd name="T5" fmla="*/ 404 h 594"/>
                <a:gd name="T6" fmla="*/ 0 w 326"/>
                <a:gd name="T7" fmla="*/ 0 h 594"/>
                <a:gd name="T8" fmla="*/ 0 w 326"/>
                <a:gd name="T9" fmla="*/ 290 h 594"/>
              </a:gdLst>
              <a:ahLst/>
              <a:cxnLst>
                <a:cxn ang="0">
                  <a:pos x="T0" y="T1"/>
                </a:cxn>
                <a:cxn ang="0">
                  <a:pos x="T2" y="T3"/>
                </a:cxn>
                <a:cxn ang="0">
                  <a:pos x="T4" y="T5"/>
                </a:cxn>
                <a:cxn ang="0">
                  <a:pos x="T6" y="T7"/>
                </a:cxn>
                <a:cxn ang="0">
                  <a:pos x="T8" y="T9"/>
                </a:cxn>
              </a:cxnLst>
              <a:rect l="0" t="0" r="r" b="b"/>
              <a:pathLst>
                <a:path w="326" h="594">
                  <a:moveTo>
                    <a:pt x="0" y="290"/>
                  </a:moveTo>
                  <a:lnTo>
                    <a:pt x="326" y="594"/>
                  </a:lnTo>
                  <a:lnTo>
                    <a:pt x="326" y="404"/>
                  </a:lnTo>
                  <a:lnTo>
                    <a:pt x="0" y="0"/>
                  </a:lnTo>
                  <a:lnTo>
                    <a:pt x="0" y="2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7" name="Freeform 192">
              <a:extLst>
                <a:ext uri="{FF2B5EF4-FFF2-40B4-BE49-F238E27FC236}">
                  <a16:creationId xmlns:a16="http://schemas.microsoft.com/office/drawing/2014/main" id="{3D1D127C-1E16-453D-A80A-DCE99B406BCF}"/>
                </a:ext>
                <a:ext uri="{C183D7F6-B498-43B3-948B-1728B52AA6E4}">
                  <adec:decorative xmlns:adec="http://schemas.microsoft.com/office/drawing/2017/decorative" val="1"/>
                </a:ext>
              </a:extLst>
            </p:cNvPr>
            <p:cNvSpPr>
              <a:spLocks/>
            </p:cNvSpPr>
            <p:nvPr/>
          </p:nvSpPr>
          <p:spPr bwMode="auto">
            <a:xfrm>
              <a:off x="5383213" y="4425950"/>
              <a:ext cx="781050" cy="1517650"/>
            </a:xfrm>
            <a:custGeom>
              <a:avLst/>
              <a:gdLst>
                <a:gd name="T0" fmla="*/ 0 w 492"/>
                <a:gd name="T1" fmla="*/ 0 h 956"/>
                <a:gd name="T2" fmla="*/ 0 w 492"/>
                <a:gd name="T3" fmla="*/ 0 h 956"/>
                <a:gd name="T4" fmla="*/ 326 w 492"/>
                <a:gd name="T5" fmla="*/ 404 h 956"/>
                <a:gd name="T6" fmla="*/ 326 w 492"/>
                <a:gd name="T7" fmla="*/ 532 h 956"/>
                <a:gd name="T8" fmla="*/ 408 w 492"/>
                <a:gd name="T9" fmla="*/ 594 h 956"/>
                <a:gd name="T10" fmla="*/ 408 w 492"/>
                <a:gd name="T11" fmla="*/ 748 h 956"/>
                <a:gd name="T12" fmla="*/ 492 w 492"/>
                <a:gd name="T13" fmla="*/ 782 h 956"/>
                <a:gd name="T14" fmla="*/ 492 w 492"/>
                <a:gd name="T15" fmla="*/ 956 h 956"/>
                <a:gd name="T16" fmla="*/ 492 w 492"/>
                <a:gd name="T17" fmla="*/ 782 h 956"/>
                <a:gd name="T18" fmla="*/ 408 w 492"/>
                <a:gd name="T19" fmla="*/ 748 h 956"/>
                <a:gd name="T20" fmla="*/ 408 w 492"/>
                <a:gd name="T21" fmla="*/ 594 h 956"/>
                <a:gd name="T22" fmla="*/ 326 w 492"/>
                <a:gd name="T23" fmla="*/ 532 h 956"/>
                <a:gd name="T24" fmla="*/ 326 w 492"/>
                <a:gd name="T25" fmla="*/ 404 h 956"/>
                <a:gd name="T26" fmla="*/ 0 w 492"/>
                <a:gd name="T27" fmla="*/ 0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2" h="956">
                  <a:moveTo>
                    <a:pt x="0" y="0"/>
                  </a:moveTo>
                  <a:lnTo>
                    <a:pt x="0" y="0"/>
                  </a:lnTo>
                  <a:lnTo>
                    <a:pt x="326" y="404"/>
                  </a:lnTo>
                  <a:lnTo>
                    <a:pt x="326" y="532"/>
                  </a:lnTo>
                  <a:lnTo>
                    <a:pt x="408" y="594"/>
                  </a:lnTo>
                  <a:lnTo>
                    <a:pt x="408" y="748"/>
                  </a:lnTo>
                  <a:lnTo>
                    <a:pt x="492" y="782"/>
                  </a:lnTo>
                  <a:lnTo>
                    <a:pt x="492" y="956"/>
                  </a:lnTo>
                  <a:lnTo>
                    <a:pt x="492" y="782"/>
                  </a:lnTo>
                  <a:lnTo>
                    <a:pt x="408" y="748"/>
                  </a:lnTo>
                  <a:lnTo>
                    <a:pt x="408" y="594"/>
                  </a:lnTo>
                  <a:lnTo>
                    <a:pt x="326" y="532"/>
                  </a:lnTo>
                  <a:lnTo>
                    <a:pt x="326" y="404"/>
                  </a:lnTo>
                  <a:lnTo>
                    <a:pt x="0"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8" name="Freeform 193">
              <a:extLst>
                <a:ext uri="{FF2B5EF4-FFF2-40B4-BE49-F238E27FC236}">
                  <a16:creationId xmlns:a16="http://schemas.microsoft.com/office/drawing/2014/main" id="{054AE4AF-139F-4337-8F0B-2550E386058C}"/>
                </a:ext>
                <a:ext uri="{C183D7F6-B498-43B3-948B-1728B52AA6E4}">
                  <adec:decorative xmlns:adec="http://schemas.microsoft.com/office/drawing/2017/decorative" val="1"/>
                </a:ext>
              </a:extLst>
            </p:cNvPr>
            <p:cNvSpPr>
              <a:spLocks/>
            </p:cNvSpPr>
            <p:nvPr/>
          </p:nvSpPr>
          <p:spPr bwMode="auto">
            <a:xfrm>
              <a:off x="5383213" y="4425950"/>
              <a:ext cx="781050" cy="1517650"/>
            </a:xfrm>
            <a:custGeom>
              <a:avLst/>
              <a:gdLst>
                <a:gd name="T0" fmla="*/ 0 w 492"/>
                <a:gd name="T1" fmla="*/ 0 h 956"/>
                <a:gd name="T2" fmla="*/ 0 w 492"/>
                <a:gd name="T3" fmla="*/ 0 h 956"/>
                <a:gd name="T4" fmla="*/ 326 w 492"/>
                <a:gd name="T5" fmla="*/ 404 h 956"/>
                <a:gd name="T6" fmla="*/ 326 w 492"/>
                <a:gd name="T7" fmla="*/ 532 h 956"/>
                <a:gd name="T8" fmla="*/ 408 w 492"/>
                <a:gd name="T9" fmla="*/ 594 h 956"/>
                <a:gd name="T10" fmla="*/ 408 w 492"/>
                <a:gd name="T11" fmla="*/ 748 h 956"/>
                <a:gd name="T12" fmla="*/ 492 w 492"/>
                <a:gd name="T13" fmla="*/ 782 h 956"/>
                <a:gd name="T14" fmla="*/ 492 w 492"/>
                <a:gd name="T15" fmla="*/ 956 h 956"/>
                <a:gd name="T16" fmla="*/ 492 w 492"/>
                <a:gd name="T17" fmla="*/ 782 h 956"/>
                <a:gd name="T18" fmla="*/ 408 w 492"/>
                <a:gd name="T19" fmla="*/ 748 h 956"/>
                <a:gd name="T20" fmla="*/ 408 w 492"/>
                <a:gd name="T21" fmla="*/ 594 h 956"/>
                <a:gd name="T22" fmla="*/ 326 w 492"/>
                <a:gd name="T23" fmla="*/ 532 h 956"/>
                <a:gd name="T24" fmla="*/ 326 w 492"/>
                <a:gd name="T25" fmla="*/ 404 h 956"/>
                <a:gd name="T26" fmla="*/ 0 w 492"/>
                <a:gd name="T27" fmla="*/ 0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2" h="956">
                  <a:moveTo>
                    <a:pt x="0" y="0"/>
                  </a:moveTo>
                  <a:lnTo>
                    <a:pt x="0" y="0"/>
                  </a:lnTo>
                  <a:lnTo>
                    <a:pt x="326" y="404"/>
                  </a:lnTo>
                  <a:lnTo>
                    <a:pt x="326" y="532"/>
                  </a:lnTo>
                  <a:lnTo>
                    <a:pt x="408" y="594"/>
                  </a:lnTo>
                  <a:lnTo>
                    <a:pt x="408" y="748"/>
                  </a:lnTo>
                  <a:lnTo>
                    <a:pt x="492" y="782"/>
                  </a:lnTo>
                  <a:lnTo>
                    <a:pt x="492" y="956"/>
                  </a:lnTo>
                  <a:lnTo>
                    <a:pt x="492" y="782"/>
                  </a:lnTo>
                  <a:lnTo>
                    <a:pt x="408" y="748"/>
                  </a:lnTo>
                  <a:lnTo>
                    <a:pt x="408" y="594"/>
                  </a:lnTo>
                  <a:lnTo>
                    <a:pt x="326" y="532"/>
                  </a:lnTo>
                  <a:lnTo>
                    <a:pt x="326" y="40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9" name="Freeform 195">
              <a:extLst>
                <a:ext uri="{FF2B5EF4-FFF2-40B4-BE49-F238E27FC236}">
                  <a16:creationId xmlns:a16="http://schemas.microsoft.com/office/drawing/2014/main" id="{B789DA2D-BC46-422D-BA89-24D75C8786A4}"/>
                </a:ext>
                <a:ext uri="{C183D7F6-B498-43B3-948B-1728B52AA6E4}">
                  <adec:decorative xmlns:adec="http://schemas.microsoft.com/office/drawing/2017/decorative" val="1"/>
                </a:ext>
              </a:extLst>
            </p:cNvPr>
            <p:cNvSpPr>
              <a:spLocks/>
            </p:cNvSpPr>
            <p:nvPr/>
          </p:nvSpPr>
          <p:spPr bwMode="auto">
            <a:xfrm>
              <a:off x="5383213" y="4425950"/>
              <a:ext cx="517525" cy="844550"/>
            </a:xfrm>
            <a:custGeom>
              <a:avLst/>
              <a:gdLst>
                <a:gd name="T0" fmla="*/ 0 w 326"/>
                <a:gd name="T1" fmla="*/ 0 h 532"/>
                <a:gd name="T2" fmla="*/ 0 w 326"/>
                <a:gd name="T3" fmla="*/ 290 h 532"/>
                <a:gd name="T4" fmla="*/ 326 w 326"/>
                <a:gd name="T5" fmla="*/ 532 h 532"/>
                <a:gd name="T6" fmla="*/ 326 w 326"/>
                <a:gd name="T7" fmla="*/ 404 h 532"/>
                <a:gd name="T8" fmla="*/ 0 w 326"/>
                <a:gd name="T9" fmla="*/ 0 h 532"/>
              </a:gdLst>
              <a:ahLst/>
              <a:cxnLst>
                <a:cxn ang="0">
                  <a:pos x="T0" y="T1"/>
                </a:cxn>
                <a:cxn ang="0">
                  <a:pos x="T2" y="T3"/>
                </a:cxn>
                <a:cxn ang="0">
                  <a:pos x="T4" y="T5"/>
                </a:cxn>
                <a:cxn ang="0">
                  <a:pos x="T6" y="T7"/>
                </a:cxn>
                <a:cxn ang="0">
                  <a:pos x="T8" y="T9"/>
                </a:cxn>
              </a:cxnLst>
              <a:rect l="0" t="0" r="r" b="b"/>
              <a:pathLst>
                <a:path w="326" h="532">
                  <a:moveTo>
                    <a:pt x="0" y="0"/>
                  </a:moveTo>
                  <a:lnTo>
                    <a:pt x="0" y="290"/>
                  </a:lnTo>
                  <a:lnTo>
                    <a:pt x="326" y="532"/>
                  </a:lnTo>
                  <a:lnTo>
                    <a:pt x="326" y="40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3" name="Freeform 194">
              <a:extLst>
                <a:ext uri="{FF2B5EF4-FFF2-40B4-BE49-F238E27FC236}">
                  <a16:creationId xmlns:a16="http://schemas.microsoft.com/office/drawing/2014/main" id="{20542E46-BBC1-4CE3-A9E3-C5C5595B7431}"/>
                </a:ext>
                <a:ext uri="{C183D7F6-B498-43B3-948B-1728B52AA6E4}">
                  <adec:decorative xmlns:adec="http://schemas.microsoft.com/office/drawing/2017/decorative" val="1"/>
                </a:ext>
              </a:extLst>
            </p:cNvPr>
            <p:cNvSpPr>
              <a:spLocks/>
            </p:cNvSpPr>
            <p:nvPr/>
          </p:nvSpPr>
          <p:spPr bwMode="auto">
            <a:xfrm>
              <a:off x="5380552" y="4426109"/>
              <a:ext cx="517525" cy="844550"/>
            </a:xfrm>
            <a:custGeom>
              <a:avLst/>
              <a:gdLst>
                <a:gd name="T0" fmla="*/ 0 w 326"/>
                <a:gd name="T1" fmla="*/ 0 h 532"/>
                <a:gd name="T2" fmla="*/ 0 w 326"/>
                <a:gd name="T3" fmla="*/ 290 h 532"/>
                <a:gd name="T4" fmla="*/ 326 w 326"/>
                <a:gd name="T5" fmla="*/ 532 h 532"/>
                <a:gd name="T6" fmla="*/ 326 w 326"/>
                <a:gd name="T7" fmla="*/ 404 h 532"/>
                <a:gd name="T8" fmla="*/ 0 w 326"/>
                <a:gd name="T9" fmla="*/ 0 h 532"/>
              </a:gdLst>
              <a:ahLst/>
              <a:cxnLst>
                <a:cxn ang="0">
                  <a:pos x="T0" y="T1"/>
                </a:cxn>
                <a:cxn ang="0">
                  <a:pos x="T2" y="T3"/>
                </a:cxn>
                <a:cxn ang="0">
                  <a:pos x="T4" y="T5"/>
                </a:cxn>
                <a:cxn ang="0">
                  <a:pos x="T6" y="T7"/>
                </a:cxn>
                <a:cxn ang="0">
                  <a:pos x="T8" y="T9"/>
                </a:cxn>
              </a:cxnLst>
              <a:rect l="0" t="0" r="r" b="b"/>
              <a:pathLst>
                <a:path w="326" h="532">
                  <a:moveTo>
                    <a:pt x="0" y="0"/>
                  </a:moveTo>
                  <a:lnTo>
                    <a:pt x="0" y="290"/>
                  </a:lnTo>
                  <a:lnTo>
                    <a:pt x="326" y="532"/>
                  </a:lnTo>
                  <a:lnTo>
                    <a:pt x="326" y="404"/>
                  </a:lnTo>
                  <a:lnTo>
                    <a:pt x="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nvGrpSpPr>
            <p:cNvPr id="255" name="Group 254">
              <a:extLst>
                <a:ext uri="{FF2B5EF4-FFF2-40B4-BE49-F238E27FC236}">
                  <a16:creationId xmlns:a16="http://schemas.microsoft.com/office/drawing/2014/main" id="{E115CDF5-0771-49A8-9AC6-6357F2C7265C}"/>
                </a:ext>
              </a:extLst>
            </p:cNvPr>
            <p:cNvGrpSpPr/>
            <p:nvPr/>
          </p:nvGrpSpPr>
          <p:grpSpPr>
            <a:xfrm>
              <a:off x="4475163" y="4886325"/>
              <a:ext cx="1819275" cy="1381284"/>
              <a:chOff x="4475163" y="4886325"/>
              <a:chExt cx="1819275" cy="1381284"/>
            </a:xfrm>
          </p:grpSpPr>
          <p:sp>
            <p:nvSpPr>
              <p:cNvPr id="19" name="Freeform 19">
                <a:extLst>
                  <a:ext uri="{FF2B5EF4-FFF2-40B4-BE49-F238E27FC236}">
                    <a16:creationId xmlns:a16="http://schemas.microsoft.com/office/drawing/2014/main" id="{C05A52F1-72F2-4E39-8C60-AEB5281A9D68}"/>
                  </a:ext>
                  <a:ext uri="{C183D7F6-B498-43B3-948B-1728B52AA6E4}">
                    <adec:decorative xmlns:adec="http://schemas.microsoft.com/office/drawing/2017/decorative" val="1"/>
                  </a:ext>
                </a:extLst>
              </p:cNvPr>
              <p:cNvSpPr>
                <a:spLocks/>
              </p:cNvSpPr>
              <p:nvPr/>
            </p:nvSpPr>
            <p:spPr bwMode="auto">
              <a:xfrm>
                <a:off x="4735513" y="4886325"/>
                <a:ext cx="647700" cy="781050"/>
              </a:xfrm>
              <a:custGeom>
                <a:avLst/>
                <a:gdLst>
                  <a:gd name="T0" fmla="*/ 408 w 408"/>
                  <a:gd name="T1" fmla="*/ 290 h 492"/>
                  <a:gd name="T2" fmla="*/ 0 w 408"/>
                  <a:gd name="T3" fmla="*/ 492 h 492"/>
                  <a:gd name="T4" fmla="*/ 0 w 408"/>
                  <a:gd name="T5" fmla="*/ 304 h 492"/>
                  <a:gd name="T6" fmla="*/ 408 w 408"/>
                  <a:gd name="T7" fmla="*/ 0 h 492"/>
                  <a:gd name="T8" fmla="*/ 408 w 408"/>
                  <a:gd name="T9" fmla="*/ 290 h 492"/>
                </a:gdLst>
                <a:ahLst/>
                <a:cxnLst>
                  <a:cxn ang="0">
                    <a:pos x="T0" y="T1"/>
                  </a:cxn>
                  <a:cxn ang="0">
                    <a:pos x="T2" y="T3"/>
                  </a:cxn>
                  <a:cxn ang="0">
                    <a:pos x="T4" y="T5"/>
                  </a:cxn>
                  <a:cxn ang="0">
                    <a:pos x="T6" y="T7"/>
                  </a:cxn>
                  <a:cxn ang="0">
                    <a:pos x="T8" y="T9"/>
                  </a:cxn>
                </a:cxnLst>
                <a:rect l="0" t="0" r="r" b="b"/>
                <a:pathLst>
                  <a:path w="408" h="492">
                    <a:moveTo>
                      <a:pt x="408" y="290"/>
                    </a:moveTo>
                    <a:lnTo>
                      <a:pt x="0" y="492"/>
                    </a:lnTo>
                    <a:lnTo>
                      <a:pt x="0" y="304"/>
                    </a:lnTo>
                    <a:lnTo>
                      <a:pt x="408" y="0"/>
                    </a:lnTo>
                    <a:lnTo>
                      <a:pt x="408" y="29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 name="Freeform 20">
                <a:extLst>
                  <a:ext uri="{FF2B5EF4-FFF2-40B4-BE49-F238E27FC236}">
                    <a16:creationId xmlns:a16="http://schemas.microsoft.com/office/drawing/2014/main" id="{A9AB7C79-4A0D-49E2-94EE-A4041C08CCC5}"/>
                  </a:ext>
                  <a:ext uri="{C183D7F6-B498-43B3-948B-1728B52AA6E4}">
                    <adec:decorative xmlns:adec="http://schemas.microsoft.com/office/drawing/2017/decorative" val="1"/>
                  </a:ext>
                </a:extLst>
              </p:cNvPr>
              <p:cNvSpPr>
                <a:spLocks/>
              </p:cNvSpPr>
              <p:nvPr/>
            </p:nvSpPr>
            <p:spPr bwMode="auto">
              <a:xfrm>
                <a:off x="4735513" y="4886325"/>
                <a:ext cx="647700" cy="781050"/>
              </a:xfrm>
              <a:custGeom>
                <a:avLst/>
                <a:gdLst>
                  <a:gd name="T0" fmla="*/ 408 w 408"/>
                  <a:gd name="T1" fmla="*/ 290 h 492"/>
                  <a:gd name="T2" fmla="*/ 0 w 408"/>
                  <a:gd name="T3" fmla="*/ 492 h 492"/>
                  <a:gd name="T4" fmla="*/ 0 w 408"/>
                  <a:gd name="T5" fmla="*/ 304 h 492"/>
                  <a:gd name="T6" fmla="*/ 408 w 408"/>
                  <a:gd name="T7" fmla="*/ 0 h 492"/>
                  <a:gd name="T8" fmla="*/ 408 w 408"/>
                  <a:gd name="T9" fmla="*/ 290 h 492"/>
                </a:gdLst>
                <a:ahLst/>
                <a:cxnLst>
                  <a:cxn ang="0">
                    <a:pos x="T0" y="T1"/>
                  </a:cxn>
                  <a:cxn ang="0">
                    <a:pos x="T2" y="T3"/>
                  </a:cxn>
                  <a:cxn ang="0">
                    <a:pos x="T4" y="T5"/>
                  </a:cxn>
                  <a:cxn ang="0">
                    <a:pos x="T6" y="T7"/>
                  </a:cxn>
                  <a:cxn ang="0">
                    <a:pos x="T8" y="T9"/>
                  </a:cxn>
                </a:cxnLst>
                <a:rect l="0" t="0" r="r" b="b"/>
                <a:pathLst>
                  <a:path w="408" h="492">
                    <a:moveTo>
                      <a:pt x="408" y="290"/>
                    </a:moveTo>
                    <a:lnTo>
                      <a:pt x="0" y="492"/>
                    </a:lnTo>
                    <a:lnTo>
                      <a:pt x="0" y="304"/>
                    </a:lnTo>
                    <a:lnTo>
                      <a:pt x="408" y="0"/>
                    </a:lnTo>
                    <a:lnTo>
                      <a:pt x="408" y="2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 name="Freeform 21">
                <a:extLst>
                  <a:ext uri="{FF2B5EF4-FFF2-40B4-BE49-F238E27FC236}">
                    <a16:creationId xmlns:a16="http://schemas.microsoft.com/office/drawing/2014/main" id="{D7A13E87-A748-43FB-8EAE-626AFAD62593}"/>
                  </a:ext>
                  <a:ext uri="{C183D7F6-B498-43B3-948B-1728B52AA6E4}">
                    <adec:decorative xmlns:adec="http://schemas.microsoft.com/office/drawing/2017/decorative" val="1"/>
                  </a:ext>
                </a:extLst>
              </p:cNvPr>
              <p:cNvSpPr>
                <a:spLocks/>
              </p:cNvSpPr>
              <p:nvPr/>
            </p:nvSpPr>
            <p:spPr bwMode="auto">
              <a:xfrm>
                <a:off x="5383213" y="4886325"/>
                <a:ext cx="647700" cy="781050"/>
              </a:xfrm>
              <a:custGeom>
                <a:avLst/>
                <a:gdLst>
                  <a:gd name="T0" fmla="*/ 0 w 408"/>
                  <a:gd name="T1" fmla="*/ 290 h 492"/>
                  <a:gd name="T2" fmla="*/ 408 w 408"/>
                  <a:gd name="T3" fmla="*/ 492 h 492"/>
                  <a:gd name="T4" fmla="*/ 408 w 408"/>
                  <a:gd name="T5" fmla="*/ 304 h 492"/>
                  <a:gd name="T6" fmla="*/ 0 w 408"/>
                  <a:gd name="T7" fmla="*/ 0 h 492"/>
                  <a:gd name="T8" fmla="*/ 0 w 408"/>
                  <a:gd name="T9" fmla="*/ 290 h 492"/>
                </a:gdLst>
                <a:ahLst/>
                <a:cxnLst>
                  <a:cxn ang="0">
                    <a:pos x="T0" y="T1"/>
                  </a:cxn>
                  <a:cxn ang="0">
                    <a:pos x="T2" y="T3"/>
                  </a:cxn>
                  <a:cxn ang="0">
                    <a:pos x="T4" y="T5"/>
                  </a:cxn>
                  <a:cxn ang="0">
                    <a:pos x="T6" y="T7"/>
                  </a:cxn>
                  <a:cxn ang="0">
                    <a:pos x="T8" y="T9"/>
                  </a:cxn>
                </a:cxnLst>
                <a:rect l="0" t="0" r="r" b="b"/>
                <a:pathLst>
                  <a:path w="408" h="492">
                    <a:moveTo>
                      <a:pt x="0" y="290"/>
                    </a:moveTo>
                    <a:lnTo>
                      <a:pt x="408" y="492"/>
                    </a:lnTo>
                    <a:lnTo>
                      <a:pt x="408" y="304"/>
                    </a:lnTo>
                    <a:lnTo>
                      <a:pt x="0" y="0"/>
                    </a:lnTo>
                    <a:lnTo>
                      <a:pt x="0" y="29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 name="Freeform 22">
                <a:extLst>
                  <a:ext uri="{FF2B5EF4-FFF2-40B4-BE49-F238E27FC236}">
                    <a16:creationId xmlns:a16="http://schemas.microsoft.com/office/drawing/2014/main" id="{21C2E03C-9D86-4233-8648-EA71D371F4EB}"/>
                  </a:ext>
                  <a:ext uri="{C183D7F6-B498-43B3-948B-1728B52AA6E4}">
                    <adec:decorative xmlns:adec="http://schemas.microsoft.com/office/drawing/2017/decorative" val="1"/>
                  </a:ext>
                </a:extLst>
              </p:cNvPr>
              <p:cNvSpPr>
                <a:spLocks/>
              </p:cNvSpPr>
              <p:nvPr/>
            </p:nvSpPr>
            <p:spPr bwMode="auto">
              <a:xfrm>
                <a:off x="5383213" y="4886325"/>
                <a:ext cx="647700" cy="781050"/>
              </a:xfrm>
              <a:custGeom>
                <a:avLst/>
                <a:gdLst>
                  <a:gd name="T0" fmla="*/ 0 w 408"/>
                  <a:gd name="T1" fmla="*/ 290 h 492"/>
                  <a:gd name="T2" fmla="*/ 408 w 408"/>
                  <a:gd name="T3" fmla="*/ 492 h 492"/>
                  <a:gd name="T4" fmla="*/ 408 w 408"/>
                  <a:gd name="T5" fmla="*/ 304 h 492"/>
                  <a:gd name="T6" fmla="*/ 0 w 408"/>
                  <a:gd name="T7" fmla="*/ 0 h 492"/>
                  <a:gd name="T8" fmla="*/ 0 w 408"/>
                  <a:gd name="T9" fmla="*/ 290 h 492"/>
                </a:gdLst>
                <a:ahLst/>
                <a:cxnLst>
                  <a:cxn ang="0">
                    <a:pos x="T0" y="T1"/>
                  </a:cxn>
                  <a:cxn ang="0">
                    <a:pos x="T2" y="T3"/>
                  </a:cxn>
                  <a:cxn ang="0">
                    <a:pos x="T4" y="T5"/>
                  </a:cxn>
                  <a:cxn ang="0">
                    <a:pos x="T6" y="T7"/>
                  </a:cxn>
                  <a:cxn ang="0">
                    <a:pos x="T8" y="T9"/>
                  </a:cxn>
                </a:cxnLst>
                <a:rect l="0" t="0" r="r" b="b"/>
                <a:pathLst>
                  <a:path w="408" h="492">
                    <a:moveTo>
                      <a:pt x="0" y="290"/>
                    </a:moveTo>
                    <a:lnTo>
                      <a:pt x="408" y="492"/>
                    </a:lnTo>
                    <a:lnTo>
                      <a:pt x="408" y="304"/>
                    </a:lnTo>
                    <a:lnTo>
                      <a:pt x="0" y="0"/>
                    </a:lnTo>
                    <a:lnTo>
                      <a:pt x="0" y="2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 name="Freeform 23">
                <a:extLst>
                  <a:ext uri="{FF2B5EF4-FFF2-40B4-BE49-F238E27FC236}">
                    <a16:creationId xmlns:a16="http://schemas.microsoft.com/office/drawing/2014/main" id="{224588A2-69FB-4C5B-A14A-3D7CD87A4262}"/>
                  </a:ext>
                  <a:ext uri="{C183D7F6-B498-43B3-948B-1728B52AA6E4}">
                    <adec:decorative xmlns:adec="http://schemas.microsoft.com/office/drawing/2017/decorative" val="1"/>
                  </a:ext>
                </a:extLst>
              </p:cNvPr>
              <p:cNvSpPr>
                <a:spLocks/>
              </p:cNvSpPr>
              <p:nvPr/>
            </p:nvSpPr>
            <p:spPr bwMode="auto">
              <a:xfrm>
                <a:off x="4605338" y="5346700"/>
                <a:ext cx="777875" cy="622300"/>
              </a:xfrm>
              <a:custGeom>
                <a:avLst/>
                <a:gdLst>
                  <a:gd name="T0" fmla="*/ 490 w 490"/>
                  <a:gd name="T1" fmla="*/ 290 h 392"/>
                  <a:gd name="T2" fmla="*/ 0 w 490"/>
                  <a:gd name="T3" fmla="*/ 392 h 392"/>
                  <a:gd name="T4" fmla="*/ 0 w 490"/>
                  <a:gd name="T5" fmla="*/ 202 h 392"/>
                  <a:gd name="T6" fmla="*/ 490 w 490"/>
                  <a:gd name="T7" fmla="*/ 0 h 392"/>
                  <a:gd name="T8" fmla="*/ 490 w 490"/>
                  <a:gd name="T9" fmla="*/ 290 h 392"/>
                </a:gdLst>
                <a:ahLst/>
                <a:cxnLst>
                  <a:cxn ang="0">
                    <a:pos x="T0" y="T1"/>
                  </a:cxn>
                  <a:cxn ang="0">
                    <a:pos x="T2" y="T3"/>
                  </a:cxn>
                  <a:cxn ang="0">
                    <a:pos x="T4" y="T5"/>
                  </a:cxn>
                  <a:cxn ang="0">
                    <a:pos x="T6" y="T7"/>
                  </a:cxn>
                  <a:cxn ang="0">
                    <a:pos x="T8" y="T9"/>
                  </a:cxn>
                </a:cxnLst>
                <a:rect l="0" t="0" r="r" b="b"/>
                <a:pathLst>
                  <a:path w="490" h="392">
                    <a:moveTo>
                      <a:pt x="490" y="290"/>
                    </a:moveTo>
                    <a:lnTo>
                      <a:pt x="0" y="392"/>
                    </a:lnTo>
                    <a:lnTo>
                      <a:pt x="0" y="202"/>
                    </a:lnTo>
                    <a:lnTo>
                      <a:pt x="490" y="0"/>
                    </a:lnTo>
                    <a:lnTo>
                      <a:pt x="490" y="29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 name="Freeform 24">
                <a:extLst>
                  <a:ext uri="{FF2B5EF4-FFF2-40B4-BE49-F238E27FC236}">
                    <a16:creationId xmlns:a16="http://schemas.microsoft.com/office/drawing/2014/main" id="{7542770B-4425-4909-A530-E8CACB930A7C}"/>
                  </a:ext>
                  <a:ext uri="{C183D7F6-B498-43B3-948B-1728B52AA6E4}">
                    <adec:decorative xmlns:adec="http://schemas.microsoft.com/office/drawing/2017/decorative" val="1"/>
                  </a:ext>
                </a:extLst>
              </p:cNvPr>
              <p:cNvSpPr>
                <a:spLocks/>
              </p:cNvSpPr>
              <p:nvPr/>
            </p:nvSpPr>
            <p:spPr bwMode="auto">
              <a:xfrm>
                <a:off x="4605338" y="5346700"/>
                <a:ext cx="777875" cy="622300"/>
              </a:xfrm>
              <a:custGeom>
                <a:avLst/>
                <a:gdLst>
                  <a:gd name="T0" fmla="*/ 490 w 490"/>
                  <a:gd name="T1" fmla="*/ 290 h 392"/>
                  <a:gd name="T2" fmla="*/ 0 w 490"/>
                  <a:gd name="T3" fmla="*/ 392 h 392"/>
                  <a:gd name="T4" fmla="*/ 0 w 490"/>
                  <a:gd name="T5" fmla="*/ 202 h 392"/>
                  <a:gd name="T6" fmla="*/ 490 w 490"/>
                  <a:gd name="T7" fmla="*/ 0 h 392"/>
                  <a:gd name="T8" fmla="*/ 490 w 490"/>
                  <a:gd name="T9" fmla="*/ 290 h 392"/>
                </a:gdLst>
                <a:ahLst/>
                <a:cxnLst>
                  <a:cxn ang="0">
                    <a:pos x="T0" y="T1"/>
                  </a:cxn>
                  <a:cxn ang="0">
                    <a:pos x="T2" y="T3"/>
                  </a:cxn>
                  <a:cxn ang="0">
                    <a:pos x="T4" y="T5"/>
                  </a:cxn>
                  <a:cxn ang="0">
                    <a:pos x="T6" y="T7"/>
                  </a:cxn>
                  <a:cxn ang="0">
                    <a:pos x="T8" y="T9"/>
                  </a:cxn>
                </a:cxnLst>
                <a:rect l="0" t="0" r="r" b="b"/>
                <a:pathLst>
                  <a:path w="490" h="392">
                    <a:moveTo>
                      <a:pt x="490" y="290"/>
                    </a:moveTo>
                    <a:lnTo>
                      <a:pt x="0" y="392"/>
                    </a:lnTo>
                    <a:lnTo>
                      <a:pt x="0" y="202"/>
                    </a:lnTo>
                    <a:lnTo>
                      <a:pt x="490" y="0"/>
                    </a:lnTo>
                    <a:lnTo>
                      <a:pt x="490" y="2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5" name="Freeform 25">
                <a:extLst>
                  <a:ext uri="{FF2B5EF4-FFF2-40B4-BE49-F238E27FC236}">
                    <a16:creationId xmlns:a16="http://schemas.microsoft.com/office/drawing/2014/main" id="{193275A1-4449-4B7E-8EEC-9E10C3AA383F}"/>
                  </a:ext>
                  <a:ext uri="{C183D7F6-B498-43B3-948B-1728B52AA6E4}">
                    <adec:decorative xmlns:adec="http://schemas.microsoft.com/office/drawing/2017/decorative" val="1"/>
                  </a:ext>
                </a:extLst>
              </p:cNvPr>
              <p:cNvSpPr>
                <a:spLocks/>
              </p:cNvSpPr>
              <p:nvPr/>
            </p:nvSpPr>
            <p:spPr bwMode="auto">
              <a:xfrm>
                <a:off x="5383213" y="5346700"/>
                <a:ext cx="781050" cy="622300"/>
              </a:xfrm>
              <a:custGeom>
                <a:avLst/>
                <a:gdLst>
                  <a:gd name="T0" fmla="*/ 0 w 492"/>
                  <a:gd name="T1" fmla="*/ 290 h 392"/>
                  <a:gd name="T2" fmla="*/ 492 w 492"/>
                  <a:gd name="T3" fmla="*/ 392 h 392"/>
                  <a:gd name="T4" fmla="*/ 492 w 492"/>
                  <a:gd name="T5" fmla="*/ 202 h 392"/>
                  <a:gd name="T6" fmla="*/ 0 w 492"/>
                  <a:gd name="T7" fmla="*/ 0 h 392"/>
                  <a:gd name="T8" fmla="*/ 0 w 492"/>
                  <a:gd name="T9" fmla="*/ 290 h 392"/>
                </a:gdLst>
                <a:ahLst/>
                <a:cxnLst>
                  <a:cxn ang="0">
                    <a:pos x="T0" y="T1"/>
                  </a:cxn>
                  <a:cxn ang="0">
                    <a:pos x="T2" y="T3"/>
                  </a:cxn>
                  <a:cxn ang="0">
                    <a:pos x="T4" y="T5"/>
                  </a:cxn>
                  <a:cxn ang="0">
                    <a:pos x="T6" y="T7"/>
                  </a:cxn>
                  <a:cxn ang="0">
                    <a:pos x="T8" y="T9"/>
                  </a:cxn>
                </a:cxnLst>
                <a:rect l="0" t="0" r="r" b="b"/>
                <a:pathLst>
                  <a:path w="492" h="392">
                    <a:moveTo>
                      <a:pt x="0" y="290"/>
                    </a:moveTo>
                    <a:lnTo>
                      <a:pt x="492" y="392"/>
                    </a:lnTo>
                    <a:lnTo>
                      <a:pt x="492" y="202"/>
                    </a:lnTo>
                    <a:lnTo>
                      <a:pt x="0" y="0"/>
                    </a:lnTo>
                    <a:lnTo>
                      <a:pt x="0" y="29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6" name="Freeform 26">
                <a:extLst>
                  <a:ext uri="{FF2B5EF4-FFF2-40B4-BE49-F238E27FC236}">
                    <a16:creationId xmlns:a16="http://schemas.microsoft.com/office/drawing/2014/main" id="{9B611D1E-03F7-44F8-9CE4-63F61F74EA4B}"/>
                  </a:ext>
                  <a:ext uri="{C183D7F6-B498-43B3-948B-1728B52AA6E4}">
                    <adec:decorative xmlns:adec="http://schemas.microsoft.com/office/drawing/2017/decorative" val="1"/>
                  </a:ext>
                </a:extLst>
              </p:cNvPr>
              <p:cNvSpPr>
                <a:spLocks/>
              </p:cNvSpPr>
              <p:nvPr/>
            </p:nvSpPr>
            <p:spPr bwMode="auto">
              <a:xfrm>
                <a:off x="5383213" y="5346700"/>
                <a:ext cx="781050" cy="622300"/>
              </a:xfrm>
              <a:custGeom>
                <a:avLst/>
                <a:gdLst>
                  <a:gd name="T0" fmla="*/ 0 w 492"/>
                  <a:gd name="T1" fmla="*/ 290 h 392"/>
                  <a:gd name="T2" fmla="*/ 492 w 492"/>
                  <a:gd name="T3" fmla="*/ 392 h 392"/>
                  <a:gd name="T4" fmla="*/ 492 w 492"/>
                  <a:gd name="T5" fmla="*/ 202 h 392"/>
                  <a:gd name="T6" fmla="*/ 0 w 492"/>
                  <a:gd name="T7" fmla="*/ 0 h 392"/>
                  <a:gd name="T8" fmla="*/ 0 w 492"/>
                  <a:gd name="T9" fmla="*/ 290 h 392"/>
                </a:gdLst>
                <a:ahLst/>
                <a:cxnLst>
                  <a:cxn ang="0">
                    <a:pos x="T0" y="T1"/>
                  </a:cxn>
                  <a:cxn ang="0">
                    <a:pos x="T2" y="T3"/>
                  </a:cxn>
                  <a:cxn ang="0">
                    <a:pos x="T4" y="T5"/>
                  </a:cxn>
                  <a:cxn ang="0">
                    <a:pos x="T6" y="T7"/>
                  </a:cxn>
                  <a:cxn ang="0">
                    <a:pos x="T8" y="T9"/>
                  </a:cxn>
                </a:cxnLst>
                <a:rect l="0" t="0" r="r" b="b"/>
                <a:pathLst>
                  <a:path w="492" h="392">
                    <a:moveTo>
                      <a:pt x="0" y="290"/>
                    </a:moveTo>
                    <a:lnTo>
                      <a:pt x="492" y="392"/>
                    </a:lnTo>
                    <a:lnTo>
                      <a:pt x="492" y="202"/>
                    </a:lnTo>
                    <a:lnTo>
                      <a:pt x="0" y="0"/>
                    </a:lnTo>
                    <a:lnTo>
                      <a:pt x="0" y="2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3" name="Freeform 188">
                <a:extLst>
                  <a:ext uri="{FF2B5EF4-FFF2-40B4-BE49-F238E27FC236}">
                    <a16:creationId xmlns:a16="http://schemas.microsoft.com/office/drawing/2014/main" id="{7D7666F4-97E4-4627-B7EB-E8A34F5AE0AF}"/>
                  </a:ext>
                  <a:ext uri="{C183D7F6-B498-43B3-948B-1728B52AA6E4}">
                    <adec:decorative xmlns:adec="http://schemas.microsoft.com/office/drawing/2017/decorative" val="1"/>
                  </a:ext>
                </a:extLst>
              </p:cNvPr>
              <p:cNvSpPr>
                <a:spLocks/>
              </p:cNvSpPr>
              <p:nvPr/>
            </p:nvSpPr>
            <p:spPr bwMode="auto">
              <a:xfrm>
                <a:off x="4475163" y="5807075"/>
                <a:ext cx="908050" cy="460375"/>
              </a:xfrm>
              <a:custGeom>
                <a:avLst/>
                <a:gdLst>
                  <a:gd name="T0" fmla="*/ 572 w 572"/>
                  <a:gd name="T1" fmla="*/ 290 h 290"/>
                  <a:gd name="T2" fmla="*/ 0 w 572"/>
                  <a:gd name="T3" fmla="*/ 290 h 290"/>
                  <a:gd name="T4" fmla="*/ 0 w 572"/>
                  <a:gd name="T5" fmla="*/ 102 h 290"/>
                  <a:gd name="T6" fmla="*/ 572 w 572"/>
                  <a:gd name="T7" fmla="*/ 0 h 290"/>
                  <a:gd name="T8" fmla="*/ 572 w 572"/>
                  <a:gd name="T9" fmla="*/ 290 h 290"/>
                </a:gdLst>
                <a:ahLst/>
                <a:cxnLst>
                  <a:cxn ang="0">
                    <a:pos x="T0" y="T1"/>
                  </a:cxn>
                  <a:cxn ang="0">
                    <a:pos x="T2" y="T3"/>
                  </a:cxn>
                  <a:cxn ang="0">
                    <a:pos x="T4" y="T5"/>
                  </a:cxn>
                  <a:cxn ang="0">
                    <a:pos x="T6" y="T7"/>
                  </a:cxn>
                  <a:cxn ang="0">
                    <a:pos x="T8" y="T9"/>
                  </a:cxn>
                </a:cxnLst>
                <a:rect l="0" t="0" r="r" b="b"/>
                <a:pathLst>
                  <a:path w="572" h="290">
                    <a:moveTo>
                      <a:pt x="572" y="290"/>
                    </a:moveTo>
                    <a:lnTo>
                      <a:pt x="0" y="290"/>
                    </a:lnTo>
                    <a:lnTo>
                      <a:pt x="0" y="102"/>
                    </a:lnTo>
                    <a:lnTo>
                      <a:pt x="572" y="0"/>
                    </a:lnTo>
                    <a:lnTo>
                      <a:pt x="572" y="29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4" name="Freeform 189">
                <a:extLst>
                  <a:ext uri="{FF2B5EF4-FFF2-40B4-BE49-F238E27FC236}">
                    <a16:creationId xmlns:a16="http://schemas.microsoft.com/office/drawing/2014/main" id="{CAD71C15-2144-46CC-AA26-342DA7CE4822}"/>
                  </a:ext>
                  <a:ext uri="{C183D7F6-B498-43B3-948B-1728B52AA6E4}">
                    <adec:decorative xmlns:adec="http://schemas.microsoft.com/office/drawing/2017/decorative" val="1"/>
                  </a:ext>
                </a:extLst>
              </p:cNvPr>
              <p:cNvSpPr>
                <a:spLocks/>
              </p:cNvSpPr>
              <p:nvPr/>
            </p:nvSpPr>
            <p:spPr bwMode="auto">
              <a:xfrm>
                <a:off x="4475163" y="5807075"/>
                <a:ext cx="908050" cy="460375"/>
              </a:xfrm>
              <a:custGeom>
                <a:avLst/>
                <a:gdLst>
                  <a:gd name="T0" fmla="*/ 572 w 572"/>
                  <a:gd name="T1" fmla="*/ 290 h 290"/>
                  <a:gd name="T2" fmla="*/ 0 w 572"/>
                  <a:gd name="T3" fmla="*/ 290 h 290"/>
                  <a:gd name="T4" fmla="*/ 0 w 572"/>
                  <a:gd name="T5" fmla="*/ 102 h 290"/>
                  <a:gd name="T6" fmla="*/ 572 w 572"/>
                  <a:gd name="T7" fmla="*/ 0 h 290"/>
                  <a:gd name="T8" fmla="*/ 572 w 572"/>
                  <a:gd name="T9" fmla="*/ 290 h 290"/>
                </a:gdLst>
                <a:ahLst/>
                <a:cxnLst>
                  <a:cxn ang="0">
                    <a:pos x="T0" y="T1"/>
                  </a:cxn>
                  <a:cxn ang="0">
                    <a:pos x="T2" y="T3"/>
                  </a:cxn>
                  <a:cxn ang="0">
                    <a:pos x="T4" y="T5"/>
                  </a:cxn>
                  <a:cxn ang="0">
                    <a:pos x="T6" y="T7"/>
                  </a:cxn>
                  <a:cxn ang="0">
                    <a:pos x="T8" y="T9"/>
                  </a:cxn>
                </a:cxnLst>
                <a:rect l="0" t="0" r="r" b="b"/>
                <a:pathLst>
                  <a:path w="572" h="290">
                    <a:moveTo>
                      <a:pt x="572" y="290"/>
                    </a:moveTo>
                    <a:lnTo>
                      <a:pt x="0" y="290"/>
                    </a:lnTo>
                    <a:lnTo>
                      <a:pt x="0" y="102"/>
                    </a:lnTo>
                    <a:lnTo>
                      <a:pt x="572" y="0"/>
                    </a:lnTo>
                    <a:lnTo>
                      <a:pt x="572" y="2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5" name="Freeform 190">
                <a:extLst>
                  <a:ext uri="{FF2B5EF4-FFF2-40B4-BE49-F238E27FC236}">
                    <a16:creationId xmlns:a16="http://schemas.microsoft.com/office/drawing/2014/main" id="{3AAA286B-8982-458C-ABCD-3E023FBB35DC}"/>
                  </a:ext>
                  <a:ext uri="{C183D7F6-B498-43B3-948B-1728B52AA6E4}">
                    <adec:decorative xmlns:adec="http://schemas.microsoft.com/office/drawing/2017/decorative" val="1"/>
                  </a:ext>
                </a:extLst>
              </p:cNvPr>
              <p:cNvSpPr>
                <a:spLocks/>
              </p:cNvSpPr>
              <p:nvPr/>
            </p:nvSpPr>
            <p:spPr bwMode="auto">
              <a:xfrm>
                <a:off x="5383213" y="5807075"/>
                <a:ext cx="911225" cy="460375"/>
              </a:xfrm>
              <a:custGeom>
                <a:avLst/>
                <a:gdLst>
                  <a:gd name="T0" fmla="*/ 0 w 574"/>
                  <a:gd name="T1" fmla="*/ 290 h 290"/>
                  <a:gd name="T2" fmla="*/ 574 w 574"/>
                  <a:gd name="T3" fmla="*/ 290 h 290"/>
                  <a:gd name="T4" fmla="*/ 574 w 574"/>
                  <a:gd name="T5" fmla="*/ 102 h 290"/>
                  <a:gd name="T6" fmla="*/ 0 w 574"/>
                  <a:gd name="T7" fmla="*/ 0 h 290"/>
                  <a:gd name="T8" fmla="*/ 0 w 574"/>
                  <a:gd name="T9" fmla="*/ 290 h 290"/>
                </a:gdLst>
                <a:ahLst/>
                <a:cxnLst>
                  <a:cxn ang="0">
                    <a:pos x="T0" y="T1"/>
                  </a:cxn>
                  <a:cxn ang="0">
                    <a:pos x="T2" y="T3"/>
                  </a:cxn>
                  <a:cxn ang="0">
                    <a:pos x="T4" y="T5"/>
                  </a:cxn>
                  <a:cxn ang="0">
                    <a:pos x="T6" y="T7"/>
                  </a:cxn>
                  <a:cxn ang="0">
                    <a:pos x="T8" y="T9"/>
                  </a:cxn>
                </a:cxnLst>
                <a:rect l="0" t="0" r="r" b="b"/>
                <a:pathLst>
                  <a:path w="574" h="290">
                    <a:moveTo>
                      <a:pt x="0" y="290"/>
                    </a:moveTo>
                    <a:lnTo>
                      <a:pt x="574" y="290"/>
                    </a:lnTo>
                    <a:lnTo>
                      <a:pt x="574" y="102"/>
                    </a:lnTo>
                    <a:lnTo>
                      <a:pt x="0" y="0"/>
                    </a:lnTo>
                    <a:lnTo>
                      <a:pt x="0" y="29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6" name="Freeform 191">
                <a:extLst>
                  <a:ext uri="{FF2B5EF4-FFF2-40B4-BE49-F238E27FC236}">
                    <a16:creationId xmlns:a16="http://schemas.microsoft.com/office/drawing/2014/main" id="{6C7CA8C6-316A-4AA8-94D9-49E55D3C37B8}"/>
                  </a:ext>
                  <a:ext uri="{C183D7F6-B498-43B3-948B-1728B52AA6E4}">
                    <adec:decorative xmlns:adec="http://schemas.microsoft.com/office/drawing/2017/decorative" val="1"/>
                  </a:ext>
                </a:extLst>
              </p:cNvPr>
              <p:cNvSpPr>
                <a:spLocks/>
              </p:cNvSpPr>
              <p:nvPr/>
            </p:nvSpPr>
            <p:spPr bwMode="auto">
              <a:xfrm>
                <a:off x="5383213" y="5807075"/>
                <a:ext cx="911225" cy="460375"/>
              </a:xfrm>
              <a:custGeom>
                <a:avLst/>
                <a:gdLst>
                  <a:gd name="T0" fmla="*/ 0 w 574"/>
                  <a:gd name="T1" fmla="*/ 290 h 290"/>
                  <a:gd name="T2" fmla="*/ 574 w 574"/>
                  <a:gd name="T3" fmla="*/ 290 h 290"/>
                  <a:gd name="T4" fmla="*/ 574 w 574"/>
                  <a:gd name="T5" fmla="*/ 102 h 290"/>
                  <a:gd name="T6" fmla="*/ 0 w 574"/>
                  <a:gd name="T7" fmla="*/ 0 h 290"/>
                  <a:gd name="T8" fmla="*/ 0 w 574"/>
                  <a:gd name="T9" fmla="*/ 290 h 290"/>
                </a:gdLst>
                <a:ahLst/>
                <a:cxnLst>
                  <a:cxn ang="0">
                    <a:pos x="T0" y="T1"/>
                  </a:cxn>
                  <a:cxn ang="0">
                    <a:pos x="T2" y="T3"/>
                  </a:cxn>
                  <a:cxn ang="0">
                    <a:pos x="T4" y="T5"/>
                  </a:cxn>
                  <a:cxn ang="0">
                    <a:pos x="T6" y="T7"/>
                  </a:cxn>
                  <a:cxn ang="0">
                    <a:pos x="T8" y="T9"/>
                  </a:cxn>
                </a:cxnLst>
                <a:rect l="0" t="0" r="r" b="b"/>
                <a:pathLst>
                  <a:path w="574" h="290">
                    <a:moveTo>
                      <a:pt x="0" y="290"/>
                    </a:moveTo>
                    <a:lnTo>
                      <a:pt x="574" y="290"/>
                    </a:lnTo>
                    <a:lnTo>
                      <a:pt x="574" y="102"/>
                    </a:lnTo>
                    <a:lnTo>
                      <a:pt x="0" y="0"/>
                    </a:lnTo>
                    <a:lnTo>
                      <a:pt x="0" y="2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0" name="Freeform 197">
                <a:extLst>
                  <a:ext uri="{FF2B5EF4-FFF2-40B4-BE49-F238E27FC236}">
                    <a16:creationId xmlns:a16="http://schemas.microsoft.com/office/drawing/2014/main" id="{55ED808F-81C9-44A1-9B84-5128D5509755}"/>
                  </a:ext>
                  <a:ext uri="{C183D7F6-B498-43B3-948B-1728B52AA6E4}">
                    <adec:decorative xmlns:adec="http://schemas.microsoft.com/office/drawing/2017/decorative" val="1"/>
                  </a:ext>
                </a:extLst>
              </p:cNvPr>
              <p:cNvSpPr>
                <a:spLocks/>
              </p:cNvSpPr>
              <p:nvPr/>
            </p:nvSpPr>
            <p:spPr bwMode="auto">
              <a:xfrm>
                <a:off x="5383213" y="4886325"/>
                <a:ext cx="647700" cy="727075"/>
              </a:xfrm>
              <a:custGeom>
                <a:avLst/>
                <a:gdLst>
                  <a:gd name="T0" fmla="*/ 0 w 408"/>
                  <a:gd name="T1" fmla="*/ 0 h 458"/>
                  <a:gd name="T2" fmla="*/ 0 w 408"/>
                  <a:gd name="T3" fmla="*/ 290 h 458"/>
                  <a:gd name="T4" fmla="*/ 408 w 408"/>
                  <a:gd name="T5" fmla="*/ 458 h 458"/>
                  <a:gd name="T6" fmla="*/ 408 w 408"/>
                  <a:gd name="T7" fmla="*/ 304 h 458"/>
                  <a:gd name="T8" fmla="*/ 326 w 408"/>
                  <a:gd name="T9" fmla="*/ 242 h 458"/>
                  <a:gd name="T10" fmla="*/ 0 w 408"/>
                  <a:gd name="T11" fmla="*/ 0 h 458"/>
                </a:gdLst>
                <a:ahLst/>
                <a:cxnLst>
                  <a:cxn ang="0">
                    <a:pos x="T0" y="T1"/>
                  </a:cxn>
                  <a:cxn ang="0">
                    <a:pos x="T2" y="T3"/>
                  </a:cxn>
                  <a:cxn ang="0">
                    <a:pos x="T4" y="T5"/>
                  </a:cxn>
                  <a:cxn ang="0">
                    <a:pos x="T6" y="T7"/>
                  </a:cxn>
                  <a:cxn ang="0">
                    <a:pos x="T8" y="T9"/>
                  </a:cxn>
                  <a:cxn ang="0">
                    <a:pos x="T10" y="T11"/>
                  </a:cxn>
                </a:cxnLst>
                <a:rect l="0" t="0" r="r" b="b"/>
                <a:pathLst>
                  <a:path w="408" h="458">
                    <a:moveTo>
                      <a:pt x="0" y="0"/>
                    </a:moveTo>
                    <a:lnTo>
                      <a:pt x="0" y="290"/>
                    </a:lnTo>
                    <a:lnTo>
                      <a:pt x="408" y="458"/>
                    </a:lnTo>
                    <a:lnTo>
                      <a:pt x="408" y="304"/>
                    </a:lnTo>
                    <a:lnTo>
                      <a:pt x="326" y="24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1" name="Freeform 199">
                <a:extLst>
                  <a:ext uri="{FF2B5EF4-FFF2-40B4-BE49-F238E27FC236}">
                    <a16:creationId xmlns:a16="http://schemas.microsoft.com/office/drawing/2014/main" id="{8EF740B6-FE04-4264-860F-76403862845E}"/>
                  </a:ext>
                  <a:ext uri="{C183D7F6-B498-43B3-948B-1728B52AA6E4}">
                    <adec:decorative xmlns:adec="http://schemas.microsoft.com/office/drawing/2017/decorative" val="1"/>
                  </a:ext>
                </a:extLst>
              </p:cNvPr>
              <p:cNvSpPr>
                <a:spLocks/>
              </p:cNvSpPr>
              <p:nvPr/>
            </p:nvSpPr>
            <p:spPr bwMode="auto">
              <a:xfrm>
                <a:off x="5383213" y="5346700"/>
                <a:ext cx="781050" cy="596900"/>
              </a:xfrm>
              <a:custGeom>
                <a:avLst/>
                <a:gdLst>
                  <a:gd name="T0" fmla="*/ 0 w 492"/>
                  <a:gd name="T1" fmla="*/ 0 h 376"/>
                  <a:gd name="T2" fmla="*/ 0 w 492"/>
                  <a:gd name="T3" fmla="*/ 290 h 376"/>
                  <a:gd name="T4" fmla="*/ 492 w 492"/>
                  <a:gd name="T5" fmla="*/ 376 h 376"/>
                  <a:gd name="T6" fmla="*/ 492 w 492"/>
                  <a:gd name="T7" fmla="*/ 202 h 376"/>
                  <a:gd name="T8" fmla="*/ 408 w 492"/>
                  <a:gd name="T9" fmla="*/ 168 h 376"/>
                  <a:gd name="T10" fmla="*/ 0 w 492"/>
                  <a:gd name="T11" fmla="*/ 0 h 376"/>
                </a:gdLst>
                <a:ahLst/>
                <a:cxnLst>
                  <a:cxn ang="0">
                    <a:pos x="T0" y="T1"/>
                  </a:cxn>
                  <a:cxn ang="0">
                    <a:pos x="T2" y="T3"/>
                  </a:cxn>
                  <a:cxn ang="0">
                    <a:pos x="T4" y="T5"/>
                  </a:cxn>
                  <a:cxn ang="0">
                    <a:pos x="T6" y="T7"/>
                  </a:cxn>
                  <a:cxn ang="0">
                    <a:pos x="T8" y="T9"/>
                  </a:cxn>
                  <a:cxn ang="0">
                    <a:pos x="T10" y="T11"/>
                  </a:cxn>
                </a:cxnLst>
                <a:rect l="0" t="0" r="r" b="b"/>
                <a:pathLst>
                  <a:path w="492" h="376">
                    <a:moveTo>
                      <a:pt x="0" y="0"/>
                    </a:moveTo>
                    <a:lnTo>
                      <a:pt x="0" y="290"/>
                    </a:lnTo>
                    <a:lnTo>
                      <a:pt x="492" y="376"/>
                    </a:lnTo>
                    <a:lnTo>
                      <a:pt x="492" y="202"/>
                    </a:lnTo>
                    <a:lnTo>
                      <a:pt x="408" y="16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2" name="Freeform 201">
                <a:extLst>
                  <a:ext uri="{FF2B5EF4-FFF2-40B4-BE49-F238E27FC236}">
                    <a16:creationId xmlns:a16="http://schemas.microsoft.com/office/drawing/2014/main" id="{59F7BFB1-BAB9-4069-BAC9-09B0C98FA519}"/>
                  </a:ext>
                  <a:ext uri="{C183D7F6-B498-43B3-948B-1728B52AA6E4}">
                    <adec:decorative xmlns:adec="http://schemas.microsoft.com/office/drawing/2017/decorative" val="1"/>
                  </a:ext>
                </a:extLst>
              </p:cNvPr>
              <p:cNvSpPr>
                <a:spLocks/>
              </p:cNvSpPr>
              <p:nvPr/>
            </p:nvSpPr>
            <p:spPr bwMode="auto">
              <a:xfrm>
                <a:off x="5383213" y="5807075"/>
                <a:ext cx="911225" cy="460375"/>
              </a:xfrm>
              <a:custGeom>
                <a:avLst/>
                <a:gdLst>
                  <a:gd name="T0" fmla="*/ 0 w 574"/>
                  <a:gd name="T1" fmla="*/ 0 h 290"/>
                  <a:gd name="T2" fmla="*/ 0 w 574"/>
                  <a:gd name="T3" fmla="*/ 290 h 290"/>
                  <a:gd name="T4" fmla="*/ 574 w 574"/>
                  <a:gd name="T5" fmla="*/ 290 h 290"/>
                  <a:gd name="T6" fmla="*/ 574 w 574"/>
                  <a:gd name="T7" fmla="*/ 102 h 290"/>
                  <a:gd name="T8" fmla="*/ 492 w 574"/>
                  <a:gd name="T9" fmla="*/ 86 h 290"/>
                  <a:gd name="T10" fmla="*/ 492 w 574"/>
                  <a:gd name="T11" fmla="*/ 86 h 290"/>
                  <a:gd name="T12" fmla="*/ 0 w 574"/>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574" h="290">
                    <a:moveTo>
                      <a:pt x="0" y="0"/>
                    </a:moveTo>
                    <a:lnTo>
                      <a:pt x="0" y="290"/>
                    </a:lnTo>
                    <a:lnTo>
                      <a:pt x="574" y="290"/>
                    </a:lnTo>
                    <a:lnTo>
                      <a:pt x="574" y="102"/>
                    </a:lnTo>
                    <a:lnTo>
                      <a:pt x="492" y="86"/>
                    </a:lnTo>
                    <a:lnTo>
                      <a:pt x="492" y="8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4" name="Freeform 196">
                <a:extLst>
                  <a:ext uri="{FF2B5EF4-FFF2-40B4-BE49-F238E27FC236}">
                    <a16:creationId xmlns:a16="http://schemas.microsoft.com/office/drawing/2014/main" id="{80162C6F-E99B-4115-A5FA-9C20AF6A18A4}"/>
                  </a:ext>
                  <a:ext uri="{C183D7F6-B498-43B3-948B-1728B52AA6E4}">
                    <adec:decorative xmlns:adec="http://schemas.microsoft.com/office/drawing/2017/decorative" val="1"/>
                  </a:ext>
                </a:extLst>
              </p:cNvPr>
              <p:cNvSpPr>
                <a:spLocks/>
              </p:cNvSpPr>
              <p:nvPr/>
            </p:nvSpPr>
            <p:spPr bwMode="auto">
              <a:xfrm>
                <a:off x="5380552" y="4886484"/>
                <a:ext cx="647700" cy="727075"/>
              </a:xfrm>
              <a:custGeom>
                <a:avLst/>
                <a:gdLst>
                  <a:gd name="T0" fmla="*/ 0 w 408"/>
                  <a:gd name="T1" fmla="*/ 0 h 458"/>
                  <a:gd name="T2" fmla="*/ 0 w 408"/>
                  <a:gd name="T3" fmla="*/ 290 h 458"/>
                  <a:gd name="T4" fmla="*/ 408 w 408"/>
                  <a:gd name="T5" fmla="*/ 458 h 458"/>
                  <a:gd name="T6" fmla="*/ 408 w 408"/>
                  <a:gd name="T7" fmla="*/ 304 h 458"/>
                  <a:gd name="T8" fmla="*/ 326 w 408"/>
                  <a:gd name="T9" fmla="*/ 242 h 458"/>
                  <a:gd name="T10" fmla="*/ 0 w 408"/>
                  <a:gd name="T11" fmla="*/ 0 h 458"/>
                </a:gdLst>
                <a:ahLst/>
                <a:cxnLst>
                  <a:cxn ang="0">
                    <a:pos x="T0" y="T1"/>
                  </a:cxn>
                  <a:cxn ang="0">
                    <a:pos x="T2" y="T3"/>
                  </a:cxn>
                  <a:cxn ang="0">
                    <a:pos x="T4" y="T5"/>
                  </a:cxn>
                  <a:cxn ang="0">
                    <a:pos x="T6" y="T7"/>
                  </a:cxn>
                  <a:cxn ang="0">
                    <a:pos x="T8" y="T9"/>
                  </a:cxn>
                  <a:cxn ang="0">
                    <a:pos x="T10" y="T11"/>
                  </a:cxn>
                </a:cxnLst>
                <a:rect l="0" t="0" r="r" b="b"/>
                <a:pathLst>
                  <a:path w="408" h="458">
                    <a:moveTo>
                      <a:pt x="0" y="0"/>
                    </a:moveTo>
                    <a:lnTo>
                      <a:pt x="0" y="290"/>
                    </a:lnTo>
                    <a:lnTo>
                      <a:pt x="408" y="458"/>
                    </a:lnTo>
                    <a:lnTo>
                      <a:pt x="408" y="304"/>
                    </a:lnTo>
                    <a:lnTo>
                      <a:pt x="326" y="242"/>
                    </a:lnTo>
                    <a:lnTo>
                      <a:pt x="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5" name="Freeform 198">
                <a:extLst>
                  <a:ext uri="{FF2B5EF4-FFF2-40B4-BE49-F238E27FC236}">
                    <a16:creationId xmlns:a16="http://schemas.microsoft.com/office/drawing/2014/main" id="{8D3D6256-30C7-46B7-A863-37E33DCB98CC}"/>
                  </a:ext>
                  <a:ext uri="{C183D7F6-B498-43B3-948B-1728B52AA6E4}">
                    <adec:decorative xmlns:adec="http://schemas.microsoft.com/office/drawing/2017/decorative" val="1"/>
                  </a:ext>
                </a:extLst>
              </p:cNvPr>
              <p:cNvSpPr>
                <a:spLocks/>
              </p:cNvSpPr>
              <p:nvPr/>
            </p:nvSpPr>
            <p:spPr bwMode="auto">
              <a:xfrm>
                <a:off x="5380552" y="5346859"/>
                <a:ext cx="781050" cy="596900"/>
              </a:xfrm>
              <a:custGeom>
                <a:avLst/>
                <a:gdLst>
                  <a:gd name="T0" fmla="*/ 0 w 492"/>
                  <a:gd name="T1" fmla="*/ 0 h 376"/>
                  <a:gd name="T2" fmla="*/ 0 w 492"/>
                  <a:gd name="T3" fmla="*/ 290 h 376"/>
                  <a:gd name="T4" fmla="*/ 492 w 492"/>
                  <a:gd name="T5" fmla="*/ 376 h 376"/>
                  <a:gd name="T6" fmla="*/ 492 w 492"/>
                  <a:gd name="T7" fmla="*/ 202 h 376"/>
                  <a:gd name="T8" fmla="*/ 408 w 492"/>
                  <a:gd name="T9" fmla="*/ 168 h 376"/>
                  <a:gd name="T10" fmla="*/ 0 w 492"/>
                  <a:gd name="T11" fmla="*/ 0 h 376"/>
                </a:gdLst>
                <a:ahLst/>
                <a:cxnLst>
                  <a:cxn ang="0">
                    <a:pos x="T0" y="T1"/>
                  </a:cxn>
                  <a:cxn ang="0">
                    <a:pos x="T2" y="T3"/>
                  </a:cxn>
                  <a:cxn ang="0">
                    <a:pos x="T4" y="T5"/>
                  </a:cxn>
                  <a:cxn ang="0">
                    <a:pos x="T6" y="T7"/>
                  </a:cxn>
                  <a:cxn ang="0">
                    <a:pos x="T8" y="T9"/>
                  </a:cxn>
                  <a:cxn ang="0">
                    <a:pos x="T10" y="T11"/>
                  </a:cxn>
                </a:cxnLst>
                <a:rect l="0" t="0" r="r" b="b"/>
                <a:pathLst>
                  <a:path w="492" h="376">
                    <a:moveTo>
                      <a:pt x="0" y="0"/>
                    </a:moveTo>
                    <a:lnTo>
                      <a:pt x="0" y="290"/>
                    </a:lnTo>
                    <a:lnTo>
                      <a:pt x="492" y="376"/>
                    </a:lnTo>
                    <a:lnTo>
                      <a:pt x="492" y="202"/>
                    </a:lnTo>
                    <a:lnTo>
                      <a:pt x="408" y="168"/>
                    </a:lnTo>
                    <a:lnTo>
                      <a:pt x="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6" name="Freeform 200">
                <a:extLst>
                  <a:ext uri="{FF2B5EF4-FFF2-40B4-BE49-F238E27FC236}">
                    <a16:creationId xmlns:a16="http://schemas.microsoft.com/office/drawing/2014/main" id="{FE96244B-30B1-462C-A1D8-37F97B24BDD4}"/>
                  </a:ext>
                  <a:ext uri="{C183D7F6-B498-43B3-948B-1728B52AA6E4}">
                    <adec:decorative xmlns:adec="http://schemas.microsoft.com/office/drawing/2017/decorative" val="1"/>
                  </a:ext>
                </a:extLst>
              </p:cNvPr>
              <p:cNvSpPr>
                <a:spLocks/>
              </p:cNvSpPr>
              <p:nvPr/>
            </p:nvSpPr>
            <p:spPr bwMode="auto">
              <a:xfrm>
                <a:off x="5380552" y="5807234"/>
                <a:ext cx="911225" cy="460375"/>
              </a:xfrm>
              <a:custGeom>
                <a:avLst/>
                <a:gdLst>
                  <a:gd name="T0" fmla="*/ 0 w 574"/>
                  <a:gd name="T1" fmla="*/ 0 h 290"/>
                  <a:gd name="T2" fmla="*/ 0 w 574"/>
                  <a:gd name="T3" fmla="*/ 290 h 290"/>
                  <a:gd name="T4" fmla="*/ 574 w 574"/>
                  <a:gd name="T5" fmla="*/ 290 h 290"/>
                  <a:gd name="T6" fmla="*/ 574 w 574"/>
                  <a:gd name="T7" fmla="*/ 102 h 290"/>
                  <a:gd name="T8" fmla="*/ 492 w 574"/>
                  <a:gd name="T9" fmla="*/ 86 h 290"/>
                  <a:gd name="T10" fmla="*/ 492 w 574"/>
                  <a:gd name="T11" fmla="*/ 86 h 290"/>
                  <a:gd name="T12" fmla="*/ 0 w 574"/>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574" h="290">
                    <a:moveTo>
                      <a:pt x="0" y="0"/>
                    </a:moveTo>
                    <a:lnTo>
                      <a:pt x="0" y="290"/>
                    </a:lnTo>
                    <a:lnTo>
                      <a:pt x="574" y="290"/>
                    </a:lnTo>
                    <a:lnTo>
                      <a:pt x="574" y="102"/>
                    </a:lnTo>
                    <a:lnTo>
                      <a:pt x="492" y="86"/>
                    </a:lnTo>
                    <a:lnTo>
                      <a:pt x="492" y="86"/>
                    </a:lnTo>
                    <a:lnTo>
                      <a:pt x="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grpSp>
        <p:nvGrpSpPr>
          <p:cNvPr id="251" name="Group 250" descr="progression arrows pointing right">
            <a:extLst>
              <a:ext uri="{FF2B5EF4-FFF2-40B4-BE49-F238E27FC236}">
                <a16:creationId xmlns:a16="http://schemas.microsoft.com/office/drawing/2014/main" id="{8830C725-54FF-46B5-A74B-7CFAC4299E18}"/>
              </a:ext>
            </a:extLst>
          </p:cNvPr>
          <p:cNvGrpSpPr/>
          <p:nvPr/>
        </p:nvGrpSpPr>
        <p:grpSpPr>
          <a:xfrm>
            <a:off x="3900091" y="4988718"/>
            <a:ext cx="2286000" cy="1445420"/>
            <a:chOff x="503238" y="6651624"/>
            <a:chExt cx="3048000" cy="1927226"/>
          </a:xfrm>
        </p:grpSpPr>
        <p:sp>
          <p:nvSpPr>
            <p:cNvPr id="175" name="Rectangle 211">
              <a:extLst>
                <a:ext uri="{FF2B5EF4-FFF2-40B4-BE49-F238E27FC236}">
                  <a16:creationId xmlns:a16="http://schemas.microsoft.com/office/drawing/2014/main" id="{A937E230-181F-4FB0-8238-F67CCACE2DDE}"/>
                </a:ext>
                <a:ext uri="{C183D7F6-B498-43B3-948B-1728B52AA6E4}">
                  <adec:decorative xmlns:adec="http://schemas.microsoft.com/office/drawing/2017/decorative" val="1"/>
                </a:ext>
              </a:extLst>
            </p:cNvPr>
            <p:cNvSpPr>
              <a:spLocks noChangeArrowheads="1"/>
            </p:cNvSpPr>
            <p:nvPr/>
          </p:nvSpPr>
          <p:spPr bwMode="auto">
            <a:xfrm>
              <a:off x="503238" y="6651625"/>
              <a:ext cx="1444625" cy="438150"/>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6" name="Rectangle 212">
              <a:extLst>
                <a:ext uri="{FF2B5EF4-FFF2-40B4-BE49-F238E27FC236}">
                  <a16:creationId xmlns:a16="http://schemas.microsoft.com/office/drawing/2014/main" id="{0533D191-F83E-4AD7-9970-0D1D91C024FD}"/>
                </a:ext>
                <a:ext uri="{C183D7F6-B498-43B3-948B-1728B52AA6E4}">
                  <adec:decorative xmlns:adec="http://schemas.microsoft.com/office/drawing/2017/decorative" val="1"/>
                </a:ext>
              </a:extLst>
            </p:cNvPr>
            <p:cNvSpPr>
              <a:spLocks noChangeArrowheads="1"/>
            </p:cNvSpPr>
            <p:nvPr/>
          </p:nvSpPr>
          <p:spPr bwMode="auto">
            <a:xfrm>
              <a:off x="503238" y="6651625"/>
              <a:ext cx="14446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7" name="Rectangle 213">
              <a:extLst>
                <a:ext uri="{FF2B5EF4-FFF2-40B4-BE49-F238E27FC236}">
                  <a16:creationId xmlns:a16="http://schemas.microsoft.com/office/drawing/2014/main" id="{5452590C-F954-416C-B38E-D7B18884DA0B}"/>
                </a:ext>
                <a:ext uri="{C183D7F6-B498-43B3-948B-1728B52AA6E4}">
                  <adec:decorative xmlns:adec="http://schemas.microsoft.com/office/drawing/2017/decorative" val="1"/>
                </a:ext>
              </a:extLst>
            </p:cNvPr>
            <p:cNvSpPr>
              <a:spLocks noChangeArrowheads="1"/>
            </p:cNvSpPr>
            <p:nvPr/>
          </p:nvSpPr>
          <p:spPr bwMode="auto">
            <a:xfrm>
              <a:off x="503238" y="7146925"/>
              <a:ext cx="1444625" cy="43815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8" name="Rectangle 214">
              <a:extLst>
                <a:ext uri="{FF2B5EF4-FFF2-40B4-BE49-F238E27FC236}">
                  <a16:creationId xmlns:a16="http://schemas.microsoft.com/office/drawing/2014/main" id="{432DB7C5-29D1-4F2B-AA79-1F4B42C3DF7C}"/>
                </a:ext>
                <a:ext uri="{C183D7F6-B498-43B3-948B-1728B52AA6E4}">
                  <adec:decorative xmlns:adec="http://schemas.microsoft.com/office/drawing/2017/decorative" val="1"/>
                </a:ext>
              </a:extLst>
            </p:cNvPr>
            <p:cNvSpPr>
              <a:spLocks noChangeArrowheads="1"/>
            </p:cNvSpPr>
            <p:nvPr/>
          </p:nvSpPr>
          <p:spPr bwMode="auto">
            <a:xfrm>
              <a:off x="503238" y="7146925"/>
              <a:ext cx="14446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9" name="Rectangle 215">
              <a:extLst>
                <a:ext uri="{FF2B5EF4-FFF2-40B4-BE49-F238E27FC236}">
                  <a16:creationId xmlns:a16="http://schemas.microsoft.com/office/drawing/2014/main" id="{20D2928D-50D2-400F-9513-1B278EF3EB85}"/>
                </a:ext>
                <a:ext uri="{C183D7F6-B498-43B3-948B-1728B52AA6E4}">
                  <adec:decorative xmlns:adec="http://schemas.microsoft.com/office/drawing/2017/decorative" val="1"/>
                </a:ext>
              </a:extLst>
            </p:cNvPr>
            <p:cNvSpPr>
              <a:spLocks noChangeArrowheads="1"/>
            </p:cNvSpPr>
            <p:nvPr/>
          </p:nvSpPr>
          <p:spPr bwMode="auto">
            <a:xfrm>
              <a:off x="503238" y="7645400"/>
              <a:ext cx="1444625" cy="438150"/>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0" name="Rectangle 216">
              <a:extLst>
                <a:ext uri="{FF2B5EF4-FFF2-40B4-BE49-F238E27FC236}">
                  <a16:creationId xmlns:a16="http://schemas.microsoft.com/office/drawing/2014/main" id="{ED22014E-736F-44F3-B709-1700EF278FA6}"/>
                </a:ext>
                <a:ext uri="{C183D7F6-B498-43B3-948B-1728B52AA6E4}">
                  <adec:decorative xmlns:adec="http://schemas.microsoft.com/office/drawing/2017/decorative" val="1"/>
                </a:ext>
              </a:extLst>
            </p:cNvPr>
            <p:cNvSpPr>
              <a:spLocks noChangeArrowheads="1"/>
            </p:cNvSpPr>
            <p:nvPr/>
          </p:nvSpPr>
          <p:spPr bwMode="auto">
            <a:xfrm>
              <a:off x="503238" y="7645400"/>
              <a:ext cx="14446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1" name="Rectangle 217">
              <a:extLst>
                <a:ext uri="{FF2B5EF4-FFF2-40B4-BE49-F238E27FC236}">
                  <a16:creationId xmlns:a16="http://schemas.microsoft.com/office/drawing/2014/main" id="{D41D0A1B-B730-4233-8BA4-18E8AB5156D6}"/>
                </a:ext>
                <a:ext uri="{C183D7F6-B498-43B3-948B-1728B52AA6E4}">
                  <adec:decorative xmlns:adec="http://schemas.microsoft.com/office/drawing/2017/decorative" val="1"/>
                </a:ext>
              </a:extLst>
            </p:cNvPr>
            <p:cNvSpPr>
              <a:spLocks noChangeArrowheads="1"/>
            </p:cNvSpPr>
            <p:nvPr/>
          </p:nvSpPr>
          <p:spPr bwMode="auto">
            <a:xfrm>
              <a:off x="503238" y="8140700"/>
              <a:ext cx="1444625" cy="43815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2" name="Rectangle 218">
              <a:extLst>
                <a:ext uri="{FF2B5EF4-FFF2-40B4-BE49-F238E27FC236}">
                  <a16:creationId xmlns:a16="http://schemas.microsoft.com/office/drawing/2014/main" id="{52EDA220-B294-4737-8892-2DC55509A1C3}"/>
                </a:ext>
                <a:ext uri="{C183D7F6-B498-43B3-948B-1728B52AA6E4}">
                  <adec:decorative xmlns:adec="http://schemas.microsoft.com/office/drawing/2017/decorative" val="1"/>
                </a:ext>
              </a:extLst>
            </p:cNvPr>
            <p:cNvSpPr>
              <a:spLocks noChangeArrowheads="1"/>
            </p:cNvSpPr>
            <p:nvPr/>
          </p:nvSpPr>
          <p:spPr bwMode="auto">
            <a:xfrm>
              <a:off x="503238" y="8140700"/>
              <a:ext cx="14446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5" name="Freeform 235">
              <a:extLst>
                <a:ext uri="{FF2B5EF4-FFF2-40B4-BE49-F238E27FC236}">
                  <a16:creationId xmlns:a16="http://schemas.microsoft.com/office/drawing/2014/main" id="{2C62B015-7E86-484C-A69E-0E75EFEEF3CF}"/>
                </a:ext>
                <a:ext uri="{C183D7F6-B498-43B3-948B-1728B52AA6E4}">
                  <adec:decorative xmlns:adec="http://schemas.microsoft.com/office/drawing/2017/decorative" val="1"/>
                </a:ext>
              </a:extLst>
            </p:cNvPr>
            <p:cNvSpPr>
              <a:spLocks/>
            </p:cNvSpPr>
            <p:nvPr/>
          </p:nvSpPr>
          <p:spPr bwMode="auto">
            <a:xfrm>
              <a:off x="1947863" y="6651625"/>
              <a:ext cx="635000" cy="784225"/>
            </a:xfrm>
            <a:custGeom>
              <a:avLst/>
              <a:gdLst>
                <a:gd name="T0" fmla="*/ 0 w 400"/>
                <a:gd name="T1" fmla="*/ 276 h 494"/>
                <a:gd name="T2" fmla="*/ 400 w 400"/>
                <a:gd name="T3" fmla="*/ 494 h 494"/>
                <a:gd name="T4" fmla="*/ 400 w 400"/>
                <a:gd name="T5" fmla="*/ 410 h 494"/>
                <a:gd name="T6" fmla="*/ 0 w 400"/>
                <a:gd name="T7" fmla="*/ 0 h 494"/>
                <a:gd name="T8" fmla="*/ 0 w 400"/>
                <a:gd name="T9" fmla="*/ 276 h 494"/>
              </a:gdLst>
              <a:ahLst/>
              <a:cxnLst>
                <a:cxn ang="0">
                  <a:pos x="T0" y="T1"/>
                </a:cxn>
                <a:cxn ang="0">
                  <a:pos x="T2" y="T3"/>
                </a:cxn>
                <a:cxn ang="0">
                  <a:pos x="T4" y="T5"/>
                </a:cxn>
                <a:cxn ang="0">
                  <a:pos x="T6" y="T7"/>
                </a:cxn>
                <a:cxn ang="0">
                  <a:pos x="T8" y="T9"/>
                </a:cxn>
              </a:cxnLst>
              <a:rect l="0" t="0" r="r" b="b"/>
              <a:pathLst>
                <a:path w="400" h="494">
                  <a:moveTo>
                    <a:pt x="0" y="276"/>
                  </a:moveTo>
                  <a:lnTo>
                    <a:pt x="400" y="494"/>
                  </a:lnTo>
                  <a:lnTo>
                    <a:pt x="400" y="410"/>
                  </a:lnTo>
                  <a:lnTo>
                    <a:pt x="0" y="0"/>
                  </a:lnTo>
                  <a:lnTo>
                    <a:pt x="0" y="276"/>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6" name="Freeform 236">
              <a:extLst>
                <a:ext uri="{FF2B5EF4-FFF2-40B4-BE49-F238E27FC236}">
                  <a16:creationId xmlns:a16="http://schemas.microsoft.com/office/drawing/2014/main" id="{05BB6B84-FB46-410C-84AD-9C6CB7698EF8}"/>
                </a:ext>
                <a:ext uri="{C183D7F6-B498-43B3-948B-1728B52AA6E4}">
                  <adec:decorative xmlns:adec="http://schemas.microsoft.com/office/drawing/2017/decorative" val="1"/>
                </a:ext>
              </a:extLst>
            </p:cNvPr>
            <p:cNvSpPr>
              <a:spLocks/>
            </p:cNvSpPr>
            <p:nvPr/>
          </p:nvSpPr>
          <p:spPr bwMode="auto">
            <a:xfrm>
              <a:off x="1947863" y="6651625"/>
              <a:ext cx="635000" cy="784225"/>
            </a:xfrm>
            <a:custGeom>
              <a:avLst/>
              <a:gdLst>
                <a:gd name="T0" fmla="*/ 0 w 400"/>
                <a:gd name="T1" fmla="*/ 276 h 494"/>
                <a:gd name="T2" fmla="*/ 400 w 400"/>
                <a:gd name="T3" fmla="*/ 494 h 494"/>
                <a:gd name="T4" fmla="*/ 400 w 400"/>
                <a:gd name="T5" fmla="*/ 410 h 494"/>
                <a:gd name="T6" fmla="*/ 0 w 400"/>
                <a:gd name="T7" fmla="*/ 0 h 494"/>
                <a:gd name="T8" fmla="*/ 0 w 400"/>
                <a:gd name="T9" fmla="*/ 276 h 494"/>
              </a:gdLst>
              <a:ahLst/>
              <a:cxnLst>
                <a:cxn ang="0">
                  <a:pos x="T0" y="T1"/>
                </a:cxn>
                <a:cxn ang="0">
                  <a:pos x="T2" y="T3"/>
                </a:cxn>
                <a:cxn ang="0">
                  <a:pos x="T4" y="T5"/>
                </a:cxn>
                <a:cxn ang="0">
                  <a:pos x="T6" y="T7"/>
                </a:cxn>
                <a:cxn ang="0">
                  <a:pos x="T8" y="T9"/>
                </a:cxn>
              </a:cxnLst>
              <a:rect l="0" t="0" r="r" b="b"/>
              <a:pathLst>
                <a:path w="400" h="494">
                  <a:moveTo>
                    <a:pt x="0" y="276"/>
                  </a:moveTo>
                  <a:lnTo>
                    <a:pt x="400" y="494"/>
                  </a:lnTo>
                  <a:lnTo>
                    <a:pt x="400" y="410"/>
                  </a:lnTo>
                  <a:lnTo>
                    <a:pt x="0" y="0"/>
                  </a:lnTo>
                  <a:lnTo>
                    <a:pt x="0" y="27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7" name="Freeform 237">
              <a:extLst>
                <a:ext uri="{FF2B5EF4-FFF2-40B4-BE49-F238E27FC236}">
                  <a16:creationId xmlns:a16="http://schemas.microsoft.com/office/drawing/2014/main" id="{E3971AB7-E2A9-4E31-8AA1-2F0AAC08BF5D}"/>
                </a:ext>
                <a:ext uri="{C183D7F6-B498-43B3-948B-1728B52AA6E4}">
                  <adec:decorative xmlns:adec="http://schemas.microsoft.com/office/drawing/2017/decorative" val="1"/>
                </a:ext>
              </a:extLst>
            </p:cNvPr>
            <p:cNvSpPr>
              <a:spLocks/>
            </p:cNvSpPr>
            <p:nvPr/>
          </p:nvSpPr>
          <p:spPr bwMode="auto">
            <a:xfrm>
              <a:off x="1947863" y="7146925"/>
              <a:ext cx="635000" cy="454025"/>
            </a:xfrm>
            <a:custGeom>
              <a:avLst/>
              <a:gdLst>
                <a:gd name="T0" fmla="*/ 0 w 400"/>
                <a:gd name="T1" fmla="*/ 276 h 286"/>
                <a:gd name="T2" fmla="*/ 400 w 400"/>
                <a:gd name="T3" fmla="*/ 286 h 286"/>
                <a:gd name="T4" fmla="*/ 400 w 400"/>
                <a:gd name="T5" fmla="*/ 200 h 286"/>
                <a:gd name="T6" fmla="*/ 0 w 400"/>
                <a:gd name="T7" fmla="*/ 0 h 286"/>
                <a:gd name="T8" fmla="*/ 0 w 400"/>
                <a:gd name="T9" fmla="*/ 276 h 286"/>
              </a:gdLst>
              <a:ahLst/>
              <a:cxnLst>
                <a:cxn ang="0">
                  <a:pos x="T0" y="T1"/>
                </a:cxn>
                <a:cxn ang="0">
                  <a:pos x="T2" y="T3"/>
                </a:cxn>
                <a:cxn ang="0">
                  <a:pos x="T4" y="T5"/>
                </a:cxn>
                <a:cxn ang="0">
                  <a:pos x="T6" y="T7"/>
                </a:cxn>
                <a:cxn ang="0">
                  <a:pos x="T8" y="T9"/>
                </a:cxn>
              </a:cxnLst>
              <a:rect l="0" t="0" r="r" b="b"/>
              <a:pathLst>
                <a:path w="400" h="286">
                  <a:moveTo>
                    <a:pt x="0" y="276"/>
                  </a:moveTo>
                  <a:lnTo>
                    <a:pt x="400" y="286"/>
                  </a:lnTo>
                  <a:lnTo>
                    <a:pt x="400" y="200"/>
                  </a:lnTo>
                  <a:lnTo>
                    <a:pt x="0" y="0"/>
                  </a:lnTo>
                  <a:lnTo>
                    <a:pt x="0" y="276"/>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8" name="Freeform 238">
              <a:extLst>
                <a:ext uri="{FF2B5EF4-FFF2-40B4-BE49-F238E27FC236}">
                  <a16:creationId xmlns:a16="http://schemas.microsoft.com/office/drawing/2014/main" id="{88D05FCD-499A-40B5-8BCA-338323176988}"/>
                </a:ext>
                <a:ext uri="{C183D7F6-B498-43B3-948B-1728B52AA6E4}">
                  <adec:decorative xmlns:adec="http://schemas.microsoft.com/office/drawing/2017/decorative" val="1"/>
                </a:ext>
              </a:extLst>
            </p:cNvPr>
            <p:cNvSpPr>
              <a:spLocks/>
            </p:cNvSpPr>
            <p:nvPr/>
          </p:nvSpPr>
          <p:spPr bwMode="auto">
            <a:xfrm>
              <a:off x="1947863" y="7146925"/>
              <a:ext cx="635000" cy="454025"/>
            </a:xfrm>
            <a:custGeom>
              <a:avLst/>
              <a:gdLst>
                <a:gd name="T0" fmla="*/ 0 w 400"/>
                <a:gd name="T1" fmla="*/ 276 h 286"/>
                <a:gd name="T2" fmla="*/ 400 w 400"/>
                <a:gd name="T3" fmla="*/ 286 h 286"/>
                <a:gd name="T4" fmla="*/ 400 w 400"/>
                <a:gd name="T5" fmla="*/ 200 h 286"/>
                <a:gd name="T6" fmla="*/ 0 w 400"/>
                <a:gd name="T7" fmla="*/ 0 h 286"/>
                <a:gd name="T8" fmla="*/ 0 w 400"/>
                <a:gd name="T9" fmla="*/ 276 h 286"/>
              </a:gdLst>
              <a:ahLst/>
              <a:cxnLst>
                <a:cxn ang="0">
                  <a:pos x="T0" y="T1"/>
                </a:cxn>
                <a:cxn ang="0">
                  <a:pos x="T2" y="T3"/>
                </a:cxn>
                <a:cxn ang="0">
                  <a:pos x="T4" y="T5"/>
                </a:cxn>
                <a:cxn ang="0">
                  <a:pos x="T6" y="T7"/>
                </a:cxn>
                <a:cxn ang="0">
                  <a:pos x="T8" y="T9"/>
                </a:cxn>
              </a:cxnLst>
              <a:rect l="0" t="0" r="r" b="b"/>
              <a:pathLst>
                <a:path w="400" h="286">
                  <a:moveTo>
                    <a:pt x="0" y="276"/>
                  </a:moveTo>
                  <a:lnTo>
                    <a:pt x="400" y="286"/>
                  </a:lnTo>
                  <a:lnTo>
                    <a:pt x="400" y="200"/>
                  </a:lnTo>
                  <a:lnTo>
                    <a:pt x="0" y="0"/>
                  </a:lnTo>
                  <a:lnTo>
                    <a:pt x="0" y="27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9" name="Freeform 239">
              <a:extLst>
                <a:ext uri="{FF2B5EF4-FFF2-40B4-BE49-F238E27FC236}">
                  <a16:creationId xmlns:a16="http://schemas.microsoft.com/office/drawing/2014/main" id="{BB232304-005E-43CC-ABF1-36E57B176A11}"/>
                </a:ext>
                <a:ext uri="{C183D7F6-B498-43B3-948B-1728B52AA6E4}">
                  <adec:decorative xmlns:adec="http://schemas.microsoft.com/office/drawing/2017/decorative" val="1"/>
                </a:ext>
              </a:extLst>
            </p:cNvPr>
            <p:cNvSpPr>
              <a:spLocks/>
            </p:cNvSpPr>
            <p:nvPr/>
          </p:nvSpPr>
          <p:spPr bwMode="auto">
            <a:xfrm>
              <a:off x="1947863" y="7629525"/>
              <a:ext cx="635000" cy="454025"/>
            </a:xfrm>
            <a:custGeom>
              <a:avLst/>
              <a:gdLst>
                <a:gd name="T0" fmla="*/ 0 w 400"/>
                <a:gd name="T1" fmla="*/ 286 h 286"/>
                <a:gd name="T2" fmla="*/ 400 w 400"/>
                <a:gd name="T3" fmla="*/ 86 h 286"/>
                <a:gd name="T4" fmla="*/ 400 w 400"/>
                <a:gd name="T5" fmla="*/ 0 h 286"/>
                <a:gd name="T6" fmla="*/ 0 w 400"/>
                <a:gd name="T7" fmla="*/ 10 h 286"/>
                <a:gd name="T8" fmla="*/ 0 w 400"/>
                <a:gd name="T9" fmla="*/ 286 h 286"/>
              </a:gdLst>
              <a:ahLst/>
              <a:cxnLst>
                <a:cxn ang="0">
                  <a:pos x="T0" y="T1"/>
                </a:cxn>
                <a:cxn ang="0">
                  <a:pos x="T2" y="T3"/>
                </a:cxn>
                <a:cxn ang="0">
                  <a:pos x="T4" y="T5"/>
                </a:cxn>
                <a:cxn ang="0">
                  <a:pos x="T6" y="T7"/>
                </a:cxn>
                <a:cxn ang="0">
                  <a:pos x="T8" y="T9"/>
                </a:cxn>
              </a:cxnLst>
              <a:rect l="0" t="0" r="r" b="b"/>
              <a:pathLst>
                <a:path w="400" h="286">
                  <a:moveTo>
                    <a:pt x="0" y="286"/>
                  </a:moveTo>
                  <a:lnTo>
                    <a:pt x="400" y="86"/>
                  </a:lnTo>
                  <a:lnTo>
                    <a:pt x="400" y="0"/>
                  </a:lnTo>
                  <a:lnTo>
                    <a:pt x="0" y="10"/>
                  </a:lnTo>
                  <a:lnTo>
                    <a:pt x="0" y="286"/>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0" name="Freeform 240">
              <a:extLst>
                <a:ext uri="{FF2B5EF4-FFF2-40B4-BE49-F238E27FC236}">
                  <a16:creationId xmlns:a16="http://schemas.microsoft.com/office/drawing/2014/main" id="{C10EA3C2-8648-4848-B2E5-36D27E49C4BE}"/>
                </a:ext>
                <a:ext uri="{C183D7F6-B498-43B3-948B-1728B52AA6E4}">
                  <adec:decorative xmlns:adec="http://schemas.microsoft.com/office/drawing/2017/decorative" val="1"/>
                </a:ext>
              </a:extLst>
            </p:cNvPr>
            <p:cNvSpPr>
              <a:spLocks/>
            </p:cNvSpPr>
            <p:nvPr/>
          </p:nvSpPr>
          <p:spPr bwMode="auto">
            <a:xfrm>
              <a:off x="1947863" y="7629525"/>
              <a:ext cx="635000" cy="454025"/>
            </a:xfrm>
            <a:custGeom>
              <a:avLst/>
              <a:gdLst>
                <a:gd name="T0" fmla="*/ 0 w 400"/>
                <a:gd name="T1" fmla="*/ 286 h 286"/>
                <a:gd name="T2" fmla="*/ 400 w 400"/>
                <a:gd name="T3" fmla="*/ 86 h 286"/>
                <a:gd name="T4" fmla="*/ 400 w 400"/>
                <a:gd name="T5" fmla="*/ 0 h 286"/>
                <a:gd name="T6" fmla="*/ 0 w 400"/>
                <a:gd name="T7" fmla="*/ 10 h 286"/>
                <a:gd name="T8" fmla="*/ 0 w 400"/>
                <a:gd name="T9" fmla="*/ 286 h 286"/>
              </a:gdLst>
              <a:ahLst/>
              <a:cxnLst>
                <a:cxn ang="0">
                  <a:pos x="T0" y="T1"/>
                </a:cxn>
                <a:cxn ang="0">
                  <a:pos x="T2" y="T3"/>
                </a:cxn>
                <a:cxn ang="0">
                  <a:pos x="T4" y="T5"/>
                </a:cxn>
                <a:cxn ang="0">
                  <a:pos x="T6" y="T7"/>
                </a:cxn>
                <a:cxn ang="0">
                  <a:pos x="T8" y="T9"/>
                </a:cxn>
              </a:cxnLst>
              <a:rect l="0" t="0" r="r" b="b"/>
              <a:pathLst>
                <a:path w="400" h="286">
                  <a:moveTo>
                    <a:pt x="0" y="286"/>
                  </a:moveTo>
                  <a:lnTo>
                    <a:pt x="400" y="86"/>
                  </a:lnTo>
                  <a:lnTo>
                    <a:pt x="400" y="0"/>
                  </a:lnTo>
                  <a:lnTo>
                    <a:pt x="0" y="10"/>
                  </a:lnTo>
                  <a:lnTo>
                    <a:pt x="0" y="2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1" name="Freeform 241">
              <a:extLst>
                <a:ext uri="{FF2B5EF4-FFF2-40B4-BE49-F238E27FC236}">
                  <a16:creationId xmlns:a16="http://schemas.microsoft.com/office/drawing/2014/main" id="{1C30E25D-9D28-4F8F-8B65-A3F9463E03EE}"/>
                </a:ext>
                <a:ext uri="{C183D7F6-B498-43B3-948B-1728B52AA6E4}">
                  <adec:decorative xmlns:adec="http://schemas.microsoft.com/office/drawing/2017/decorative" val="1"/>
                </a:ext>
              </a:extLst>
            </p:cNvPr>
            <p:cNvSpPr>
              <a:spLocks/>
            </p:cNvSpPr>
            <p:nvPr/>
          </p:nvSpPr>
          <p:spPr bwMode="auto">
            <a:xfrm>
              <a:off x="1947863" y="7794625"/>
              <a:ext cx="635000" cy="784225"/>
            </a:xfrm>
            <a:custGeom>
              <a:avLst/>
              <a:gdLst>
                <a:gd name="T0" fmla="*/ 0 w 400"/>
                <a:gd name="T1" fmla="*/ 494 h 494"/>
                <a:gd name="T2" fmla="*/ 400 w 400"/>
                <a:gd name="T3" fmla="*/ 84 h 494"/>
                <a:gd name="T4" fmla="*/ 400 w 400"/>
                <a:gd name="T5" fmla="*/ 0 h 494"/>
                <a:gd name="T6" fmla="*/ 0 w 400"/>
                <a:gd name="T7" fmla="*/ 218 h 494"/>
                <a:gd name="T8" fmla="*/ 0 w 400"/>
                <a:gd name="T9" fmla="*/ 494 h 494"/>
              </a:gdLst>
              <a:ahLst/>
              <a:cxnLst>
                <a:cxn ang="0">
                  <a:pos x="T0" y="T1"/>
                </a:cxn>
                <a:cxn ang="0">
                  <a:pos x="T2" y="T3"/>
                </a:cxn>
                <a:cxn ang="0">
                  <a:pos x="T4" y="T5"/>
                </a:cxn>
                <a:cxn ang="0">
                  <a:pos x="T6" y="T7"/>
                </a:cxn>
                <a:cxn ang="0">
                  <a:pos x="T8" y="T9"/>
                </a:cxn>
              </a:cxnLst>
              <a:rect l="0" t="0" r="r" b="b"/>
              <a:pathLst>
                <a:path w="400" h="494">
                  <a:moveTo>
                    <a:pt x="0" y="494"/>
                  </a:moveTo>
                  <a:lnTo>
                    <a:pt x="400" y="84"/>
                  </a:lnTo>
                  <a:lnTo>
                    <a:pt x="400" y="0"/>
                  </a:lnTo>
                  <a:lnTo>
                    <a:pt x="0" y="218"/>
                  </a:lnTo>
                  <a:lnTo>
                    <a:pt x="0" y="494"/>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2" name="Freeform 242">
              <a:extLst>
                <a:ext uri="{FF2B5EF4-FFF2-40B4-BE49-F238E27FC236}">
                  <a16:creationId xmlns:a16="http://schemas.microsoft.com/office/drawing/2014/main" id="{9CD0BB3E-47CB-4919-8FE4-8A31463DA6EC}"/>
                </a:ext>
                <a:ext uri="{C183D7F6-B498-43B3-948B-1728B52AA6E4}">
                  <adec:decorative xmlns:adec="http://schemas.microsoft.com/office/drawing/2017/decorative" val="1"/>
                </a:ext>
              </a:extLst>
            </p:cNvPr>
            <p:cNvSpPr>
              <a:spLocks/>
            </p:cNvSpPr>
            <p:nvPr/>
          </p:nvSpPr>
          <p:spPr bwMode="auto">
            <a:xfrm>
              <a:off x="1947863" y="7794625"/>
              <a:ext cx="635000" cy="784225"/>
            </a:xfrm>
            <a:custGeom>
              <a:avLst/>
              <a:gdLst>
                <a:gd name="T0" fmla="*/ 0 w 400"/>
                <a:gd name="T1" fmla="*/ 494 h 494"/>
                <a:gd name="T2" fmla="*/ 400 w 400"/>
                <a:gd name="T3" fmla="*/ 84 h 494"/>
                <a:gd name="T4" fmla="*/ 400 w 400"/>
                <a:gd name="T5" fmla="*/ 0 h 494"/>
                <a:gd name="T6" fmla="*/ 0 w 400"/>
                <a:gd name="T7" fmla="*/ 218 h 494"/>
                <a:gd name="T8" fmla="*/ 0 w 400"/>
                <a:gd name="T9" fmla="*/ 494 h 494"/>
              </a:gdLst>
              <a:ahLst/>
              <a:cxnLst>
                <a:cxn ang="0">
                  <a:pos x="T0" y="T1"/>
                </a:cxn>
                <a:cxn ang="0">
                  <a:pos x="T2" y="T3"/>
                </a:cxn>
                <a:cxn ang="0">
                  <a:pos x="T4" y="T5"/>
                </a:cxn>
                <a:cxn ang="0">
                  <a:pos x="T6" y="T7"/>
                </a:cxn>
                <a:cxn ang="0">
                  <a:pos x="T8" y="T9"/>
                </a:cxn>
              </a:cxnLst>
              <a:rect l="0" t="0" r="r" b="b"/>
              <a:pathLst>
                <a:path w="400" h="494">
                  <a:moveTo>
                    <a:pt x="0" y="494"/>
                  </a:moveTo>
                  <a:lnTo>
                    <a:pt x="400" y="84"/>
                  </a:lnTo>
                  <a:lnTo>
                    <a:pt x="400" y="0"/>
                  </a:lnTo>
                  <a:lnTo>
                    <a:pt x="0" y="218"/>
                  </a:lnTo>
                  <a:lnTo>
                    <a:pt x="0" y="49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3" name="Freeform 244">
              <a:extLst>
                <a:ext uri="{FF2B5EF4-FFF2-40B4-BE49-F238E27FC236}">
                  <a16:creationId xmlns:a16="http://schemas.microsoft.com/office/drawing/2014/main" id="{E4F0C1BC-E911-4408-86C0-79C360CD76CB}"/>
                </a:ext>
                <a:ext uri="{C183D7F6-B498-43B3-948B-1728B52AA6E4}">
                  <adec:decorative xmlns:adec="http://schemas.microsoft.com/office/drawing/2017/decorative" val="1"/>
                </a:ext>
              </a:extLst>
            </p:cNvPr>
            <p:cNvSpPr>
              <a:spLocks/>
            </p:cNvSpPr>
            <p:nvPr/>
          </p:nvSpPr>
          <p:spPr bwMode="auto">
            <a:xfrm>
              <a:off x="1947863" y="6651625"/>
              <a:ext cx="635000" cy="784225"/>
            </a:xfrm>
            <a:custGeom>
              <a:avLst/>
              <a:gdLst>
                <a:gd name="T0" fmla="*/ 0 w 400"/>
                <a:gd name="T1" fmla="*/ 0 h 494"/>
                <a:gd name="T2" fmla="*/ 0 w 400"/>
                <a:gd name="T3" fmla="*/ 276 h 494"/>
                <a:gd name="T4" fmla="*/ 400 w 400"/>
                <a:gd name="T5" fmla="*/ 494 h 494"/>
                <a:gd name="T6" fmla="*/ 400 w 400"/>
                <a:gd name="T7" fmla="*/ 410 h 494"/>
                <a:gd name="T8" fmla="*/ 0 w 400"/>
                <a:gd name="T9" fmla="*/ 0 h 494"/>
              </a:gdLst>
              <a:ahLst/>
              <a:cxnLst>
                <a:cxn ang="0">
                  <a:pos x="T0" y="T1"/>
                </a:cxn>
                <a:cxn ang="0">
                  <a:pos x="T2" y="T3"/>
                </a:cxn>
                <a:cxn ang="0">
                  <a:pos x="T4" y="T5"/>
                </a:cxn>
                <a:cxn ang="0">
                  <a:pos x="T6" y="T7"/>
                </a:cxn>
                <a:cxn ang="0">
                  <a:pos x="T8" y="T9"/>
                </a:cxn>
              </a:cxnLst>
              <a:rect l="0" t="0" r="r" b="b"/>
              <a:pathLst>
                <a:path w="400" h="494">
                  <a:moveTo>
                    <a:pt x="0" y="0"/>
                  </a:moveTo>
                  <a:lnTo>
                    <a:pt x="0" y="276"/>
                  </a:lnTo>
                  <a:lnTo>
                    <a:pt x="400" y="494"/>
                  </a:lnTo>
                  <a:lnTo>
                    <a:pt x="400" y="41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4" name="Freeform 246">
              <a:extLst>
                <a:ext uri="{FF2B5EF4-FFF2-40B4-BE49-F238E27FC236}">
                  <a16:creationId xmlns:a16="http://schemas.microsoft.com/office/drawing/2014/main" id="{E633226C-54F9-47A9-99F8-1130EF3BF2AB}"/>
                </a:ext>
                <a:ext uri="{C183D7F6-B498-43B3-948B-1728B52AA6E4}">
                  <adec:decorative xmlns:adec="http://schemas.microsoft.com/office/drawing/2017/decorative" val="1"/>
                </a:ext>
              </a:extLst>
            </p:cNvPr>
            <p:cNvSpPr>
              <a:spLocks/>
            </p:cNvSpPr>
            <p:nvPr/>
          </p:nvSpPr>
          <p:spPr bwMode="auto">
            <a:xfrm>
              <a:off x="1947863" y="7146925"/>
              <a:ext cx="635000" cy="454025"/>
            </a:xfrm>
            <a:custGeom>
              <a:avLst/>
              <a:gdLst>
                <a:gd name="T0" fmla="*/ 0 w 400"/>
                <a:gd name="T1" fmla="*/ 0 h 286"/>
                <a:gd name="T2" fmla="*/ 0 w 400"/>
                <a:gd name="T3" fmla="*/ 276 h 286"/>
                <a:gd name="T4" fmla="*/ 400 w 400"/>
                <a:gd name="T5" fmla="*/ 286 h 286"/>
                <a:gd name="T6" fmla="*/ 400 w 400"/>
                <a:gd name="T7" fmla="*/ 200 h 286"/>
                <a:gd name="T8" fmla="*/ 0 w 400"/>
                <a:gd name="T9" fmla="*/ 0 h 286"/>
              </a:gdLst>
              <a:ahLst/>
              <a:cxnLst>
                <a:cxn ang="0">
                  <a:pos x="T0" y="T1"/>
                </a:cxn>
                <a:cxn ang="0">
                  <a:pos x="T2" y="T3"/>
                </a:cxn>
                <a:cxn ang="0">
                  <a:pos x="T4" y="T5"/>
                </a:cxn>
                <a:cxn ang="0">
                  <a:pos x="T6" y="T7"/>
                </a:cxn>
                <a:cxn ang="0">
                  <a:pos x="T8" y="T9"/>
                </a:cxn>
              </a:cxnLst>
              <a:rect l="0" t="0" r="r" b="b"/>
              <a:pathLst>
                <a:path w="400" h="286">
                  <a:moveTo>
                    <a:pt x="0" y="0"/>
                  </a:moveTo>
                  <a:lnTo>
                    <a:pt x="0" y="276"/>
                  </a:lnTo>
                  <a:lnTo>
                    <a:pt x="400" y="286"/>
                  </a:lnTo>
                  <a:lnTo>
                    <a:pt x="400" y="20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5" name="Freeform 248">
              <a:extLst>
                <a:ext uri="{FF2B5EF4-FFF2-40B4-BE49-F238E27FC236}">
                  <a16:creationId xmlns:a16="http://schemas.microsoft.com/office/drawing/2014/main" id="{6A8C461B-0396-4695-8626-7984A1BF3381}"/>
                </a:ext>
                <a:ext uri="{C183D7F6-B498-43B3-948B-1728B52AA6E4}">
                  <adec:decorative xmlns:adec="http://schemas.microsoft.com/office/drawing/2017/decorative" val="1"/>
                </a:ext>
              </a:extLst>
            </p:cNvPr>
            <p:cNvSpPr>
              <a:spLocks/>
            </p:cNvSpPr>
            <p:nvPr/>
          </p:nvSpPr>
          <p:spPr bwMode="auto">
            <a:xfrm>
              <a:off x="1947863" y="7629525"/>
              <a:ext cx="635000" cy="454025"/>
            </a:xfrm>
            <a:custGeom>
              <a:avLst/>
              <a:gdLst>
                <a:gd name="T0" fmla="*/ 400 w 400"/>
                <a:gd name="T1" fmla="*/ 0 h 286"/>
                <a:gd name="T2" fmla="*/ 0 w 400"/>
                <a:gd name="T3" fmla="*/ 10 h 286"/>
                <a:gd name="T4" fmla="*/ 0 w 400"/>
                <a:gd name="T5" fmla="*/ 286 h 286"/>
                <a:gd name="T6" fmla="*/ 400 w 400"/>
                <a:gd name="T7" fmla="*/ 86 h 286"/>
                <a:gd name="T8" fmla="*/ 400 w 400"/>
                <a:gd name="T9" fmla="*/ 0 h 286"/>
              </a:gdLst>
              <a:ahLst/>
              <a:cxnLst>
                <a:cxn ang="0">
                  <a:pos x="T0" y="T1"/>
                </a:cxn>
                <a:cxn ang="0">
                  <a:pos x="T2" y="T3"/>
                </a:cxn>
                <a:cxn ang="0">
                  <a:pos x="T4" y="T5"/>
                </a:cxn>
                <a:cxn ang="0">
                  <a:pos x="T6" y="T7"/>
                </a:cxn>
                <a:cxn ang="0">
                  <a:pos x="T8" y="T9"/>
                </a:cxn>
              </a:cxnLst>
              <a:rect l="0" t="0" r="r" b="b"/>
              <a:pathLst>
                <a:path w="400" h="286">
                  <a:moveTo>
                    <a:pt x="400" y="0"/>
                  </a:moveTo>
                  <a:lnTo>
                    <a:pt x="0" y="10"/>
                  </a:lnTo>
                  <a:lnTo>
                    <a:pt x="0" y="286"/>
                  </a:lnTo>
                  <a:lnTo>
                    <a:pt x="400" y="86"/>
                  </a:lnTo>
                  <a:lnTo>
                    <a:pt x="4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6" name="Freeform 250">
              <a:extLst>
                <a:ext uri="{FF2B5EF4-FFF2-40B4-BE49-F238E27FC236}">
                  <a16:creationId xmlns:a16="http://schemas.microsoft.com/office/drawing/2014/main" id="{E391861B-252E-4FCD-906B-53C72C8264A5}"/>
                </a:ext>
                <a:ext uri="{C183D7F6-B498-43B3-948B-1728B52AA6E4}">
                  <adec:decorative xmlns:adec="http://schemas.microsoft.com/office/drawing/2017/decorative" val="1"/>
                </a:ext>
              </a:extLst>
            </p:cNvPr>
            <p:cNvSpPr>
              <a:spLocks/>
            </p:cNvSpPr>
            <p:nvPr/>
          </p:nvSpPr>
          <p:spPr bwMode="auto">
            <a:xfrm>
              <a:off x="1947863" y="7794625"/>
              <a:ext cx="635000" cy="784225"/>
            </a:xfrm>
            <a:custGeom>
              <a:avLst/>
              <a:gdLst>
                <a:gd name="T0" fmla="*/ 400 w 400"/>
                <a:gd name="T1" fmla="*/ 0 h 494"/>
                <a:gd name="T2" fmla="*/ 0 w 400"/>
                <a:gd name="T3" fmla="*/ 218 h 494"/>
                <a:gd name="T4" fmla="*/ 0 w 400"/>
                <a:gd name="T5" fmla="*/ 494 h 494"/>
                <a:gd name="T6" fmla="*/ 400 w 400"/>
                <a:gd name="T7" fmla="*/ 84 h 494"/>
                <a:gd name="T8" fmla="*/ 400 w 400"/>
                <a:gd name="T9" fmla="*/ 0 h 494"/>
              </a:gdLst>
              <a:ahLst/>
              <a:cxnLst>
                <a:cxn ang="0">
                  <a:pos x="T0" y="T1"/>
                </a:cxn>
                <a:cxn ang="0">
                  <a:pos x="T2" y="T3"/>
                </a:cxn>
                <a:cxn ang="0">
                  <a:pos x="T4" y="T5"/>
                </a:cxn>
                <a:cxn ang="0">
                  <a:pos x="T6" y="T7"/>
                </a:cxn>
                <a:cxn ang="0">
                  <a:pos x="T8" y="T9"/>
                </a:cxn>
              </a:cxnLst>
              <a:rect l="0" t="0" r="r" b="b"/>
              <a:pathLst>
                <a:path w="400" h="494">
                  <a:moveTo>
                    <a:pt x="400" y="0"/>
                  </a:moveTo>
                  <a:lnTo>
                    <a:pt x="0" y="218"/>
                  </a:lnTo>
                  <a:lnTo>
                    <a:pt x="0" y="494"/>
                  </a:lnTo>
                  <a:lnTo>
                    <a:pt x="400" y="84"/>
                  </a:lnTo>
                  <a:lnTo>
                    <a:pt x="4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7" name="Rectangle 251">
              <a:extLst>
                <a:ext uri="{FF2B5EF4-FFF2-40B4-BE49-F238E27FC236}">
                  <a16:creationId xmlns:a16="http://schemas.microsoft.com/office/drawing/2014/main" id="{EBC94889-2E32-40A1-AB9F-C330BDCB277E}"/>
                </a:ext>
                <a:ext uri="{C183D7F6-B498-43B3-948B-1728B52AA6E4}">
                  <adec:decorative xmlns:adec="http://schemas.microsoft.com/office/drawing/2017/decorative" val="1"/>
                </a:ext>
              </a:extLst>
            </p:cNvPr>
            <p:cNvSpPr>
              <a:spLocks noChangeArrowheads="1"/>
            </p:cNvSpPr>
            <p:nvPr/>
          </p:nvSpPr>
          <p:spPr bwMode="auto">
            <a:xfrm>
              <a:off x="2582863" y="7302500"/>
              <a:ext cx="539750" cy="133350"/>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8" name="Rectangle 252">
              <a:extLst>
                <a:ext uri="{FF2B5EF4-FFF2-40B4-BE49-F238E27FC236}">
                  <a16:creationId xmlns:a16="http://schemas.microsoft.com/office/drawing/2014/main" id="{246EAB2F-D19F-4619-B28C-DB7B091EB383}"/>
                </a:ext>
                <a:ext uri="{C183D7F6-B498-43B3-948B-1728B52AA6E4}">
                  <adec:decorative xmlns:adec="http://schemas.microsoft.com/office/drawing/2017/decorative" val="1"/>
                </a:ext>
              </a:extLst>
            </p:cNvPr>
            <p:cNvSpPr>
              <a:spLocks noChangeArrowheads="1"/>
            </p:cNvSpPr>
            <p:nvPr/>
          </p:nvSpPr>
          <p:spPr bwMode="auto">
            <a:xfrm>
              <a:off x="2582863" y="7464425"/>
              <a:ext cx="539750" cy="136525"/>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9" name="Rectangle 253">
              <a:extLst>
                <a:ext uri="{FF2B5EF4-FFF2-40B4-BE49-F238E27FC236}">
                  <a16:creationId xmlns:a16="http://schemas.microsoft.com/office/drawing/2014/main" id="{93792820-9C59-4D79-90C3-0B269FB259D7}"/>
                </a:ext>
                <a:ext uri="{C183D7F6-B498-43B3-948B-1728B52AA6E4}">
                  <adec:decorative xmlns:adec="http://schemas.microsoft.com/office/drawing/2017/decorative" val="1"/>
                </a:ext>
              </a:extLst>
            </p:cNvPr>
            <p:cNvSpPr>
              <a:spLocks noChangeArrowheads="1"/>
            </p:cNvSpPr>
            <p:nvPr/>
          </p:nvSpPr>
          <p:spPr bwMode="auto">
            <a:xfrm>
              <a:off x="2582863" y="7629525"/>
              <a:ext cx="539750" cy="136525"/>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0" name="Rectangle 254">
              <a:extLst>
                <a:ext uri="{FF2B5EF4-FFF2-40B4-BE49-F238E27FC236}">
                  <a16:creationId xmlns:a16="http://schemas.microsoft.com/office/drawing/2014/main" id="{EB8FC936-F335-4F95-9BAB-56998FAC62AD}"/>
                </a:ext>
                <a:ext uri="{C183D7F6-B498-43B3-948B-1728B52AA6E4}">
                  <adec:decorative xmlns:adec="http://schemas.microsoft.com/office/drawing/2017/decorative" val="1"/>
                </a:ext>
              </a:extLst>
            </p:cNvPr>
            <p:cNvSpPr>
              <a:spLocks noChangeArrowheads="1"/>
            </p:cNvSpPr>
            <p:nvPr/>
          </p:nvSpPr>
          <p:spPr bwMode="auto">
            <a:xfrm>
              <a:off x="2582863" y="7794625"/>
              <a:ext cx="539750" cy="13335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1" name="Freeform 255">
              <a:extLst>
                <a:ext uri="{FF2B5EF4-FFF2-40B4-BE49-F238E27FC236}">
                  <a16:creationId xmlns:a16="http://schemas.microsoft.com/office/drawing/2014/main" id="{F42A30C4-2BD0-40FE-8EEB-2E9024B34434}"/>
                </a:ext>
                <a:ext uri="{C183D7F6-B498-43B3-948B-1728B52AA6E4}">
                  <adec:decorative xmlns:adec="http://schemas.microsoft.com/office/drawing/2017/decorative" val="1"/>
                </a:ext>
              </a:extLst>
            </p:cNvPr>
            <p:cNvSpPr>
              <a:spLocks/>
            </p:cNvSpPr>
            <p:nvPr/>
          </p:nvSpPr>
          <p:spPr bwMode="auto">
            <a:xfrm>
              <a:off x="3119438" y="7026275"/>
              <a:ext cx="311150" cy="409575"/>
            </a:xfrm>
            <a:custGeom>
              <a:avLst/>
              <a:gdLst>
                <a:gd name="T0" fmla="*/ 196 w 196"/>
                <a:gd name="T1" fmla="*/ 258 h 258"/>
                <a:gd name="T2" fmla="*/ 0 w 196"/>
                <a:gd name="T3" fmla="*/ 258 h 258"/>
                <a:gd name="T4" fmla="*/ 0 w 196"/>
                <a:gd name="T5" fmla="*/ 0 h 258"/>
                <a:gd name="T6" fmla="*/ 196 w 196"/>
                <a:gd name="T7" fmla="*/ 258 h 258"/>
              </a:gdLst>
              <a:ahLst/>
              <a:cxnLst>
                <a:cxn ang="0">
                  <a:pos x="T0" y="T1"/>
                </a:cxn>
                <a:cxn ang="0">
                  <a:pos x="T2" y="T3"/>
                </a:cxn>
                <a:cxn ang="0">
                  <a:pos x="T4" y="T5"/>
                </a:cxn>
                <a:cxn ang="0">
                  <a:pos x="T6" y="T7"/>
                </a:cxn>
              </a:cxnLst>
              <a:rect l="0" t="0" r="r" b="b"/>
              <a:pathLst>
                <a:path w="196" h="258">
                  <a:moveTo>
                    <a:pt x="196" y="258"/>
                  </a:moveTo>
                  <a:lnTo>
                    <a:pt x="0" y="258"/>
                  </a:lnTo>
                  <a:lnTo>
                    <a:pt x="0" y="0"/>
                  </a:lnTo>
                  <a:lnTo>
                    <a:pt x="196" y="258"/>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2" name="Freeform 256">
              <a:extLst>
                <a:ext uri="{FF2B5EF4-FFF2-40B4-BE49-F238E27FC236}">
                  <a16:creationId xmlns:a16="http://schemas.microsoft.com/office/drawing/2014/main" id="{556216EC-5CDF-4B48-B0EB-32E577D382F0}"/>
                </a:ext>
                <a:ext uri="{C183D7F6-B498-43B3-948B-1728B52AA6E4}">
                  <adec:decorative xmlns:adec="http://schemas.microsoft.com/office/drawing/2017/decorative" val="1"/>
                </a:ext>
              </a:extLst>
            </p:cNvPr>
            <p:cNvSpPr>
              <a:spLocks/>
            </p:cNvSpPr>
            <p:nvPr/>
          </p:nvSpPr>
          <p:spPr bwMode="auto">
            <a:xfrm>
              <a:off x="3122613" y="7464425"/>
              <a:ext cx="428625" cy="136525"/>
            </a:xfrm>
            <a:custGeom>
              <a:avLst/>
              <a:gdLst>
                <a:gd name="T0" fmla="*/ 270 w 270"/>
                <a:gd name="T1" fmla="*/ 86 h 86"/>
                <a:gd name="T2" fmla="*/ 0 w 270"/>
                <a:gd name="T3" fmla="*/ 86 h 86"/>
                <a:gd name="T4" fmla="*/ 0 w 270"/>
                <a:gd name="T5" fmla="*/ 0 h 86"/>
                <a:gd name="T6" fmla="*/ 204 w 270"/>
                <a:gd name="T7" fmla="*/ 0 h 86"/>
                <a:gd name="T8" fmla="*/ 270 w 270"/>
                <a:gd name="T9" fmla="*/ 86 h 86"/>
              </a:gdLst>
              <a:ahLst/>
              <a:cxnLst>
                <a:cxn ang="0">
                  <a:pos x="T0" y="T1"/>
                </a:cxn>
                <a:cxn ang="0">
                  <a:pos x="T2" y="T3"/>
                </a:cxn>
                <a:cxn ang="0">
                  <a:pos x="T4" y="T5"/>
                </a:cxn>
                <a:cxn ang="0">
                  <a:pos x="T6" y="T7"/>
                </a:cxn>
                <a:cxn ang="0">
                  <a:pos x="T8" y="T9"/>
                </a:cxn>
              </a:cxnLst>
              <a:rect l="0" t="0" r="r" b="b"/>
              <a:pathLst>
                <a:path w="270" h="86">
                  <a:moveTo>
                    <a:pt x="270" y="86"/>
                  </a:moveTo>
                  <a:lnTo>
                    <a:pt x="0" y="86"/>
                  </a:lnTo>
                  <a:lnTo>
                    <a:pt x="0" y="0"/>
                  </a:lnTo>
                  <a:lnTo>
                    <a:pt x="204" y="0"/>
                  </a:lnTo>
                  <a:lnTo>
                    <a:pt x="270" y="86"/>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3" name="Freeform 257">
              <a:extLst>
                <a:ext uri="{FF2B5EF4-FFF2-40B4-BE49-F238E27FC236}">
                  <a16:creationId xmlns:a16="http://schemas.microsoft.com/office/drawing/2014/main" id="{F33CD8B7-9D36-4304-AB9C-C527B9DFD2FB}"/>
                </a:ext>
                <a:ext uri="{C183D7F6-B498-43B3-948B-1728B52AA6E4}">
                  <adec:decorative xmlns:adec="http://schemas.microsoft.com/office/drawing/2017/decorative" val="1"/>
                </a:ext>
              </a:extLst>
            </p:cNvPr>
            <p:cNvSpPr>
              <a:spLocks/>
            </p:cNvSpPr>
            <p:nvPr/>
          </p:nvSpPr>
          <p:spPr bwMode="auto">
            <a:xfrm>
              <a:off x="3119438" y="7794625"/>
              <a:ext cx="311150" cy="409575"/>
            </a:xfrm>
            <a:custGeom>
              <a:avLst/>
              <a:gdLst>
                <a:gd name="T0" fmla="*/ 196 w 196"/>
                <a:gd name="T1" fmla="*/ 0 h 258"/>
                <a:gd name="T2" fmla="*/ 0 w 196"/>
                <a:gd name="T3" fmla="*/ 0 h 258"/>
                <a:gd name="T4" fmla="*/ 0 w 196"/>
                <a:gd name="T5" fmla="*/ 258 h 258"/>
                <a:gd name="T6" fmla="*/ 196 w 196"/>
                <a:gd name="T7" fmla="*/ 0 h 258"/>
              </a:gdLst>
              <a:ahLst/>
              <a:cxnLst>
                <a:cxn ang="0">
                  <a:pos x="T0" y="T1"/>
                </a:cxn>
                <a:cxn ang="0">
                  <a:pos x="T2" y="T3"/>
                </a:cxn>
                <a:cxn ang="0">
                  <a:pos x="T4" y="T5"/>
                </a:cxn>
                <a:cxn ang="0">
                  <a:pos x="T6" y="T7"/>
                </a:cxn>
              </a:cxnLst>
              <a:rect l="0" t="0" r="r" b="b"/>
              <a:pathLst>
                <a:path w="196" h="258">
                  <a:moveTo>
                    <a:pt x="196" y="0"/>
                  </a:moveTo>
                  <a:lnTo>
                    <a:pt x="0" y="0"/>
                  </a:lnTo>
                  <a:lnTo>
                    <a:pt x="0" y="258"/>
                  </a:lnTo>
                  <a:lnTo>
                    <a:pt x="196"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4" name="Freeform 258">
              <a:extLst>
                <a:ext uri="{FF2B5EF4-FFF2-40B4-BE49-F238E27FC236}">
                  <a16:creationId xmlns:a16="http://schemas.microsoft.com/office/drawing/2014/main" id="{7104999F-0A62-4ECD-AE95-3F3617105E92}"/>
                </a:ext>
                <a:ext uri="{C183D7F6-B498-43B3-948B-1728B52AA6E4}">
                  <adec:decorative xmlns:adec="http://schemas.microsoft.com/office/drawing/2017/decorative" val="1"/>
                </a:ext>
              </a:extLst>
            </p:cNvPr>
            <p:cNvSpPr>
              <a:spLocks/>
            </p:cNvSpPr>
            <p:nvPr/>
          </p:nvSpPr>
          <p:spPr bwMode="auto">
            <a:xfrm>
              <a:off x="3122613" y="7629525"/>
              <a:ext cx="428625" cy="136525"/>
            </a:xfrm>
            <a:custGeom>
              <a:avLst/>
              <a:gdLst>
                <a:gd name="T0" fmla="*/ 270 w 270"/>
                <a:gd name="T1" fmla="*/ 0 h 86"/>
                <a:gd name="T2" fmla="*/ 0 w 270"/>
                <a:gd name="T3" fmla="*/ 0 h 86"/>
                <a:gd name="T4" fmla="*/ 0 w 270"/>
                <a:gd name="T5" fmla="*/ 86 h 86"/>
                <a:gd name="T6" fmla="*/ 204 w 270"/>
                <a:gd name="T7" fmla="*/ 86 h 86"/>
                <a:gd name="T8" fmla="*/ 270 w 270"/>
                <a:gd name="T9" fmla="*/ 0 h 86"/>
              </a:gdLst>
              <a:ahLst/>
              <a:cxnLst>
                <a:cxn ang="0">
                  <a:pos x="T0" y="T1"/>
                </a:cxn>
                <a:cxn ang="0">
                  <a:pos x="T2" y="T3"/>
                </a:cxn>
                <a:cxn ang="0">
                  <a:pos x="T4" y="T5"/>
                </a:cxn>
                <a:cxn ang="0">
                  <a:pos x="T6" y="T7"/>
                </a:cxn>
                <a:cxn ang="0">
                  <a:pos x="T8" y="T9"/>
                </a:cxn>
              </a:cxnLst>
              <a:rect l="0" t="0" r="r" b="b"/>
              <a:pathLst>
                <a:path w="270" h="86">
                  <a:moveTo>
                    <a:pt x="270" y="0"/>
                  </a:moveTo>
                  <a:lnTo>
                    <a:pt x="0" y="0"/>
                  </a:lnTo>
                  <a:lnTo>
                    <a:pt x="0" y="86"/>
                  </a:lnTo>
                  <a:lnTo>
                    <a:pt x="204" y="86"/>
                  </a:lnTo>
                  <a:lnTo>
                    <a:pt x="270"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4" name="Freeform 243">
              <a:extLst>
                <a:ext uri="{FF2B5EF4-FFF2-40B4-BE49-F238E27FC236}">
                  <a16:creationId xmlns:a16="http://schemas.microsoft.com/office/drawing/2014/main" id="{9CD0BA89-DB3A-4C6D-915A-89DA0C9C2AB1}"/>
                </a:ext>
                <a:ext uri="{C183D7F6-B498-43B3-948B-1728B52AA6E4}">
                  <adec:decorative xmlns:adec="http://schemas.microsoft.com/office/drawing/2017/decorative" val="1"/>
                </a:ext>
              </a:extLst>
            </p:cNvPr>
            <p:cNvSpPr>
              <a:spLocks/>
            </p:cNvSpPr>
            <p:nvPr/>
          </p:nvSpPr>
          <p:spPr bwMode="auto">
            <a:xfrm>
              <a:off x="1947863" y="6651624"/>
              <a:ext cx="635000" cy="784225"/>
            </a:xfrm>
            <a:custGeom>
              <a:avLst/>
              <a:gdLst>
                <a:gd name="T0" fmla="*/ 0 w 400"/>
                <a:gd name="T1" fmla="*/ 0 h 494"/>
                <a:gd name="T2" fmla="*/ 0 w 400"/>
                <a:gd name="T3" fmla="*/ 276 h 494"/>
                <a:gd name="T4" fmla="*/ 400 w 400"/>
                <a:gd name="T5" fmla="*/ 494 h 494"/>
                <a:gd name="T6" fmla="*/ 400 w 400"/>
                <a:gd name="T7" fmla="*/ 410 h 494"/>
                <a:gd name="T8" fmla="*/ 0 w 400"/>
                <a:gd name="T9" fmla="*/ 0 h 494"/>
              </a:gdLst>
              <a:ahLst/>
              <a:cxnLst>
                <a:cxn ang="0">
                  <a:pos x="T0" y="T1"/>
                </a:cxn>
                <a:cxn ang="0">
                  <a:pos x="T2" y="T3"/>
                </a:cxn>
                <a:cxn ang="0">
                  <a:pos x="T4" y="T5"/>
                </a:cxn>
                <a:cxn ang="0">
                  <a:pos x="T6" y="T7"/>
                </a:cxn>
                <a:cxn ang="0">
                  <a:pos x="T8" y="T9"/>
                </a:cxn>
              </a:cxnLst>
              <a:rect l="0" t="0" r="r" b="b"/>
              <a:pathLst>
                <a:path w="400" h="494">
                  <a:moveTo>
                    <a:pt x="0" y="0"/>
                  </a:moveTo>
                  <a:lnTo>
                    <a:pt x="0" y="276"/>
                  </a:lnTo>
                  <a:lnTo>
                    <a:pt x="400" y="494"/>
                  </a:lnTo>
                  <a:lnTo>
                    <a:pt x="400" y="410"/>
                  </a:lnTo>
                  <a:lnTo>
                    <a:pt x="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5" name="Freeform 245">
              <a:extLst>
                <a:ext uri="{FF2B5EF4-FFF2-40B4-BE49-F238E27FC236}">
                  <a16:creationId xmlns:a16="http://schemas.microsoft.com/office/drawing/2014/main" id="{10BDF724-4FCE-4158-B0EE-D2934DC51B0F}"/>
                </a:ext>
                <a:ext uri="{C183D7F6-B498-43B3-948B-1728B52AA6E4}">
                  <adec:decorative xmlns:adec="http://schemas.microsoft.com/office/drawing/2017/decorative" val="1"/>
                </a:ext>
              </a:extLst>
            </p:cNvPr>
            <p:cNvSpPr>
              <a:spLocks/>
            </p:cNvSpPr>
            <p:nvPr/>
          </p:nvSpPr>
          <p:spPr bwMode="auto">
            <a:xfrm>
              <a:off x="1947863" y="7146924"/>
              <a:ext cx="635000" cy="454025"/>
            </a:xfrm>
            <a:custGeom>
              <a:avLst/>
              <a:gdLst>
                <a:gd name="T0" fmla="*/ 0 w 400"/>
                <a:gd name="T1" fmla="*/ 0 h 286"/>
                <a:gd name="T2" fmla="*/ 0 w 400"/>
                <a:gd name="T3" fmla="*/ 276 h 286"/>
                <a:gd name="T4" fmla="*/ 400 w 400"/>
                <a:gd name="T5" fmla="*/ 286 h 286"/>
                <a:gd name="T6" fmla="*/ 400 w 400"/>
                <a:gd name="T7" fmla="*/ 200 h 286"/>
                <a:gd name="T8" fmla="*/ 0 w 400"/>
                <a:gd name="T9" fmla="*/ 0 h 286"/>
              </a:gdLst>
              <a:ahLst/>
              <a:cxnLst>
                <a:cxn ang="0">
                  <a:pos x="T0" y="T1"/>
                </a:cxn>
                <a:cxn ang="0">
                  <a:pos x="T2" y="T3"/>
                </a:cxn>
                <a:cxn ang="0">
                  <a:pos x="T4" y="T5"/>
                </a:cxn>
                <a:cxn ang="0">
                  <a:pos x="T6" y="T7"/>
                </a:cxn>
                <a:cxn ang="0">
                  <a:pos x="T8" y="T9"/>
                </a:cxn>
              </a:cxnLst>
              <a:rect l="0" t="0" r="r" b="b"/>
              <a:pathLst>
                <a:path w="400" h="286">
                  <a:moveTo>
                    <a:pt x="0" y="0"/>
                  </a:moveTo>
                  <a:lnTo>
                    <a:pt x="0" y="276"/>
                  </a:lnTo>
                  <a:lnTo>
                    <a:pt x="400" y="286"/>
                  </a:lnTo>
                  <a:lnTo>
                    <a:pt x="400" y="200"/>
                  </a:lnTo>
                  <a:lnTo>
                    <a:pt x="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6" name="Freeform 247">
              <a:extLst>
                <a:ext uri="{FF2B5EF4-FFF2-40B4-BE49-F238E27FC236}">
                  <a16:creationId xmlns:a16="http://schemas.microsoft.com/office/drawing/2014/main" id="{76BA3CA4-F28F-430F-9335-557E74A6A396}"/>
                </a:ext>
                <a:ext uri="{C183D7F6-B498-43B3-948B-1728B52AA6E4}">
                  <adec:decorative xmlns:adec="http://schemas.microsoft.com/office/drawing/2017/decorative" val="1"/>
                </a:ext>
              </a:extLst>
            </p:cNvPr>
            <p:cNvSpPr>
              <a:spLocks/>
            </p:cNvSpPr>
            <p:nvPr/>
          </p:nvSpPr>
          <p:spPr bwMode="auto">
            <a:xfrm>
              <a:off x="1947863" y="7629524"/>
              <a:ext cx="635000" cy="454025"/>
            </a:xfrm>
            <a:custGeom>
              <a:avLst/>
              <a:gdLst>
                <a:gd name="T0" fmla="*/ 400 w 400"/>
                <a:gd name="T1" fmla="*/ 0 h 286"/>
                <a:gd name="T2" fmla="*/ 0 w 400"/>
                <a:gd name="T3" fmla="*/ 10 h 286"/>
                <a:gd name="T4" fmla="*/ 0 w 400"/>
                <a:gd name="T5" fmla="*/ 286 h 286"/>
                <a:gd name="T6" fmla="*/ 400 w 400"/>
                <a:gd name="T7" fmla="*/ 86 h 286"/>
                <a:gd name="T8" fmla="*/ 400 w 400"/>
                <a:gd name="T9" fmla="*/ 0 h 286"/>
              </a:gdLst>
              <a:ahLst/>
              <a:cxnLst>
                <a:cxn ang="0">
                  <a:pos x="T0" y="T1"/>
                </a:cxn>
                <a:cxn ang="0">
                  <a:pos x="T2" y="T3"/>
                </a:cxn>
                <a:cxn ang="0">
                  <a:pos x="T4" y="T5"/>
                </a:cxn>
                <a:cxn ang="0">
                  <a:pos x="T6" y="T7"/>
                </a:cxn>
                <a:cxn ang="0">
                  <a:pos x="T8" y="T9"/>
                </a:cxn>
              </a:cxnLst>
              <a:rect l="0" t="0" r="r" b="b"/>
              <a:pathLst>
                <a:path w="400" h="286">
                  <a:moveTo>
                    <a:pt x="400" y="0"/>
                  </a:moveTo>
                  <a:lnTo>
                    <a:pt x="0" y="10"/>
                  </a:lnTo>
                  <a:lnTo>
                    <a:pt x="0" y="286"/>
                  </a:lnTo>
                  <a:lnTo>
                    <a:pt x="400" y="86"/>
                  </a:lnTo>
                  <a:lnTo>
                    <a:pt x="40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7" name="Freeform 249">
              <a:extLst>
                <a:ext uri="{FF2B5EF4-FFF2-40B4-BE49-F238E27FC236}">
                  <a16:creationId xmlns:a16="http://schemas.microsoft.com/office/drawing/2014/main" id="{9F0E0722-555A-4B86-A516-EAAA8BA2E2E2}"/>
                </a:ext>
                <a:ext uri="{C183D7F6-B498-43B3-948B-1728B52AA6E4}">
                  <adec:decorative xmlns:adec="http://schemas.microsoft.com/office/drawing/2017/decorative" val="1"/>
                </a:ext>
              </a:extLst>
            </p:cNvPr>
            <p:cNvSpPr>
              <a:spLocks/>
            </p:cNvSpPr>
            <p:nvPr/>
          </p:nvSpPr>
          <p:spPr bwMode="auto">
            <a:xfrm>
              <a:off x="1947863" y="7794624"/>
              <a:ext cx="635000" cy="784225"/>
            </a:xfrm>
            <a:custGeom>
              <a:avLst/>
              <a:gdLst>
                <a:gd name="T0" fmla="*/ 400 w 400"/>
                <a:gd name="T1" fmla="*/ 0 h 494"/>
                <a:gd name="T2" fmla="*/ 0 w 400"/>
                <a:gd name="T3" fmla="*/ 218 h 494"/>
                <a:gd name="T4" fmla="*/ 0 w 400"/>
                <a:gd name="T5" fmla="*/ 494 h 494"/>
                <a:gd name="T6" fmla="*/ 400 w 400"/>
                <a:gd name="T7" fmla="*/ 84 h 494"/>
                <a:gd name="T8" fmla="*/ 400 w 400"/>
                <a:gd name="T9" fmla="*/ 0 h 494"/>
              </a:gdLst>
              <a:ahLst/>
              <a:cxnLst>
                <a:cxn ang="0">
                  <a:pos x="T0" y="T1"/>
                </a:cxn>
                <a:cxn ang="0">
                  <a:pos x="T2" y="T3"/>
                </a:cxn>
                <a:cxn ang="0">
                  <a:pos x="T4" y="T5"/>
                </a:cxn>
                <a:cxn ang="0">
                  <a:pos x="T6" y="T7"/>
                </a:cxn>
                <a:cxn ang="0">
                  <a:pos x="T8" y="T9"/>
                </a:cxn>
              </a:cxnLst>
              <a:rect l="0" t="0" r="r" b="b"/>
              <a:pathLst>
                <a:path w="400" h="494">
                  <a:moveTo>
                    <a:pt x="400" y="0"/>
                  </a:moveTo>
                  <a:lnTo>
                    <a:pt x="0" y="218"/>
                  </a:lnTo>
                  <a:lnTo>
                    <a:pt x="0" y="494"/>
                  </a:lnTo>
                  <a:lnTo>
                    <a:pt x="400" y="84"/>
                  </a:lnTo>
                  <a:lnTo>
                    <a:pt x="40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62" name="Group 261" descr="progression arrows pointed up">
            <a:extLst>
              <a:ext uri="{FF2B5EF4-FFF2-40B4-BE49-F238E27FC236}">
                <a16:creationId xmlns:a16="http://schemas.microsoft.com/office/drawing/2014/main" id="{FBF84498-FE77-4B0C-A006-93C76EC84EE4}"/>
              </a:ext>
            </a:extLst>
          </p:cNvPr>
          <p:cNvGrpSpPr/>
          <p:nvPr/>
        </p:nvGrpSpPr>
        <p:grpSpPr>
          <a:xfrm>
            <a:off x="6202760" y="4886325"/>
            <a:ext cx="2156404" cy="1552575"/>
            <a:chOff x="3573463" y="6515100"/>
            <a:chExt cx="2875205" cy="2070100"/>
          </a:xfrm>
        </p:grpSpPr>
        <p:sp>
          <p:nvSpPr>
            <p:cNvPr id="216" name="Freeform 260">
              <a:extLst>
                <a:ext uri="{FF2B5EF4-FFF2-40B4-BE49-F238E27FC236}">
                  <a16:creationId xmlns:a16="http://schemas.microsoft.com/office/drawing/2014/main" id="{5B3BD6C3-BE3E-4959-9B5D-DB8D680D1890}"/>
                </a:ext>
                <a:ext uri="{C183D7F6-B498-43B3-948B-1728B52AA6E4}">
                  <adec:decorative xmlns:adec="http://schemas.microsoft.com/office/drawing/2017/decorative" val="1"/>
                </a:ext>
              </a:extLst>
            </p:cNvPr>
            <p:cNvSpPr>
              <a:spLocks/>
            </p:cNvSpPr>
            <p:nvPr/>
          </p:nvSpPr>
          <p:spPr bwMode="auto">
            <a:xfrm>
              <a:off x="4541838" y="6515100"/>
              <a:ext cx="438150" cy="1425575"/>
            </a:xfrm>
            <a:custGeom>
              <a:avLst/>
              <a:gdLst>
                <a:gd name="T0" fmla="*/ 276 w 276"/>
                <a:gd name="T1" fmla="*/ 170 h 898"/>
                <a:gd name="T2" fmla="*/ 276 w 276"/>
                <a:gd name="T3" fmla="*/ 898 h 898"/>
                <a:gd name="T4" fmla="*/ 0 w 276"/>
                <a:gd name="T5" fmla="*/ 898 h 898"/>
                <a:gd name="T6" fmla="*/ 0 w 276"/>
                <a:gd name="T7" fmla="*/ 170 h 898"/>
                <a:gd name="T8" fmla="*/ 138 w 276"/>
                <a:gd name="T9" fmla="*/ 0 h 898"/>
                <a:gd name="T10" fmla="*/ 276 w 276"/>
                <a:gd name="T11" fmla="*/ 170 h 898"/>
              </a:gdLst>
              <a:ahLst/>
              <a:cxnLst>
                <a:cxn ang="0">
                  <a:pos x="T0" y="T1"/>
                </a:cxn>
                <a:cxn ang="0">
                  <a:pos x="T2" y="T3"/>
                </a:cxn>
                <a:cxn ang="0">
                  <a:pos x="T4" y="T5"/>
                </a:cxn>
                <a:cxn ang="0">
                  <a:pos x="T6" y="T7"/>
                </a:cxn>
                <a:cxn ang="0">
                  <a:pos x="T8" y="T9"/>
                </a:cxn>
                <a:cxn ang="0">
                  <a:pos x="T10" y="T11"/>
                </a:cxn>
              </a:cxnLst>
              <a:rect l="0" t="0" r="r" b="b"/>
              <a:pathLst>
                <a:path w="276" h="898">
                  <a:moveTo>
                    <a:pt x="276" y="170"/>
                  </a:moveTo>
                  <a:lnTo>
                    <a:pt x="276" y="898"/>
                  </a:lnTo>
                  <a:lnTo>
                    <a:pt x="0" y="898"/>
                  </a:lnTo>
                  <a:lnTo>
                    <a:pt x="0" y="170"/>
                  </a:lnTo>
                  <a:lnTo>
                    <a:pt x="138" y="0"/>
                  </a:lnTo>
                  <a:lnTo>
                    <a:pt x="276" y="17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3" name="Freeform 219">
              <a:extLst>
                <a:ext uri="{FF2B5EF4-FFF2-40B4-BE49-F238E27FC236}">
                  <a16:creationId xmlns:a16="http://schemas.microsoft.com/office/drawing/2014/main" id="{32131487-9EFD-454A-8BE3-AC366614933D}"/>
                </a:ext>
                <a:ext uri="{C183D7F6-B498-43B3-948B-1728B52AA6E4}">
                  <adec:decorative xmlns:adec="http://schemas.microsoft.com/office/drawing/2017/decorative" val="1"/>
                </a:ext>
              </a:extLst>
            </p:cNvPr>
            <p:cNvSpPr>
              <a:spLocks/>
            </p:cNvSpPr>
            <p:nvPr/>
          </p:nvSpPr>
          <p:spPr bwMode="auto">
            <a:xfrm>
              <a:off x="3573463" y="7940675"/>
              <a:ext cx="911225" cy="644525"/>
            </a:xfrm>
            <a:custGeom>
              <a:avLst/>
              <a:gdLst>
                <a:gd name="T0" fmla="*/ 574 w 574"/>
                <a:gd name="T1" fmla="*/ 0 h 406"/>
                <a:gd name="T2" fmla="*/ 424 w 574"/>
                <a:gd name="T3" fmla="*/ 406 h 406"/>
                <a:gd name="T4" fmla="*/ 0 w 574"/>
                <a:gd name="T5" fmla="*/ 406 h 406"/>
                <a:gd name="T6" fmla="*/ 298 w 574"/>
                <a:gd name="T7" fmla="*/ 0 h 406"/>
                <a:gd name="T8" fmla="*/ 574 w 574"/>
                <a:gd name="T9" fmla="*/ 0 h 406"/>
              </a:gdLst>
              <a:ahLst/>
              <a:cxnLst>
                <a:cxn ang="0">
                  <a:pos x="T0" y="T1"/>
                </a:cxn>
                <a:cxn ang="0">
                  <a:pos x="T2" y="T3"/>
                </a:cxn>
                <a:cxn ang="0">
                  <a:pos x="T4" y="T5"/>
                </a:cxn>
                <a:cxn ang="0">
                  <a:pos x="T6" y="T7"/>
                </a:cxn>
                <a:cxn ang="0">
                  <a:pos x="T8" y="T9"/>
                </a:cxn>
              </a:cxnLst>
              <a:rect l="0" t="0" r="r" b="b"/>
              <a:pathLst>
                <a:path w="574" h="406">
                  <a:moveTo>
                    <a:pt x="574" y="0"/>
                  </a:moveTo>
                  <a:lnTo>
                    <a:pt x="424" y="406"/>
                  </a:lnTo>
                  <a:lnTo>
                    <a:pt x="0" y="406"/>
                  </a:lnTo>
                  <a:lnTo>
                    <a:pt x="298" y="0"/>
                  </a:lnTo>
                  <a:lnTo>
                    <a:pt x="574" y="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4" name="Freeform 220">
              <a:extLst>
                <a:ext uri="{FF2B5EF4-FFF2-40B4-BE49-F238E27FC236}">
                  <a16:creationId xmlns:a16="http://schemas.microsoft.com/office/drawing/2014/main" id="{8FD13D66-5300-4B05-86AF-CC98139A023C}"/>
                </a:ext>
                <a:ext uri="{C183D7F6-B498-43B3-948B-1728B52AA6E4}">
                  <adec:decorative xmlns:adec="http://schemas.microsoft.com/office/drawing/2017/decorative" val="1"/>
                </a:ext>
              </a:extLst>
            </p:cNvPr>
            <p:cNvSpPr>
              <a:spLocks/>
            </p:cNvSpPr>
            <p:nvPr/>
          </p:nvSpPr>
          <p:spPr bwMode="auto">
            <a:xfrm>
              <a:off x="3573463" y="7940675"/>
              <a:ext cx="911225" cy="644525"/>
            </a:xfrm>
            <a:custGeom>
              <a:avLst/>
              <a:gdLst>
                <a:gd name="T0" fmla="*/ 574 w 574"/>
                <a:gd name="T1" fmla="*/ 0 h 406"/>
                <a:gd name="T2" fmla="*/ 424 w 574"/>
                <a:gd name="T3" fmla="*/ 406 h 406"/>
                <a:gd name="T4" fmla="*/ 0 w 574"/>
                <a:gd name="T5" fmla="*/ 406 h 406"/>
                <a:gd name="T6" fmla="*/ 298 w 574"/>
                <a:gd name="T7" fmla="*/ 0 h 406"/>
                <a:gd name="T8" fmla="*/ 574 w 574"/>
                <a:gd name="T9" fmla="*/ 0 h 406"/>
              </a:gdLst>
              <a:ahLst/>
              <a:cxnLst>
                <a:cxn ang="0">
                  <a:pos x="T0" y="T1"/>
                </a:cxn>
                <a:cxn ang="0">
                  <a:pos x="T2" y="T3"/>
                </a:cxn>
                <a:cxn ang="0">
                  <a:pos x="T4" y="T5"/>
                </a:cxn>
                <a:cxn ang="0">
                  <a:pos x="T6" y="T7"/>
                </a:cxn>
                <a:cxn ang="0">
                  <a:pos x="T8" y="T9"/>
                </a:cxn>
              </a:cxnLst>
              <a:rect l="0" t="0" r="r" b="b"/>
              <a:pathLst>
                <a:path w="574" h="406">
                  <a:moveTo>
                    <a:pt x="574" y="0"/>
                  </a:moveTo>
                  <a:lnTo>
                    <a:pt x="424" y="406"/>
                  </a:lnTo>
                  <a:lnTo>
                    <a:pt x="0" y="406"/>
                  </a:lnTo>
                  <a:lnTo>
                    <a:pt x="298" y="0"/>
                  </a:lnTo>
                  <a:lnTo>
                    <a:pt x="5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5" name="Freeform 221">
              <a:extLst>
                <a:ext uri="{FF2B5EF4-FFF2-40B4-BE49-F238E27FC236}">
                  <a16:creationId xmlns:a16="http://schemas.microsoft.com/office/drawing/2014/main" id="{D4864BE4-5221-4FF4-8D57-00C2B68CAD20}"/>
                </a:ext>
                <a:ext uri="{C183D7F6-B498-43B3-948B-1728B52AA6E4}">
                  <adec:decorative xmlns:adec="http://schemas.microsoft.com/office/drawing/2017/decorative" val="1"/>
                </a:ext>
              </a:extLst>
            </p:cNvPr>
            <p:cNvSpPr>
              <a:spLocks/>
            </p:cNvSpPr>
            <p:nvPr/>
          </p:nvSpPr>
          <p:spPr bwMode="auto">
            <a:xfrm>
              <a:off x="4306888" y="7940675"/>
              <a:ext cx="673100" cy="644525"/>
            </a:xfrm>
            <a:custGeom>
              <a:avLst/>
              <a:gdLst>
                <a:gd name="T0" fmla="*/ 424 w 424"/>
                <a:gd name="T1" fmla="*/ 0 h 406"/>
                <a:gd name="T2" fmla="*/ 424 w 424"/>
                <a:gd name="T3" fmla="*/ 406 h 406"/>
                <a:gd name="T4" fmla="*/ 0 w 424"/>
                <a:gd name="T5" fmla="*/ 406 h 406"/>
                <a:gd name="T6" fmla="*/ 148 w 424"/>
                <a:gd name="T7" fmla="*/ 0 h 406"/>
                <a:gd name="T8" fmla="*/ 424 w 424"/>
                <a:gd name="T9" fmla="*/ 0 h 406"/>
              </a:gdLst>
              <a:ahLst/>
              <a:cxnLst>
                <a:cxn ang="0">
                  <a:pos x="T0" y="T1"/>
                </a:cxn>
                <a:cxn ang="0">
                  <a:pos x="T2" y="T3"/>
                </a:cxn>
                <a:cxn ang="0">
                  <a:pos x="T4" y="T5"/>
                </a:cxn>
                <a:cxn ang="0">
                  <a:pos x="T6" y="T7"/>
                </a:cxn>
                <a:cxn ang="0">
                  <a:pos x="T8" y="T9"/>
                </a:cxn>
              </a:cxnLst>
              <a:rect l="0" t="0" r="r" b="b"/>
              <a:pathLst>
                <a:path w="424" h="406">
                  <a:moveTo>
                    <a:pt x="424" y="0"/>
                  </a:moveTo>
                  <a:lnTo>
                    <a:pt x="424" y="406"/>
                  </a:lnTo>
                  <a:lnTo>
                    <a:pt x="0" y="406"/>
                  </a:lnTo>
                  <a:lnTo>
                    <a:pt x="148" y="0"/>
                  </a:lnTo>
                  <a:lnTo>
                    <a:pt x="424" y="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6" name="Freeform 222">
              <a:extLst>
                <a:ext uri="{FF2B5EF4-FFF2-40B4-BE49-F238E27FC236}">
                  <a16:creationId xmlns:a16="http://schemas.microsoft.com/office/drawing/2014/main" id="{B459022E-E13B-4A50-AE39-5D11155EB890}"/>
                </a:ext>
                <a:ext uri="{C183D7F6-B498-43B3-948B-1728B52AA6E4}">
                  <adec:decorative xmlns:adec="http://schemas.microsoft.com/office/drawing/2017/decorative" val="1"/>
                </a:ext>
              </a:extLst>
            </p:cNvPr>
            <p:cNvSpPr>
              <a:spLocks/>
            </p:cNvSpPr>
            <p:nvPr/>
          </p:nvSpPr>
          <p:spPr bwMode="auto">
            <a:xfrm>
              <a:off x="4306888" y="7940675"/>
              <a:ext cx="673100" cy="644525"/>
            </a:xfrm>
            <a:custGeom>
              <a:avLst/>
              <a:gdLst>
                <a:gd name="T0" fmla="*/ 424 w 424"/>
                <a:gd name="T1" fmla="*/ 0 h 406"/>
                <a:gd name="T2" fmla="*/ 424 w 424"/>
                <a:gd name="T3" fmla="*/ 406 h 406"/>
                <a:gd name="T4" fmla="*/ 0 w 424"/>
                <a:gd name="T5" fmla="*/ 406 h 406"/>
                <a:gd name="T6" fmla="*/ 148 w 424"/>
                <a:gd name="T7" fmla="*/ 0 h 406"/>
                <a:gd name="T8" fmla="*/ 424 w 424"/>
                <a:gd name="T9" fmla="*/ 0 h 406"/>
              </a:gdLst>
              <a:ahLst/>
              <a:cxnLst>
                <a:cxn ang="0">
                  <a:pos x="T0" y="T1"/>
                </a:cxn>
                <a:cxn ang="0">
                  <a:pos x="T2" y="T3"/>
                </a:cxn>
                <a:cxn ang="0">
                  <a:pos x="T4" y="T5"/>
                </a:cxn>
                <a:cxn ang="0">
                  <a:pos x="T6" y="T7"/>
                </a:cxn>
                <a:cxn ang="0">
                  <a:pos x="T8" y="T9"/>
                </a:cxn>
              </a:cxnLst>
              <a:rect l="0" t="0" r="r" b="b"/>
              <a:pathLst>
                <a:path w="424" h="406">
                  <a:moveTo>
                    <a:pt x="424" y="0"/>
                  </a:moveTo>
                  <a:lnTo>
                    <a:pt x="424" y="406"/>
                  </a:lnTo>
                  <a:lnTo>
                    <a:pt x="0" y="406"/>
                  </a:lnTo>
                  <a:lnTo>
                    <a:pt x="148" y="0"/>
                  </a:lnTo>
                  <a:lnTo>
                    <a:pt x="4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7" name="Freeform 223">
              <a:extLst>
                <a:ext uri="{FF2B5EF4-FFF2-40B4-BE49-F238E27FC236}">
                  <a16:creationId xmlns:a16="http://schemas.microsoft.com/office/drawing/2014/main" id="{D9933FF2-68C2-41A0-9ED7-83ACD54C5A04}"/>
                </a:ext>
                <a:ext uri="{C183D7F6-B498-43B3-948B-1728B52AA6E4}">
                  <adec:decorative xmlns:adec="http://schemas.microsoft.com/office/drawing/2017/decorative" val="1"/>
                </a:ext>
              </a:extLst>
            </p:cNvPr>
            <p:cNvSpPr>
              <a:spLocks/>
            </p:cNvSpPr>
            <p:nvPr/>
          </p:nvSpPr>
          <p:spPr bwMode="auto">
            <a:xfrm>
              <a:off x="5040313" y="7940675"/>
              <a:ext cx="673100" cy="644525"/>
            </a:xfrm>
            <a:custGeom>
              <a:avLst/>
              <a:gdLst>
                <a:gd name="T0" fmla="*/ 276 w 424"/>
                <a:gd name="T1" fmla="*/ 0 h 406"/>
                <a:gd name="T2" fmla="*/ 424 w 424"/>
                <a:gd name="T3" fmla="*/ 406 h 406"/>
                <a:gd name="T4" fmla="*/ 0 w 424"/>
                <a:gd name="T5" fmla="*/ 406 h 406"/>
                <a:gd name="T6" fmla="*/ 0 w 424"/>
                <a:gd name="T7" fmla="*/ 0 h 406"/>
                <a:gd name="T8" fmla="*/ 276 w 424"/>
                <a:gd name="T9" fmla="*/ 0 h 406"/>
              </a:gdLst>
              <a:ahLst/>
              <a:cxnLst>
                <a:cxn ang="0">
                  <a:pos x="T0" y="T1"/>
                </a:cxn>
                <a:cxn ang="0">
                  <a:pos x="T2" y="T3"/>
                </a:cxn>
                <a:cxn ang="0">
                  <a:pos x="T4" y="T5"/>
                </a:cxn>
                <a:cxn ang="0">
                  <a:pos x="T6" y="T7"/>
                </a:cxn>
                <a:cxn ang="0">
                  <a:pos x="T8" y="T9"/>
                </a:cxn>
              </a:cxnLst>
              <a:rect l="0" t="0" r="r" b="b"/>
              <a:pathLst>
                <a:path w="424" h="406">
                  <a:moveTo>
                    <a:pt x="276" y="0"/>
                  </a:moveTo>
                  <a:lnTo>
                    <a:pt x="424" y="406"/>
                  </a:lnTo>
                  <a:lnTo>
                    <a:pt x="0" y="406"/>
                  </a:lnTo>
                  <a:lnTo>
                    <a:pt x="0" y="0"/>
                  </a:lnTo>
                  <a:lnTo>
                    <a:pt x="276"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8" name="Freeform 224">
              <a:extLst>
                <a:ext uri="{FF2B5EF4-FFF2-40B4-BE49-F238E27FC236}">
                  <a16:creationId xmlns:a16="http://schemas.microsoft.com/office/drawing/2014/main" id="{A888CE64-975F-4902-B3F4-F037673A5531}"/>
                </a:ext>
                <a:ext uri="{C183D7F6-B498-43B3-948B-1728B52AA6E4}">
                  <adec:decorative xmlns:adec="http://schemas.microsoft.com/office/drawing/2017/decorative" val="1"/>
                </a:ext>
              </a:extLst>
            </p:cNvPr>
            <p:cNvSpPr>
              <a:spLocks/>
            </p:cNvSpPr>
            <p:nvPr/>
          </p:nvSpPr>
          <p:spPr bwMode="auto">
            <a:xfrm>
              <a:off x="5040313" y="7940675"/>
              <a:ext cx="673100" cy="644525"/>
            </a:xfrm>
            <a:custGeom>
              <a:avLst/>
              <a:gdLst>
                <a:gd name="T0" fmla="*/ 276 w 424"/>
                <a:gd name="T1" fmla="*/ 0 h 406"/>
                <a:gd name="T2" fmla="*/ 424 w 424"/>
                <a:gd name="T3" fmla="*/ 406 h 406"/>
                <a:gd name="T4" fmla="*/ 0 w 424"/>
                <a:gd name="T5" fmla="*/ 406 h 406"/>
                <a:gd name="T6" fmla="*/ 0 w 424"/>
                <a:gd name="T7" fmla="*/ 0 h 406"/>
                <a:gd name="T8" fmla="*/ 276 w 424"/>
                <a:gd name="T9" fmla="*/ 0 h 406"/>
              </a:gdLst>
              <a:ahLst/>
              <a:cxnLst>
                <a:cxn ang="0">
                  <a:pos x="T0" y="T1"/>
                </a:cxn>
                <a:cxn ang="0">
                  <a:pos x="T2" y="T3"/>
                </a:cxn>
                <a:cxn ang="0">
                  <a:pos x="T4" y="T5"/>
                </a:cxn>
                <a:cxn ang="0">
                  <a:pos x="T6" y="T7"/>
                </a:cxn>
                <a:cxn ang="0">
                  <a:pos x="T8" y="T9"/>
                </a:cxn>
              </a:cxnLst>
              <a:rect l="0" t="0" r="r" b="b"/>
              <a:pathLst>
                <a:path w="424" h="406">
                  <a:moveTo>
                    <a:pt x="276" y="0"/>
                  </a:moveTo>
                  <a:lnTo>
                    <a:pt x="424" y="406"/>
                  </a:lnTo>
                  <a:lnTo>
                    <a:pt x="0" y="406"/>
                  </a:lnTo>
                  <a:lnTo>
                    <a:pt x="0" y="0"/>
                  </a:lnTo>
                  <a:lnTo>
                    <a:pt x="2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9" name="Freeform 225">
              <a:extLst>
                <a:ext uri="{FF2B5EF4-FFF2-40B4-BE49-F238E27FC236}">
                  <a16:creationId xmlns:a16="http://schemas.microsoft.com/office/drawing/2014/main" id="{028245AA-4A90-410F-BB6B-5768BC793534}"/>
                </a:ext>
                <a:ext uri="{C183D7F6-B498-43B3-948B-1728B52AA6E4}">
                  <adec:decorative xmlns:adec="http://schemas.microsoft.com/office/drawing/2017/decorative" val="1"/>
                </a:ext>
              </a:extLst>
            </p:cNvPr>
            <p:cNvSpPr>
              <a:spLocks/>
            </p:cNvSpPr>
            <p:nvPr/>
          </p:nvSpPr>
          <p:spPr bwMode="auto">
            <a:xfrm>
              <a:off x="5535613" y="7940675"/>
              <a:ext cx="911225" cy="644525"/>
            </a:xfrm>
            <a:custGeom>
              <a:avLst/>
              <a:gdLst>
                <a:gd name="T0" fmla="*/ 276 w 574"/>
                <a:gd name="T1" fmla="*/ 0 h 406"/>
                <a:gd name="T2" fmla="*/ 574 w 574"/>
                <a:gd name="T3" fmla="*/ 406 h 406"/>
                <a:gd name="T4" fmla="*/ 150 w 574"/>
                <a:gd name="T5" fmla="*/ 406 h 406"/>
                <a:gd name="T6" fmla="*/ 0 w 574"/>
                <a:gd name="T7" fmla="*/ 0 h 406"/>
                <a:gd name="T8" fmla="*/ 276 w 574"/>
                <a:gd name="T9" fmla="*/ 0 h 406"/>
              </a:gdLst>
              <a:ahLst/>
              <a:cxnLst>
                <a:cxn ang="0">
                  <a:pos x="T0" y="T1"/>
                </a:cxn>
                <a:cxn ang="0">
                  <a:pos x="T2" y="T3"/>
                </a:cxn>
                <a:cxn ang="0">
                  <a:pos x="T4" y="T5"/>
                </a:cxn>
                <a:cxn ang="0">
                  <a:pos x="T6" y="T7"/>
                </a:cxn>
                <a:cxn ang="0">
                  <a:pos x="T8" y="T9"/>
                </a:cxn>
              </a:cxnLst>
              <a:rect l="0" t="0" r="r" b="b"/>
              <a:pathLst>
                <a:path w="574" h="406">
                  <a:moveTo>
                    <a:pt x="276" y="0"/>
                  </a:moveTo>
                  <a:lnTo>
                    <a:pt x="574" y="406"/>
                  </a:lnTo>
                  <a:lnTo>
                    <a:pt x="150" y="406"/>
                  </a:lnTo>
                  <a:lnTo>
                    <a:pt x="0" y="0"/>
                  </a:lnTo>
                  <a:lnTo>
                    <a:pt x="276" y="0"/>
                  </a:lnTo>
                  <a:close/>
                </a:path>
              </a:pathLst>
            </a:custGeom>
            <a:solidFill>
              <a:srgbClr val="F868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0" name="Freeform 226">
              <a:extLst>
                <a:ext uri="{FF2B5EF4-FFF2-40B4-BE49-F238E27FC236}">
                  <a16:creationId xmlns:a16="http://schemas.microsoft.com/office/drawing/2014/main" id="{F0AFD335-B2C7-46FB-89D5-78A9FD483743}"/>
                </a:ext>
                <a:ext uri="{C183D7F6-B498-43B3-948B-1728B52AA6E4}">
                  <adec:decorative xmlns:adec="http://schemas.microsoft.com/office/drawing/2017/decorative" val="1"/>
                </a:ext>
              </a:extLst>
            </p:cNvPr>
            <p:cNvSpPr>
              <a:spLocks/>
            </p:cNvSpPr>
            <p:nvPr/>
          </p:nvSpPr>
          <p:spPr bwMode="auto">
            <a:xfrm>
              <a:off x="5535613" y="7940675"/>
              <a:ext cx="911225" cy="644525"/>
            </a:xfrm>
            <a:custGeom>
              <a:avLst/>
              <a:gdLst>
                <a:gd name="T0" fmla="*/ 276 w 574"/>
                <a:gd name="T1" fmla="*/ 0 h 406"/>
                <a:gd name="T2" fmla="*/ 574 w 574"/>
                <a:gd name="T3" fmla="*/ 406 h 406"/>
                <a:gd name="T4" fmla="*/ 150 w 574"/>
                <a:gd name="T5" fmla="*/ 406 h 406"/>
                <a:gd name="T6" fmla="*/ 0 w 574"/>
                <a:gd name="T7" fmla="*/ 0 h 406"/>
                <a:gd name="T8" fmla="*/ 276 w 574"/>
                <a:gd name="T9" fmla="*/ 0 h 406"/>
              </a:gdLst>
              <a:ahLst/>
              <a:cxnLst>
                <a:cxn ang="0">
                  <a:pos x="T0" y="T1"/>
                </a:cxn>
                <a:cxn ang="0">
                  <a:pos x="T2" y="T3"/>
                </a:cxn>
                <a:cxn ang="0">
                  <a:pos x="T4" y="T5"/>
                </a:cxn>
                <a:cxn ang="0">
                  <a:pos x="T6" y="T7"/>
                </a:cxn>
                <a:cxn ang="0">
                  <a:pos x="T8" y="T9"/>
                </a:cxn>
              </a:cxnLst>
              <a:rect l="0" t="0" r="r" b="b"/>
              <a:pathLst>
                <a:path w="574" h="406">
                  <a:moveTo>
                    <a:pt x="276" y="0"/>
                  </a:moveTo>
                  <a:lnTo>
                    <a:pt x="574" y="406"/>
                  </a:lnTo>
                  <a:lnTo>
                    <a:pt x="150" y="406"/>
                  </a:lnTo>
                  <a:lnTo>
                    <a:pt x="0" y="0"/>
                  </a:lnTo>
                  <a:lnTo>
                    <a:pt x="2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1" name="Freeform 228">
              <a:extLst>
                <a:ext uri="{FF2B5EF4-FFF2-40B4-BE49-F238E27FC236}">
                  <a16:creationId xmlns:a16="http://schemas.microsoft.com/office/drawing/2014/main" id="{7177F5AE-3BD8-45D4-9963-FC21A15F7711}"/>
                </a:ext>
                <a:ext uri="{C183D7F6-B498-43B3-948B-1728B52AA6E4}">
                  <adec:decorative xmlns:adec="http://schemas.microsoft.com/office/drawing/2017/decorative" val="1"/>
                </a:ext>
              </a:extLst>
            </p:cNvPr>
            <p:cNvSpPr>
              <a:spLocks/>
            </p:cNvSpPr>
            <p:nvPr/>
          </p:nvSpPr>
          <p:spPr bwMode="auto">
            <a:xfrm>
              <a:off x="3573463" y="7940675"/>
              <a:ext cx="911225" cy="644525"/>
            </a:xfrm>
            <a:custGeom>
              <a:avLst/>
              <a:gdLst>
                <a:gd name="T0" fmla="*/ 574 w 574"/>
                <a:gd name="T1" fmla="*/ 0 h 406"/>
                <a:gd name="T2" fmla="*/ 298 w 574"/>
                <a:gd name="T3" fmla="*/ 0 h 406"/>
                <a:gd name="T4" fmla="*/ 0 w 574"/>
                <a:gd name="T5" fmla="*/ 406 h 406"/>
                <a:gd name="T6" fmla="*/ 424 w 574"/>
                <a:gd name="T7" fmla="*/ 406 h 406"/>
                <a:gd name="T8" fmla="*/ 574 w 574"/>
                <a:gd name="T9" fmla="*/ 0 h 406"/>
              </a:gdLst>
              <a:ahLst/>
              <a:cxnLst>
                <a:cxn ang="0">
                  <a:pos x="T0" y="T1"/>
                </a:cxn>
                <a:cxn ang="0">
                  <a:pos x="T2" y="T3"/>
                </a:cxn>
                <a:cxn ang="0">
                  <a:pos x="T4" y="T5"/>
                </a:cxn>
                <a:cxn ang="0">
                  <a:pos x="T6" y="T7"/>
                </a:cxn>
                <a:cxn ang="0">
                  <a:pos x="T8" y="T9"/>
                </a:cxn>
              </a:cxnLst>
              <a:rect l="0" t="0" r="r" b="b"/>
              <a:pathLst>
                <a:path w="574" h="406">
                  <a:moveTo>
                    <a:pt x="574" y="0"/>
                  </a:moveTo>
                  <a:lnTo>
                    <a:pt x="298" y="0"/>
                  </a:lnTo>
                  <a:lnTo>
                    <a:pt x="0" y="406"/>
                  </a:lnTo>
                  <a:lnTo>
                    <a:pt x="424" y="406"/>
                  </a:lnTo>
                  <a:lnTo>
                    <a:pt x="5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2" name="Freeform 230">
              <a:extLst>
                <a:ext uri="{FF2B5EF4-FFF2-40B4-BE49-F238E27FC236}">
                  <a16:creationId xmlns:a16="http://schemas.microsoft.com/office/drawing/2014/main" id="{043ABF94-BFA5-4FEC-B414-64F4710EB08A}"/>
                </a:ext>
                <a:ext uri="{C183D7F6-B498-43B3-948B-1728B52AA6E4}">
                  <adec:decorative xmlns:adec="http://schemas.microsoft.com/office/drawing/2017/decorative" val="1"/>
                </a:ext>
              </a:extLst>
            </p:cNvPr>
            <p:cNvSpPr>
              <a:spLocks/>
            </p:cNvSpPr>
            <p:nvPr/>
          </p:nvSpPr>
          <p:spPr bwMode="auto">
            <a:xfrm>
              <a:off x="4306888" y="7940675"/>
              <a:ext cx="673100" cy="644525"/>
            </a:xfrm>
            <a:custGeom>
              <a:avLst/>
              <a:gdLst>
                <a:gd name="T0" fmla="*/ 424 w 424"/>
                <a:gd name="T1" fmla="*/ 0 h 406"/>
                <a:gd name="T2" fmla="*/ 148 w 424"/>
                <a:gd name="T3" fmla="*/ 0 h 406"/>
                <a:gd name="T4" fmla="*/ 0 w 424"/>
                <a:gd name="T5" fmla="*/ 406 h 406"/>
                <a:gd name="T6" fmla="*/ 424 w 424"/>
                <a:gd name="T7" fmla="*/ 406 h 406"/>
                <a:gd name="T8" fmla="*/ 424 w 424"/>
                <a:gd name="T9" fmla="*/ 0 h 406"/>
              </a:gdLst>
              <a:ahLst/>
              <a:cxnLst>
                <a:cxn ang="0">
                  <a:pos x="T0" y="T1"/>
                </a:cxn>
                <a:cxn ang="0">
                  <a:pos x="T2" y="T3"/>
                </a:cxn>
                <a:cxn ang="0">
                  <a:pos x="T4" y="T5"/>
                </a:cxn>
                <a:cxn ang="0">
                  <a:pos x="T6" y="T7"/>
                </a:cxn>
                <a:cxn ang="0">
                  <a:pos x="T8" y="T9"/>
                </a:cxn>
              </a:cxnLst>
              <a:rect l="0" t="0" r="r" b="b"/>
              <a:pathLst>
                <a:path w="424" h="406">
                  <a:moveTo>
                    <a:pt x="424" y="0"/>
                  </a:moveTo>
                  <a:lnTo>
                    <a:pt x="148" y="0"/>
                  </a:lnTo>
                  <a:lnTo>
                    <a:pt x="0" y="406"/>
                  </a:lnTo>
                  <a:lnTo>
                    <a:pt x="424" y="406"/>
                  </a:lnTo>
                  <a:lnTo>
                    <a:pt x="4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3" name="Freeform 232">
              <a:extLst>
                <a:ext uri="{FF2B5EF4-FFF2-40B4-BE49-F238E27FC236}">
                  <a16:creationId xmlns:a16="http://schemas.microsoft.com/office/drawing/2014/main" id="{25758F78-068C-43C1-B566-4338C584AF1F}"/>
                </a:ext>
                <a:ext uri="{C183D7F6-B498-43B3-948B-1728B52AA6E4}">
                  <adec:decorative xmlns:adec="http://schemas.microsoft.com/office/drawing/2017/decorative" val="1"/>
                </a:ext>
              </a:extLst>
            </p:cNvPr>
            <p:cNvSpPr>
              <a:spLocks/>
            </p:cNvSpPr>
            <p:nvPr/>
          </p:nvSpPr>
          <p:spPr bwMode="auto">
            <a:xfrm>
              <a:off x="5040313" y="7940675"/>
              <a:ext cx="673100" cy="644525"/>
            </a:xfrm>
            <a:custGeom>
              <a:avLst/>
              <a:gdLst>
                <a:gd name="T0" fmla="*/ 276 w 424"/>
                <a:gd name="T1" fmla="*/ 0 h 406"/>
                <a:gd name="T2" fmla="*/ 0 w 424"/>
                <a:gd name="T3" fmla="*/ 0 h 406"/>
                <a:gd name="T4" fmla="*/ 0 w 424"/>
                <a:gd name="T5" fmla="*/ 406 h 406"/>
                <a:gd name="T6" fmla="*/ 424 w 424"/>
                <a:gd name="T7" fmla="*/ 406 h 406"/>
                <a:gd name="T8" fmla="*/ 276 w 424"/>
                <a:gd name="T9" fmla="*/ 0 h 406"/>
              </a:gdLst>
              <a:ahLst/>
              <a:cxnLst>
                <a:cxn ang="0">
                  <a:pos x="T0" y="T1"/>
                </a:cxn>
                <a:cxn ang="0">
                  <a:pos x="T2" y="T3"/>
                </a:cxn>
                <a:cxn ang="0">
                  <a:pos x="T4" y="T5"/>
                </a:cxn>
                <a:cxn ang="0">
                  <a:pos x="T6" y="T7"/>
                </a:cxn>
                <a:cxn ang="0">
                  <a:pos x="T8" y="T9"/>
                </a:cxn>
              </a:cxnLst>
              <a:rect l="0" t="0" r="r" b="b"/>
              <a:pathLst>
                <a:path w="424" h="406">
                  <a:moveTo>
                    <a:pt x="276" y="0"/>
                  </a:moveTo>
                  <a:lnTo>
                    <a:pt x="0" y="0"/>
                  </a:lnTo>
                  <a:lnTo>
                    <a:pt x="0" y="406"/>
                  </a:lnTo>
                  <a:lnTo>
                    <a:pt x="424" y="406"/>
                  </a:lnTo>
                  <a:lnTo>
                    <a:pt x="2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4" name="Freeform 234">
              <a:extLst>
                <a:ext uri="{FF2B5EF4-FFF2-40B4-BE49-F238E27FC236}">
                  <a16:creationId xmlns:a16="http://schemas.microsoft.com/office/drawing/2014/main" id="{804DC617-FC9F-4825-8F0F-BFB2D39F93FD}"/>
                </a:ext>
                <a:ext uri="{C183D7F6-B498-43B3-948B-1728B52AA6E4}">
                  <adec:decorative xmlns:adec="http://schemas.microsoft.com/office/drawing/2017/decorative" val="1"/>
                </a:ext>
              </a:extLst>
            </p:cNvPr>
            <p:cNvSpPr>
              <a:spLocks/>
            </p:cNvSpPr>
            <p:nvPr/>
          </p:nvSpPr>
          <p:spPr bwMode="auto">
            <a:xfrm>
              <a:off x="5535613" y="7940675"/>
              <a:ext cx="911225" cy="644525"/>
            </a:xfrm>
            <a:custGeom>
              <a:avLst/>
              <a:gdLst>
                <a:gd name="T0" fmla="*/ 276 w 574"/>
                <a:gd name="T1" fmla="*/ 0 h 406"/>
                <a:gd name="T2" fmla="*/ 0 w 574"/>
                <a:gd name="T3" fmla="*/ 0 h 406"/>
                <a:gd name="T4" fmla="*/ 150 w 574"/>
                <a:gd name="T5" fmla="*/ 406 h 406"/>
                <a:gd name="T6" fmla="*/ 574 w 574"/>
                <a:gd name="T7" fmla="*/ 406 h 406"/>
                <a:gd name="T8" fmla="*/ 276 w 574"/>
                <a:gd name="T9" fmla="*/ 0 h 406"/>
              </a:gdLst>
              <a:ahLst/>
              <a:cxnLst>
                <a:cxn ang="0">
                  <a:pos x="T0" y="T1"/>
                </a:cxn>
                <a:cxn ang="0">
                  <a:pos x="T2" y="T3"/>
                </a:cxn>
                <a:cxn ang="0">
                  <a:pos x="T4" y="T5"/>
                </a:cxn>
                <a:cxn ang="0">
                  <a:pos x="T6" y="T7"/>
                </a:cxn>
                <a:cxn ang="0">
                  <a:pos x="T8" y="T9"/>
                </a:cxn>
              </a:cxnLst>
              <a:rect l="0" t="0" r="r" b="b"/>
              <a:pathLst>
                <a:path w="574" h="406">
                  <a:moveTo>
                    <a:pt x="276" y="0"/>
                  </a:moveTo>
                  <a:lnTo>
                    <a:pt x="0" y="0"/>
                  </a:lnTo>
                  <a:lnTo>
                    <a:pt x="150" y="406"/>
                  </a:lnTo>
                  <a:lnTo>
                    <a:pt x="574" y="406"/>
                  </a:lnTo>
                  <a:lnTo>
                    <a:pt x="276" y="0"/>
                  </a:lnTo>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5" name="Freeform 259">
              <a:extLst>
                <a:ext uri="{FF2B5EF4-FFF2-40B4-BE49-F238E27FC236}">
                  <a16:creationId xmlns:a16="http://schemas.microsoft.com/office/drawing/2014/main" id="{004D77D8-2993-456D-BDA4-65942F8B463F}"/>
                </a:ext>
                <a:ext uri="{C183D7F6-B498-43B3-948B-1728B52AA6E4}">
                  <adec:decorative xmlns:adec="http://schemas.microsoft.com/office/drawing/2017/decorative" val="1"/>
                </a:ext>
              </a:extLst>
            </p:cNvPr>
            <p:cNvSpPr>
              <a:spLocks/>
            </p:cNvSpPr>
            <p:nvPr/>
          </p:nvSpPr>
          <p:spPr bwMode="auto">
            <a:xfrm>
              <a:off x="4040188" y="6953250"/>
              <a:ext cx="444500" cy="987425"/>
            </a:xfrm>
            <a:custGeom>
              <a:avLst/>
              <a:gdLst>
                <a:gd name="T0" fmla="*/ 280 w 280"/>
                <a:gd name="T1" fmla="*/ 170 h 622"/>
                <a:gd name="T2" fmla="*/ 280 w 280"/>
                <a:gd name="T3" fmla="*/ 622 h 622"/>
                <a:gd name="T4" fmla="*/ 0 w 280"/>
                <a:gd name="T5" fmla="*/ 622 h 622"/>
                <a:gd name="T6" fmla="*/ 0 w 280"/>
                <a:gd name="T7" fmla="*/ 170 h 622"/>
                <a:gd name="T8" fmla="*/ 138 w 280"/>
                <a:gd name="T9" fmla="*/ 0 h 622"/>
                <a:gd name="T10" fmla="*/ 280 w 280"/>
                <a:gd name="T11" fmla="*/ 170 h 622"/>
              </a:gdLst>
              <a:ahLst/>
              <a:cxnLst>
                <a:cxn ang="0">
                  <a:pos x="T0" y="T1"/>
                </a:cxn>
                <a:cxn ang="0">
                  <a:pos x="T2" y="T3"/>
                </a:cxn>
                <a:cxn ang="0">
                  <a:pos x="T4" y="T5"/>
                </a:cxn>
                <a:cxn ang="0">
                  <a:pos x="T6" y="T7"/>
                </a:cxn>
                <a:cxn ang="0">
                  <a:pos x="T8" y="T9"/>
                </a:cxn>
                <a:cxn ang="0">
                  <a:pos x="T10" y="T11"/>
                </a:cxn>
              </a:cxnLst>
              <a:rect l="0" t="0" r="r" b="b"/>
              <a:pathLst>
                <a:path w="280" h="622">
                  <a:moveTo>
                    <a:pt x="280" y="170"/>
                  </a:moveTo>
                  <a:lnTo>
                    <a:pt x="280" y="622"/>
                  </a:lnTo>
                  <a:lnTo>
                    <a:pt x="0" y="622"/>
                  </a:lnTo>
                  <a:lnTo>
                    <a:pt x="0" y="170"/>
                  </a:lnTo>
                  <a:lnTo>
                    <a:pt x="138" y="0"/>
                  </a:lnTo>
                  <a:lnTo>
                    <a:pt x="280" y="17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7" name="Freeform 261">
              <a:extLst>
                <a:ext uri="{FF2B5EF4-FFF2-40B4-BE49-F238E27FC236}">
                  <a16:creationId xmlns:a16="http://schemas.microsoft.com/office/drawing/2014/main" id="{DE3526F7-1FC1-43DC-8033-ECCA83FA898E}"/>
                </a:ext>
                <a:ext uri="{C183D7F6-B498-43B3-948B-1728B52AA6E4}">
                  <adec:decorative xmlns:adec="http://schemas.microsoft.com/office/drawing/2017/decorative" val="1"/>
                </a:ext>
              </a:extLst>
            </p:cNvPr>
            <p:cNvSpPr>
              <a:spLocks/>
            </p:cNvSpPr>
            <p:nvPr/>
          </p:nvSpPr>
          <p:spPr bwMode="auto">
            <a:xfrm>
              <a:off x="5040313" y="7112000"/>
              <a:ext cx="438150" cy="828675"/>
            </a:xfrm>
            <a:custGeom>
              <a:avLst/>
              <a:gdLst>
                <a:gd name="T0" fmla="*/ 276 w 276"/>
                <a:gd name="T1" fmla="*/ 168 h 522"/>
                <a:gd name="T2" fmla="*/ 276 w 276"/>
                <a:gd name="T3" fmla="*/ 522 h 522"/>
                <a:gd name="T4" fmla="*/ 0 w 276"/>
                <a:gd name="T5" fmla="*/ 522 h 522"/>
                <a:gd name="T6" fmla="*/ 0 w 276"/>
                <a:gd name="T7" fmla="*/ 168 h 522"/>
                <a:gd name="T8" fmla="*/ 136 w 276"/>
                <a:gd name="T9" fmla="*/ 0 h 522"/>
                <a:gd name="T10" fmla="*/ 276 w 276"/>
                <a:gd name="T11" fmla="*/ 168 h 522"/>
              </a:gdLst>
              <a:ahLst/>
              <a:cxnLst>
                <a:cxn ang="0">
                  <a:pos x="T0" y="T1"/>
                </a:cxn>
                <a:cxn ang="0">
                  <a:pos x="T2" y="T3"/>
                </a:cxn>
                <a:cxn ang="0">
                  <a:pos x="T4" y="T5"/>
                </a:cxn>
                <a:cxn ang="0">
                  <a:pos x="T6" y="T7"/>
                </a:cxn>
                <a:cxn ang="0">
                  <a:pos x="T8" y="T9"/>
                </a:cxn>
                <a:cxn ang="0">
                  <a:pos x="T10" y="T11"/>
                </a:cxn>
              </a:cxnLst>
              <a:rect l="0" t="0" r="r" b="b"/>
              <a:pathLst>
                <a:path w="276" h="522">
                  <a:moveTo>
                    <a:pt x="276" y="168"/>
                  </a:moveTo>
                  <a:lnTo>
                    <a:pt x="276" y="522"/>
                  </a:lnTo>
                  <a:lnTo>
                    <a:pt x="0" y="522"/>
                  </a:lnTo>
                  <a:lnTo>
                    <a:pt x="0" y="168"/>
                  </a:lnTo>
                  <a:lnTo>
                    <a:pt x="136" y="0"/>
                  </a:lnTo>
                  <a:lnTo>
                    <a:pt x="276" y="168"/>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8" name="Freeform 262">
              <a:extLst>
                <a:ext uri="{FF2B5EF4-FFF2-40B4-BE49-F238E27FC236}">
                  <a16:creationId xmlns:a16="http://schemas.microsoft.com/office/drawing/2014/main" id="{943BA2DF-90EB-4EA3-92BD-E3B5C118692A}"/>
                </a:ext>
                <a:ext uri="{C183D7F6-B498-43B3-948B-1728B52AA6E4}">
                  <adec:decorative xmlns:adec="http://schemas.microsoft.com/office/drawing/2017/decorative" val="1"/>
                </a:ext>
              </a:extLst>
            </p:cNvPr>
            <p:cNvSpPr>
              <a:spLocks/>
            </p:cNvSpPr>
            <p:nvPr/>
          </p:nvSpPr>
          <p:spPr bwMode="auto">
            <a:xfrm>
              <a:off x="5535613" y="6823075"/>
              <a:ext cx="438150" cy="1117600"/>
            </a:xfrm>
            <a:custGeom>
              <a:avLst/>
              <a:gdLst>
                <a:gd name="T0" fmla="*/ 276 w 276"/>
                <a:gd name="T1" fmla="*/ 170 h 704"/>
                <a:gd name="T2" fmla="*/ 276 w 276"/>
                <a:gd name="T3" fmla="*/ 704 h 704"/>
                <a:gd name="T4" fmla="*/ 0 w 276"/>
                <a:gd name="T5" fmla="*/ 704 h 704"/>
                <a:gd name="T6" fmla="*/ 0 w 276"/>
                <a:gd name="T7" fmla="*/ 170 h 704"/>
                <a:gd name="T8" fmla="*/ 138 w 276"/>
                <a:gd name="T9" fmla="*/ 0 h 704"/>
                <a:gd name="T10" fmla="*/ 276 w 276"/>
                <a:gd name="T11" fmla="*/ 170 h 704"/>
              </a:gdLst>
              <a:ahLst/>
              <a:cxnLst>
                <a:cxn ang="0">
                  <a:pos x="T0" y="T1"/>
                </a:cxn>
                <a:cxn ang="0">
                  <a:pos x="T2" y="T3"/>
                </a:cxn>
                <a:cxn ang="0">
                  <a:pos x="T4" y="T5"/>
                </a:cxn>
                <a:cxn ang="0">
                  <a:pos x="T6" y="T7"/>
                </a:cxn>
                <a:cxn ang="0">
                  <a:pos x="T8" y="T9"/>
                </a:cxn>
                <a:cxn ang="0">
                  <a:pos x="T10" y="T11"/>
                </a:cxn>
              </a:cxnLst>
              <a:rect l="0" t="0" r="r" b="b"/>
              <a:pathLst>
                <a:path w="276" h="704">
                  <a:moveTo>
                    <a:pt x="276" y="170"/>
                  </a:moveTo>
                  <a:lnTo>
                    <a:pt x="276" y="704"/>
                  </a:lnTo>
                  <a:lnTo>
                    <a:pt x="0" y="704"/>
                  </a:lnTo>
                  <a:lnTo>
                    <a:pt x="0" y="170"/>
                  </a:lnTo>
                  <a:lnTo>
                    <a:pt x="138" y="0"/>
                  </a:lnTo>
                  <a:lnTo>
                    <a:pt x="276" y="17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8" name="Freeform 227">
              <a:extLst>
                <a:ext uri="{FF2B5EF4-FFF2-40B4-BE49-F238E27FC236}">
                  <a16:creationId xmlns:a16="http://schemas.microsoft.com/office/drawing/2014/main" id="{38686268-A165-4BAD-A924-49024B8471E7}"/>
                </a:ext>
                <a:ext uri="{C183D7F6-B498-43B3-948B-1728B52AA6E4}">
                  <adec:decorative xmlns:adec="http://schemas.microsoft.com/office/drawing/2017/decorative" val="1"/>
                </a:ext>
              </a:extLst>
            </p:cNvPr>
            <p:cNvSpPr>
              <a:spLocks/>
            </p:cNvSpPr>
            <p:nvPr/>
          </p:nvSpPr>
          <p:spPr bwMode="auto">
            <a:xfrm>
              <a:off x="3575293" y="7934324"/>
              <a:ext cx="911225" cy="644525"/>
            </a:xfrm>
            <a:custGeom>
              <a:avLst/>
              <a:gdLst>
                <a:gd name="T0" fmla="*/ 574 w 574"/>
                <a:gd name="T1" fmla="*/ 0 h 406"/>
                <a:gd name="T2" fmla="*/ 298 w 574"/>
                <a:gd name="T3" fmla="*/ 0 h 406"/>
                <a:gd name="T4" fmla="*/ 0 w 574"/>
                <a:gd name="T5" fmla="*/ 406 h 406"/>
                <a:gd name="T6" fmla="*/ 424 w 574"/>
                <a:gd name="T7" fmla="*/ 406 h 406"/>
                <a:gd name="T8" fmla="*/ 574 w 574"/>
                <a:gd name="T9" fmla="*/ 0 h 406"/>
              </a:gdLst>
              <a:ahLst/>
              <a:cxnLst>
                <a:cxn ang="0">
                  <a:pos x="T0" y="T1"/>
                </a:cxn>
                <a:cxn ang="0">
                  <a:pos x="T2" y="T3"/>
                </a:cxn>
                <a:cxn ang="0">
                  <a:pos x="T4" y="T5"/>
                </a:cxn>
                <a:cxn ang="0">
                  <a:pos x="T6" y="T7"/>
                </a:cxn>
                <a:cxn ang="0">
                  <a:pos x="T8" y="T9"/>
                </a:cxn>
              </a:cxnLst>
              <a:rect l="0" t="0" r="r" b="b"/>
              <a:pathLst>
                <a:path w="574" h="406">
                  <a:moveTo>
                    <a:pt x="574" y="0"/>
                  </a:moveTo>
                  <a:lnTo>
                    <a:pt x="298" y="0"/>
                  </a:lnTo>
                  <a:lnTo>
                    <a:pt x="0" y="406"/>
                  </a:lnTo>
                  <a:lnTo>
                    <a:pt x="424" y="406"/>
                  </a:lnTo>
                  <a:lnTo>
                    <a:pt x="574"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9" name="Freeform 229">
              <a:extLst>
                <a:ext uri="{FF2B5EF4-FFF2-40B4-BE49-F238E27FC236}">
                  <a16:creationId xmlns:a16="http://schemas.microsoft.com/office/drawing/2014/main" id="{40BB3A15-3FBC-4DBE-A29F-E4AC8339091C}"/>
                </a:ext>
                <a:ext uri="{C183D7F6-B498-43B3-948B-1728B52AA6E4}">
                  <adec:decorative xmlns:adec="http://schemas.microsoft.com/office/drawing/2017/decorative" val="1"/>
                </a:ext>
              </a:extLst>
            </p:cNvPr>
            <p:cNvSpPr>
              <a:spLocks/>
            </p:cNvSpPr>
            <p:nvPr/>
          </p:nvSpPr>
          <p:spPr bwMode="auto">
            <a:xfrm>
              <a:off x="4308718" y="7934324"/>
              <a:ext cx="673100" cy="644525"/>
            </a:xfrm>
            <a:custGeom>
              <a:avLst/>
              <a:gdLst>
                <a:gd name="T0" fmla="*/ 424 w 424"/>
                <a:gd name="T1" fmla="*/ 0 h 406"/>
                <a:gd name="T2" fmla="*/ 148 w 424"/>
                <a:gd name="T3" fmla="*/ 0 h 406"/>
                <a:gd name="T4" fmla="*/ 0 w 424"/>
                <a:gd name="T5" fmla="*/ 406 h 406"/>
                <a:gd name="T6" fmla="*/ 424 w 424"/>
                <a:gd name="T7" fmla="*/ 406 h 406"/>
                <a:gd name="T8" fmla="*/ 424 w 424"/>
                <a:gd name="T9" fmla="*/ 0 h 406"/>
              </a:gdLst>
              <a:ahLst/>
              <a:cxnLst>
                <a:cxn ang="0">
                  <a:pos x="T0" y="T1"/>
                </a:cxn>
                <a:cxn ang="0">
                  <a:pos x="T2" y="T3"/>
                </a:cxn>
                <a:cxn ang="0">
                  <a:pos x="T4" y="T5"/>
                </a:cxn>
                <a:cxn ang="0">
                  <a:pos x="T6" y="T7"/>
                </a:cxn>
                <a:cxn ang="0">
                  <a:pos x="T8" y="T9"/>
                </a:cxn>
              </a:cxnLst>
              <a:rect l="0" t="0" r="r" b="b"/>
              <a:pathLst>
                <a:path w="424" h="406">
                  <a:moveTo>
                    <a:pt x="424" y="0"/>
                  </a:moveTo>
                  <a:lnTo>
                    <a:pt x="148" y="0"/>
                  </a:lnTo>
                  <a:lnTo>
                    <a:pt x="0" y="406"/>
                  </a:lnTo>
                  <a:lnTo>
                    <a:pt x="424" y="406"/>
                  </a:lnTo>
                  <a:lnTo>
                    <a:pt x="424"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0" name="Freeform 231">
              <a:extLst>
                <a:ext uri="{FF2B5EF4-FFF2-40B4-BE49-F238E27FC236}">
                  <a16:creationId xmlns:a16="http://schemas.microsoft.com/office/drawing/2014/main" id="{AC456C42-B52D-4D0D-B933-9C5AE13B13AA}"/>
                </a:ext>
                <a:ext uri="{C183D7F6-B498-43B3-948B-1728B52AA6E4}">
                  <adec:decorative xmlns:adec="http://schemas.microsoft.com/office/drawing/2017/decorative" val="1"/>
                </a:ext>
              </a:extLst>
            </p:cNvPr>
            <p:cNvSpPr>
              <a:spLocks/>
            </p:cNvSpPr>
            <p:nvPr/>
          </p:nvSpPr>
          <p:spPr bwMode="auto">
            <a:xfrm>
              <a:off x="5042143" y="7934324"/>
              <a:ext cx="673100" cy="644525"/>
            </a:xfrm>
            <a:custGeom>
              <a:avLst/>
              <a:gdLst>
                <a:gd name="T0" fmla="*/ 276 w 424"/>
                <a:gd name="T1" fmla="*/ 0 h 406"/>
                <a:gd name="T2" fmla="*/ 0 w 424"/>
                <a:gd name="T3" fmla="*/ 0 h 406"/>
                <a:gd name="T4" fmla="*/ 0 w 424"/>
                <a:gd name="T5" fmla="*/ 406 h 406"/>
                <a:gd name="T6" fmla="*/ 424 w 424"/>
                <a:gd name="T7" fmla="*/ 406 h 406"/>
                <a:gd name="T8" fmla="*/ 276 w 424"/>
                <a:gd name="T9" fmla="*/ 0 h 406"/>
              </a:gdLst>
              <a:ahLst/>
              <a:cxnLst>
                <a:cxn ang="0">
                  <a:pos x="T0" y="T1"/>
                </a:cxn>
                <a:cxn ang="0">
                  <a:pos x="T2" y="T3"/>
                </a:cxn>
                <a:cxn ang="0">
                  <a:pos x="T4" y="T5"/>
                </a:cxn>
                <a:cxn ang="0">
                  <a:pos x="T6" y="T7"/>
                </a:cxn>
                <a:cxn ang="0">
                  <a:pos x="T8" y="T9"/>
                </a:cxn>
              </a:cxnLst>
              <a:rect l="0" t="0" r="r" b="b"/>
              <a:pathLst>
                <a:path w="424" h="406">
                  <a:moveTo>
                    <a:pt x="276" y="0"/>
                  </a:moveTo>
                  <a:lnTo>
                    <a:pt x="0" y="0"/>
                  </a:lnTo>
                  <a:lnTo>
                    <a:pt x="0" y="406"/>
                  </a:lnTo>
                  <a:lnTo>
                    <a:pt x="424" y="406"/>
                  </a:lnTo>
                  <a:lnTo>
                    <a:pt x="276"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1" name="Freeform 233">
              <a:extLst>
                <a:ext uri="{FF2B5EF4-FFF2-40B4-BE49-F238E27FC236}">
                  <a16:creationId xmlns:a16="http://schemas.microsoft.com/office/drawing/2014/main" id="{18DEB8A4-332F-482A-B97B-D3B3453AE42A}"/>
                </a:ext>
                <a:ext uri="{C183D7F6-B498-43B3-948B-1728B52AA6E4}">
                  <adec:decorative xmlns:adec="http://schemas.microsoft.com/office/drawing/2017/decorative" val="1"/>
                </a:ext>
              </a:extLst>
            </p:cNvPr>
            <p:cNvSpPr>
              <a:spLocks/>
            </p:cNvSpPr>
            <p:nvPr/>
          </p:nvSpPr>
          <p:spPr bwMode="auto">
            <a:xfrm>
              <a:off x="5537443" y="7934324"/>
              <a:ext cx="911225" cy="644525"/>
            </a:xfrm>
            <a:custGeom>
              <a:avLst/>
              <a:gdLst>
                <a:gd name="T0" fmla="*/ 276 w 574"/>
                <a:gd name="T1" fmla="*/ 0 h 406"/>
                <a:gd name="T2" fmla="*/ 0 w 574"/>
                <a:gd name="T3" fmla="*/ 0 h 406"/>
                <a:gd name="T4" fmla="*/ 150 w 574"/>
                <a:gd name="T5" fmla="*/ 406 h 406"/>
                <a:gd name="T6" fmla="*/ 574 w 574"/>
                <a:gd name="T7" fmla="*/ 406 h 406"/>
                <a:gd name="T8" fmla="*/ 276 w 574"/>
                <a:gd name="T9" fmla="*/ 0 h 406"/>
              </a:gdLst>
              <a:ahLst/>
              <a:cxnLst>
                <a:cxn ang="0">
                  <a:pos x="T0" y="T1"/>
                </a:cxn>
                <a:cxn ang="0">
                  <a:pos x="T2" y="T3"/>
                </a:cxn>
                <a:cxn ang="0">
                  <a:pos x="T4" y="T5"/>
                </a:cxn>
                <a:cxn ang="0">
                  <a:pos x="T6" y="T7"/>
                </a:cxn>
                <a:cxn ang="0">
                  <a:pos x="T8" y="T9"/>
                </a:cxn>
              </a:cxnLst>
              <a:rect l="0" t="0" r="r" b="b"/>
              <a:pathLst>
                <a:path w="574" h="406">
                  <a:moveTo>
                    <a:pt x="276" y="0"/>
                  </a:moveTo>
                  <a:lnTo>
                    <a:pt x="0" y="0"/>
                  </a:lnTo>
                  <a:lnTo>
                    <a:pt x="150" y="406"/>
                  </a:lnTo>
                  <a:lnTo>
                    <a:pt x="574" y="406"/>
                  </a:lnTo>
                  <a:lnTo>
                    <a:pt x="276"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sp>
        <p:nvSpPr>
          <p:cNvPr id="264" name="Title 263" hidden="1">
            <a:extLst>
              <a:ext uri="{FF2B5EF4-FFF2-40B4-BE49-F238E27FC236}">
                <a16:creationId xmlns:a16="http://schemas.microsoft.com/office/drawing/2014/main" id="{0B4649DE-B78D-4475-9818-3E9DA8D50EBC}"/>
              </a:ext>
            </a:extLst>
          </p:cNvPr>
          <p:cNvSpPr>
            <a:spLocks noGrp="1"/>
          </p:cNvSpPr>
          <p:nvPr>
            <p:ph type="title"/>
          </p:nvPr>
        </p:nvSpPr>
        <p:spPr/>
        <p:txBody>
          <a:bodyPr/>
          <a:lstStyle/>
          <a:p>
            <a:r>
              <a:rPr lang="en-US" dirty="0"/>
              <a:t>Slide 3</a:t>
            </a:r>
          </a:p>
        </p:txBody>
      </p:sp>
      <p:sp>
        <p:nvSpPr>
          <p:cNvPr id="282" name="Text Placeholder 281" hidden="1">
            <a:extLst>
              <a:ext uri="{FF2B5EF4-FFF2-40B4-BE49-F238E27FC236}">
                <a16:creationId xmlns:a16="http://schemas.microsoft.com/office/drawing/2014/main" id="{1D95525B-F837-4F90-8AE6-F44E5F2B9C2C}"/>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456297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sp>
        <p:nvSpPr>
          <p:cNvPr id="82" name="Rectangle 81">
            <a:extLst>
              <a:ext uri="{C183D7F6-B498-43B3-948B-1728B52AA6E4}">
                <adec:decorative xmlns:adec="http://schemas.microsoft.com/office/drawing/2017/decorative" val="1"/>
              </a:ext>
            </a:extLst>
          </p:cNvPr>
          <p:cNvSpPr/>
          <p:nvPr/>
        </p:nvSpPr>
        <p:spPr bwMode="auto">
          <a:xfrm rot="5400000">
            <a:off x="2675137" y="-2669912"/>
            <a:ext cx="6858000" cy="12208274"/>
          </a:xfrm>
          <a:prstGeom prst="rect">
            <a:avLst/>
          </a:prstGeom>
          <a:gradFill flip="none" rotWithShape="1">
            <a:gsLst>
              <a:gs pos="92000">
                <a:srgbClr val="C4C4C4"/>
              </a:gs>
              <a:gs pos="8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b="1" dirty="0"/>
          </a:p>
        </p:txBody>
      </p:sp>
      <p:grpSp>
        <p:nvGrpSpPr>
          <p:cNvPr id="8" name="Group 7">
            <a:extLst>
              <a:ext uri="{FF2B5EF4-FFF2-40B4-BE49-F238E27FC236}">
                <a16:creationId xmlns:a16="http://schemas.microsoft.com/office/drawing/2014/main" id="{40AD6A6E-4E54-4D61-87BD-DED6572EA2BD}"/>
              </a:ext>
            </a:extLst>
          </p:cNvPr>
          <p:cNvGrpSpPr/>
          <p:nvPr/>
        </p:nvGrpSpPr>
        <p:grpSpPr>
          <a:xfrm>
            <a:off x="3093343" y="184907"/>
            <a:ext cx="3275488" cy="1329886"/>
            <a:chOff x="1304072" y="4260390"/>
            <a:chExt cx="3275488" cy="1329886"/>
          </a:xfrm>
        </p:grpSpPr>
        <p:sp>
          <p:nvSpPr>
            <p:cNvPr id="4" name="Rectangle 3">
              <a:extLst>
                <a:ext uri="{FF2B5EF4-FFF2-40B4-BE49-F238E27FC236}">
                  <a16:creationId xmlns:a16="http://schemas.microsoft.com/office/drawing/2014/main" id="{EA98CED5-9F39-4736-9C09-ECF782C9F48A}"/>
                </a:ext>
              </a:extLst>
            </p:cNvPr>
            <p:cNvSpPr/>
            <p:nvPr/>
          </p:nvSpPr>
          <p:spPr>
            <a:xfrm>
              <a:off x="1772768" y="4455432"/>
              <a:ext cx="2679901" cy="461665"/>
            </a:xfrm>
            <a:prstGeom prst="rect">
              <a:avLst/>
            </a:prstGeom>
          </p:spPr>
          <p:txBody>
            <a:bodyPr wrap="none">
              <a:spAutoFit/>
            </a:bodyPr>
            <a:lstStyle/>
            <a:p>
              <a:r>
                <a:rPr lang="en-US" b="1" dirty="0"/>
                <a:t>Polymeric structure</a:t>
              </a:r>
            </a:p>
          </p:txBody>
        </p:sp>
        <mc:AlternateContent xmlns:mc="http://schemas.openxmlformats.org/markup-compatibility/2006">
          <mc:Choice xmlns:p14="http://schemas.microsoft.com/office/powerpoint/2010/main" Requires="p14">
            <p:contentPart p14:bwMode="auto" r:id="rId3">
              <p14:nvContentPartPr>
                <p14:cNvPr id="305" name="Ink 304">
                  <a:extLst>
                    <a:ext uri="{FF2B5EF4-FFF2-40B4-BE49-F238E27FC236}">
                      <a16:creationId xmlns:a16="http://schemas.microsoft.com/office/drawing/2014/main" id="{55F1B423-6205-45A2-9791-93D4C0209872}"/>
                    </a:ext>
                  </a:extLst>
                </p14:cNvPr>
                <p14:cNvContentPartPr/>
                <p14:nvPr/>
              </p14:nvContentPartPr>
              <p14:xfrm>
                <a:off x="2396632" y="4260390"/>
                <a:ext cx="1448321" cy="245505"/>
              </p14:xfrm>
            </p:contentPart>
          </mc:Choice>
          <mc:Fallback>
            <p:pic>
              <p:nvPicPr>
                <p:cNvPr id="305" name="Ink 304">
                  <a:extLst>
                    <a:ext uri="{FF2B5EF4-FFF2-40B4-BE49-F238E27FC236}">
                      <a16:creationId xmlns:a16="http://schemas.microsoft.com/office/drawing/2014/main" id="{55F1B423-6205-45A2-9791-93D4C0209872}"/>
                    </a:ext>
                  </a:extLst>
                </p:cNvPr>
                <p:cNvPicPr/>
                <p:nvPr/>
              </p:nvPicPr>
              <p:blipFill>
                <a:blip r:embed="rId4"/>
                <a:stretch>
                  <a:fillRect/>
                </a:stretch>
              </p:blipFill>
              <p:spPr>
                <a:xfrm>
                  <a:off x="2364959" y="4228805"/>
                  <a:ext cx="1511667" cy="308317"/>
                </a:xfrm>
                <a:prstGeom prst="rect">
                  <a:avLst/>
                </a:prstGeom>
              </p:spPr>
            </p:pic>
          </mc:Fallback>
        </mc:AlternateContent>
        <p:grpSp>
          <p:nvGrpSpPr>
            <p:cNvPr id="5" name="Group 4">
              <a:extLst>
                <a:ext uri="{FF2B5EF4-FFF2-40B4-BE49-F238E27FC236}">
                  <a16:creationId xmlns:a16="http://schemas.microsoft.com/office/drawing/2014/main" id="{7DE16667-C512-423B-BE4C-AF701F6ACD5F}"/>
                </a:ext>
              </a:extLst>
            </p:cNvPr>
            <p:cNvGrpSpPr/>
            <p:nvPr/>
          </p:nvGrpSpPr>
          <p:grpSpPr>
            <a:xfrm>
              <a:off x="1304072" y="4914943"/>
              <a:ext cx="1956995" cy="675333"/>
              <a:chOff x="1967082" y="5089932"/>
              <a:chExt cx="451765" cy="155898"/>
            </a:xfrm>
          </p:grpSpPr>
          <mc:AlternateContent xmlns:mc="http://schemas.openxmlformats.org/markup-compatibility/2006">
            <mc:Choice xmlns:p14="http://schemas.microsoft.com/office/powerpoint/2010/main" Requires="p14">
              <p:contentPart p14:bwMode="auto" r:id="rId5">
                <p14:nvContentPartPr>
                  <p14:cNvPr id="340" name="Ink 339">
                    <a:extLst>
                      <a:ext uri="{FF2B5EF4-FFF2-40B4-BE49-F238E27FC236}">
                        <a16:creationId xmlns:a16="http://schemas.microsoft.com/office/drawing/2014/main" id="{206DDB80-1743-4851-A39E-45430F9D8407}"/>
                      </a:ext>
                    </a:extLst>
                  </p14:cNvPr>
                  <p14:cNvContentPartPr/>
                  <p14:nvPr/>
                </p14:nvContentPartPr>
                <p14:xfrm>
                  <a:off x="1967082" y="5113840"/>
                  <a:ext cx="392415" cy="59233"/>
                </p14:xfrm>
              </p:contentPart>
            </mc:Choice>
            <mc:Fallback>
              <p:pic>
                <p:nvPicPr>
                  <p:cNvPr id="340" name="Ink 339">
                    <a:extLst>
                      <a:ext uri="{FF2B5EF4-FFF2-40B4-BE49-F238E27FC236}">
                        <a16:creationId xmlns:a16="http://schemas.microsoft.com/office/drawing/2014/main" id="{206DDB80-1743-4851-A39E-45430F9D8407}"/>
                      </a:ext>
                    </a:extLst>
                  </p:cNvPr>
                  <p:cNvPicPr/>
                  <p:nvPr/>
                </p:nvPicPr>
                <p:blipFill>
                  <a:blip r:embed="rId6"/>
                  <a:stretch>
                    <a:fillRect/>
                  </a:stretch>
                </p:blipFill>
                <p:spPr>
                  <a:xfrm>
                    <a:off x="1959770" y="5106509"/>
                    <a:ext cx="406955" cy="73895"/>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41" name="Ink 340">
                    <a:extLst>
                      <a:ext uri="{FF2B5EF4-FFF2-40B4-BE49-F238E27FC236}">
                        <a16:creationId xmlns:a16="http://schemas.microsoft.com/office/drawing/2014/main" id="{1DBF635C-CCB0-4845-9C07-135C53D51B4F}"/>
                      </a:ext>
                    </a:extLst>
                  </p14:cNvPr>
                  <p14:cNvContentPartPr/>
                  <p14:nvPr/>
                </p14:nvContentPartPr>
                <p14:xfrm>
                  <a:off x="2035866" y="5138626"/>
                  <a:ext cx="241668" cy="84312"/>
                </p14:xfrm>
              </p:contentPart>
            </mc:Choice>
            <mc:Fallback>
              <p:pic>
                <p:nvPicPr>
                  <p:cNvPr id="341" name="Ink 340">
                    <a:extLst>
                      <a:ext uri="{FF2B5EF4-FFF2-40B4-BE49-F238E27FC236}">
                        <a16:creationId xmlns:a16="http://schemas.microsoft.com/office/drawing/2014/main" id="{1DBF635C-CCB0-4845-9C07-135C53D51B4F}"/>
                      </a:ext>
                    </a:extLst>
                  </p:cNvPr>
                  <p:cNvPicPr/>
                  <p:nvPr/>
                </p:nvPicPr>
                <p:blipFill>
                  <a:blip r:embed="rId8"/>
                  <a:stretch>
                    <a:fillRect/>
                  </a:stretch>
                </p:blipFill>
                <p:spPr>
                  <a:xfrm>
                    <a:off x="2028553" y="5131316"/>
                    <a:ext cx="256211" cy="98849"/>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42" name="Ink 341">
                    <a:extLst>
                      <a:ext uri="{FF2B5EF4-FFF2-40B4-BE49-F238E27FC236}">
                        <a16:creationId xmlns:a16="http://schemas.microsoft.com/office/drawing/2014/main" id="{F6FB0386-6DE6-4B8B-BCA7-FC1432A0B299}"/>
                      </a:ext>
                    </a:extLst>
                  </p14:cNvPr>
                  <p14:cNvContentPartPr/>
                  <p14:nvPr/>
                </p14:nvContentPartPr>
                <p14:xfrm>
                  <a:off x="2216076" y="5130527"/>
                  <a:ext cx="202771" cy="115303"/>
                </p14:xfrm>
              </p:contentPart>
            </mc:Choice>
            <mc:Fallback>
              <p:pic>
                <p:nvPicPr>
                  <p:cNvPr id="342" name="Ink 341">
                    <a:extLst>
                      <a:ext uri="{FF2B5EF4-FFF2-40B4-BE49-F238E27FC236}">
                        <a16:creationId xmlns:a16="http://schemas.microsoft.com/office/drawing/2014/main" id="{F6FB0386-6DE6-4B8B-BCA7-FC1432A0B299}"/>
                      </a:ext>
                    </a:extLst>
                  </p:cNvPr>
                  <p:cNvPicPr/>
                  <p:nvPr/>
                </p:nvPicPr>
                <p:blipFill>
                  <a:blip r:embed="rId10"/>
                  <a:stretch>
                    <a:fillRect/>
                  </a:stretch>
                </p:blipFill>
                <p:spPr>
                  <a:xfrm>
                    <a:off x="2208763" y="5123211"/>
                    <a:ext cx="217314" cy="12993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43" name="Ink 342">
                    <a:extLst>
                      <a:ext uri="{FF2B5EF4-FFF2-40B4-BE49-F238E27FC236}">
                        <a16:creationId xmlns:a16="http://schemas.microsoft.com/office/drawing/2014/main" id="{197E182B-6E6C-47FA-AAE9-ED132063C93B}"/>
                      </a:ext>
                    </a:extLst>
                  </p14:cNvPr>
                  <p14:cNvContentPartPr/>
                  <p14:nvPr/>
                </p14:nvContentPartPr>
                <p14:xfrm>
                  <a:off x="2083982" y="5089932"/>
                  <a:ext cx="282531" cy="36496"/>
                </p14:xfrm>
              </p:contentPart>
            </mc:Choice>
            <mc:Fallback>
              <p:pic>
                <p:nvPicPr>
                  <p:cNvPr id="343" name="Ink 342">
                    <a:extLst>
                      <a:ext uri="{FF2B5EF4-FFF2-40B4-BE49-F238E27FC236}">
                        <a16:creationId xmlns:a16="http://schemas.microsoft.com/office/drawing/2014/main" id="{197E182B-6E6C-47FA-AAE9-ED132063C93B}"/>
                      </a:ext>
                    </a:extLst>
                  </p:cNvPr>
                  <p:cNvPicPr/>
                  <p:nvPr/>
                </p:nvPicPr>
                <p:blipFill>
                  <a:blip r:embed="rId12"/>
                  <a:stretch>
                    <a:fillRect/>
                  </a:stretch>
                </p:blipFill>
                <p:spPr>
                  <a:xfrm>
                    <a:off x="2076674" y="5082616"/>
                    <a:ext cx="297064" cy="51045"/>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44" name="Ink 343">
                    <a:extLst>
                      <a:ext uri="{FF2B5EF4-FFF2-40B4-BE49-F238E27FC236}">
                        <a16:creationId xmlns:a16="http://schemas.microsoft.com/office/drawing/2014/main" id="{7C51B3C0-EDED-4C5E-A148-FD6C387D491E}"/>
                      </a:ext>
                    </a:extLst>
                  </p14:cNvPr>
                  <p14:cNvContentPartPr/>
                  <p14:nvPr/>
                </p14:nvContentPartPr>
                <p14:xfrm>
                  <a:off x="2147314" y="5099691"/>
                  <a:ext cx="19057" cy="60404"/>
                </p14:xfrm>
              </p:contentPart>
            </mc:Choice>
            <mc:Fallback>
              <p:pic>
                <p:nvPicPr>
                  <p:cNvPr id="344" name="Ink 343">
                    <a:extLst>
                      <a:ext uri="{FF2B5EF4-FFF2-40B4-BE49-F238E27FC236}">
                        <a16:creationId xmlns:a16="http://schemas.microsoft.com/office/drawing/2014/main" id="{7C51B3C0-EDED-4C5E-A148-FD6C387D491E}"/>
                      </a:ext>
                    </a:extLst>
                  </p:cNvPr>
                  <p:cNvPicPr/>
                  <p:nvPr/>
                </p:nvPicPr>
                <p:blipFill>
                  <a:blip r:embed="rId14"/>
                  <a:stretch>
                    <a:fillRect/>
                  </a:stretch>
                </p:blipFill>
                <p:spPr>
                  <a:xfrm>
                    <a:off x="2140054" y="5092399"/>
                    <a:ext cx="33494" cy="74904"/>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45" name="Ink 344">
                    <a:extLst>
                      <a:ext uri="{FF2B5EF4-FFF2-40B4-BE49-F238E27FC236}">
                        <a16:creationId xmlns:a16="http://schemas.microsoft.com/office/drawing/2014/main" id="{99369949-B239-4E22-B693-BC4D771C781F}"/>
                      </a:ext>
                    </a:extLst>
                  </p14:cNvPr>
                  <p14:cNvContentPartPr/>
                  <p14:nvPr/>
                </p14:nvContentPartPr>
                <p14:xfrm>
                  <a:off x="2083033" y="5141066"/>
                  <a:ext cx="18298" cy="33301"/>
                </p14:xfrm>
              </p:contentPart>
            </mc:Choice>
            <mc:Fallback>
              <p:pic>
                <p:nvPicPr>
                  <p:cNvPr id="345" name="Ink 344">
                    <a:extLst>
                      <a:ext uri="{FF2B5EF4-FFF2-40B4-BE49-F238E27FC236}">
                        <a16:creationId xmlns:a16="http://schemas.microsoft.com/office/drawing/2014/main" id="{99369949-B239-4E22-B693-BC4D771C781F}"/>
                      </a:ext>
                    </a:extLst>
                  </p:cNvPr>
                  <p:cNvPicPr/>
                  <p:nvPr/>
                </p:nvPicPr>
                <p:blipFill>
                  <a:blip r:embed="rId16"/>
                  <a:stretch>
                    <a:fillRect/>
                  </a:stretch>
                </p:blipFill>
                <p:spPr>
                  <a:xfrm>
                    <a:off x="2075780" y="5133740"/>
                    <a:ext cx="32722" cy="4787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346" name="Ink 345">
                    <a:extLst>
                      <a:ext uri="{FF2B5EF4-FFF2-40B4-BE49-F238E27FC236}">
                        <a16:creationId xmlns:a16="http://schemas.microsoft.com/office/drawing/2014/main" id="{7B641D17-9C7A-453A-96EF-38C057BEBBEB}"/>
                      </a:ext>
                    </a:extLst>
                  </p14:cNvPr>
                  <p14:cNvContentPartPr/>
                  <p14:nvPr/>
                </p14:nvContentPartPr>
                <p14:xfrm rot="17125622" flipH="1">
                  <a:off x="2229903" y="5123875"/>
                  <a:ext cx="21918" cy="45548"/>
                </p14:xfrm>
              </p:contentPart>
            </mc:Choice>
            <mc:Fallback>
              <p:pic>
                <p:nvPicPr>
                  <p:cNvPr id="346" name="Ink 345">
                    <a:extLst>
                      <a:ext uri="{FF2B5EF4-FFF2-40B4-BE49-F238E27FC236}">
                        <a16:creationId xmlns:a16="http://schemas.microsoft.com/office/drawing/2014/main" id="{7B641D17-9C7A-453A-96EF-38C057BEBBEB}"/>
                      </a:ext>
                    </a:extLst>
                  </p:cNvPr>
                  <p:cNvPicPr/>
                  <p:nvPr/>
                </p:nvPicPr>
                <p:blipFill>
                  <a:blip r:embed="rId18"/>
                  <a:stretch>
                    <a:fillRect/>
                  </a:stretch>
                </p:blipFill>
                <p:spPr>
                  <a:xfrm rot="17125622" flipH="1">
                    <a:off x="2222625" y="5116547"/>
                    <a:ext cx="36475"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47" name="Ink 346">
                    <a:extLst>
                      <a:ext uri="{FF2B5EF4-FFF2-40B4-BE49-F238E27FC236}">
                        <a16:creationId xmlns:a16="http://schemas.microsoft.com/office/drawing/2014/main" id="{379430BD-CC2C-4036-9AFF-99304748BD19}"/>
                      </a:ext>
                    </a:extLst>
                  </p14:cNvPr>
                  <p14:cNvContentPartPr/>
                  <p14:nvPr/>
                </p14:nvContentPartPr>
                <p14:xfrm>
                  <a:off x="2289903" y="5126038"/>
                  <a:ext cx="45763" cy="67569"/>
                </p14:xfrm>
              </p:contentPart>
            </mc:Choice>
            <mc:Fallback>
              <p:pic>
                <p:nvPicPr>
                  <p:cNvPr id="347" name="Ink 346">
                    <a:extLst>
                      <a:ext uri="{FF2B5EF4-FFF2-40B4-BE49-F238E27FC236}">
                        <a16:creationId xmlns:a16="http://schemas.microsoft.com/office/drawing/2014/main" id="{379430BD-CC2C-4036-9AFF-99304748BD19}"/>
                      </a:ext>
                    </a:extLst>
                  </p:cNvPr>
                  <p:cNvPicPr/>
                  <p:nvPr/>
                </p:nvPicPr>
                <p:blipFill>
                  <a:blip r:embed="rId20"/>
                  <a:stretch>
                    <a:fillRect/>
                  </a:stretch>
                </p:blipFill>
                <p:spPr>
                  <a:xfrm>
                    <a:off x="2282594" y="5118706"/>
                    <a:ext cx="60381" cy="82149"/>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48" name="Ink 347">
                    <a:extLst>
                      <a:ext uri="{FF2B5EF4-FFF2-40B4-BE49-F238E27FC236}">
                        <a16:creationId xmlns:a16="http://schemas.microsoft.com/office/drawing/2014/main" id="{5AA7E96E-6A5B-43B3-90CE-955AAC4E131C}"/>
                      </a:ext>
                    </a:extLst>
                  </p14:cNvPr>
                  <p14:cNvContentPartPr/>
                  <p14:nvPr/>
                </p14:nvContentPartPr>
                <p14:xfrm>
                  <a:off x="2296069" y="5096080"/>
                  <a:ext cx="23702" cy="34545"/>
                </p14:xfrm>
              </p:contentPart>
            </mc:Choice>
            <mc:Fallback>
              <p:pic>
                <p:nvPicPr>
                  <p:cNvPr id="348" name="Ink 347">
                    <a:extLst>
                      <a:ext uri="{FF2B5EF4-FFF2-40B4-BE49-F238E27FC236}">
                        <a16:creationId xmlns:a16="http://schemas.microsoft.com/office/drawing/2014/main" id="{5AA7E96E-6A5B-43B3-90CE-955AAC4E131C}"/>
                      </a:ext>
                    </a:extLst>
                  </p:cNvPr>
                  <p:cNvPicPr/>
                  <p:nvPr/>
                </p:nvPicPr>
                <p:blipFill>
                  <a:blip r:embed="rId22"/>
                  <a:stretch>
                    <a:fillRect/>
                  </a:stretch>
                </p:blipFill>
                <p:spPr>
                  <a:xfrm>
                    <a:off x="2288801" y="5088790"/>
                    <a:ext cx="38154" cy="49042"/>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49" name="Ink 348">
                    <a:extLst>
                      <a:ext uri="{FF2B5EF4-FFF2-40B4-BE49-F238E27FC236}">
                        <a16:creationId xmlns:a16="http://schemas.microsoft.com/office/drawing/2014/main" id="{E6778D27-6B81-4C59-9CB6-56271F7C8FDE}"/>
                      </a:ext>
                    </a:extLst>
                  </p14:cNvPr>
                  <p14:cNvContentPartPr/>
                  <p14:nvPr/>
                </p14:nvContentPartPr>
                <p14:xfrm>
                  <a:off x="2033543" y="5126038"/>
                  <a:ext cx="25932" cy="57455"/>
                </p14:xfrm>
              </p:contentPart>
            </mc:Choice>
            <mc:Fallback>
              <p:pic>
                <p:nvPicPr>
                  <p:cNvPr id="349" name="Ink 348">
                    <a:extLst>
                      <a:ext uri="{FF2B5EF4-FFF2-40B4-BE49-F238E27FC236}">
                        <a16:creationId xmlns:a16="http://schemas.microsoft.com/office/drawing/2014/main" id="{E6778D27-6B81-4C59-9CB6-56271F7C8FDE}"/>
                      </a:ext>
                    </a:extLst>
                  </p:cNvPr>
                  <p:cNvPicPr/>
                  <p:nvPr/>
                </p:nvPicPr>
                <p:blipFill>
                  <a:blip r:embed="rId24"/>
                  <a:stretch>
                    <a:fillRect/>
                  </a:stretch>
                </p:blipFill>
                <p:spPr>
                  <a:xfrm>
                    <a:off x="2026252" y="5118753"/>
                    <a:ext cx="40431" cy="71943"/>
                  </a:xfrm>
                  <a:prstGeom prst="rect">
                    <a:avLst/>
                  </a:prstGeom>
                </p:spPr>
              </p:pic>
            </mc:Fallback>
          </mc:AlternateContent>
        </p:grpSp>
        <p:grpSp>
          <p:nvGrpSpPr>
            <p:cNvPr id="6" name="Group 5">
              <a:extLst>
                <a:ext uri="{FF2B5EF4-FFF2-40B4-BE49-F238E27FC236}">
                  <a16:creationId xmlns:a16="http://schemas.microsoft.com/office/drawing/2014/main" id="{7B4BBF0C-0D13-4151-BC1B-E56D07D4B27C}"/>
                </a:ext>
              </a:extLst>
            </p:cNvPr>
            <p:cNvGrpSpPr/>
            <p:nvPr/>
          </p:nvGrpSpPr>
          <p:grpSpPr>
            <a:xfrm>
              <a:off x="3265851" y="4970108"/>
              <a:ext cx="1313709" cy="482349"/>
              <a:chOff x="2719127" y="4998713"/>
              <a:chExt cx="434463" cy="159520"/>
            </a:xfrm>
          </p:grpSpPr>
          <mc:AlternateContent xmlns:mc="http://schemas.openxmlformats.org/markup-compatibility/2006">
            <mc:Choice xmlns:p14="http://schemas.microsoft.com/office/powerpoint/2010/main" Requires="p14">
              <p:contentPart p14:bwMode="auto" r:id="rId25">
                <p14:nvContentPartPr>
                  <p14:cNvPr id="350" name="Ink 349">
                    <a:extLst>
                      <a:ext uri="{FF2B5EF4-FFF2-40B4-BE49-F238E27FC236}">
                        <a16:creationId xmlns:a16="http://schemas.microsoft.com/office/drawing/2014/main" id="{6F4D66BE-2AED-4254-B076-4ED85DC53AB9}"/>
                      </a:ext>
                    </a:extLst>
                  </p14:cNvPr>
                  <p14:cNvContentPartPr/>
                  <p14:nvPr/>
                </p14:nvContentPartPr>
                <p14:xfrm>
                  <a:off x="2719127" y="5039504"/>
                  <a:ext cx="434463" cy="79396"/>
                </p14:xfrm>
              </p:contentPart>
            </mc:Choice>
            <mc:Fallback>
              <p:pic>
                <p:nvPicPr>
                  <p:cNvPr id="350" name="Ink 349">
                    <a:extLst>
                      <a:ext uri="{FF2B5EF4-FFF2-40B4-BE49-F238E27FC236}">
                        <a16:creationId xmlns:a16="http://schemas.microsoft.com/office/drawing/2014/main" id="{6F4D66BE-2AED-4254-B076-4ED85DC53AB9}"/>
                      </a:ext>
                    </a:extLst>
                  </p:cNvPr>
                  <p:cNvPicPr/>
                  <p:nvPr/>
                </p:nvPicPr>
                <p:blipFill>
                  <a:blip r:embed="rId26"/>
                  <a:stretch>
                    <a:fillRect/>
                  </a:stretch>
                </p:blipFill>
                <p:spPr>
                  <a:xfrm>
                    <a:off x="2708647" y="5029013"/>
                    <a:ext cx="455305" cy="100378"/>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51" name="Ink 350">
                    <a:extLst>
                      <a:ext uri="{FF2B5EF4-FFF2-40B4-BE49-F238E27FC236}">
                        <a16:creationId xmlns:a16="http://schemas.microsoft.com/office/drawing/2014/main" id="{A402FCA4-0F46-40D8-9763-03E72057C7D2}"/>
                      </a:ext>
                    </a:extLst>
                  </p14:cNvPr>
                  <p14:cNvContentPartPr/>
                  <p14:nvPr/>
                </p14:nvContentPartPr>
                <p14:xfrm>
                  <a:off x="2837307" y="5081022"/>
                  <a:ext cx="1589" cy="819"/>
                </p14:xfrm>
              </p:contentPart>
            </mc:Choice>
            <mc:Fallback>
              <p:pic>
                <p:nvPicPr>
                  <p:cNvPr id="351" name="Ink 350">
                    <a:extLst>
                      <a:ext uri="{FF2B5EF4-FFF2-40B4-BE49-F238E27FC236}">
                        <a16:creationId xmlns:a16="http://schemas.microsoft.com/office/drawing/2014/main" id="{A402FCA4-0F46-40D8-9763-03E72057C7D2}"/>
                      </a:ext>
                    </a:extLst>
                  </p:cNvPr>
                  <p:cNvPicPr/>
                  <p:nvPr/>
                </p:nvPicPr>
                <p:blipFill>
                  <a:blip r:embed="rId28"/>
                  <a:stretch>
                    <a:fillRect/>
                  </a:stretch>
                </p:blipFill>
                <p:spPr>
                  <a:xfrm>
                    <a:off x="2826551" y="5070726"/>
                    <a:ext cx="22979" cy="21294"/>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52" name="Ink 351">
                    <a:extLst>
                      <a:ext uri="{FF2B5EF4-FFF2-40B4-BE49-F238E27FC236}">
                        <a16:creationId xmlns:a16="http://schemas.microsoft.com/office/drawing/2014/main" id="{000C6288-A66C-4285-BEB8-BD77909812BC}"/>
                      </a:ext>
                    </a:extLst>
                  </p14:cNvPr>
                  <p14:cNvContentPartPr/>
                  <p14:nvPr/>
                </p14:nvContentPartPr>
                <p14:xfrm>
                  <a:off x="2811083" y="4998713"/>
                  <a:ext cx="30993" cy="79396"/>
                </p14:xfrm>
              </p:contentPart>
            </mc:Choice>
            <mc:Fallback>
              <p:pic>
                <p:nvPicPr>
                  <p:cNvPr id="352" name="Ink 351">
                    <a:extLst>
                      <a:ext uri="{FF2B5EF4-FFF2-40B4-BE49-F238E27FC236}">
                        <a16:creationId xmlns:a16="http://schemas.microsoft.com/office/drawing/2014/main" id="{000C6288-A66C-4285-BEB8-BD77909812BC}"/>
                      </a:ext>
                    </a:extLst>
                  </p:cNvPr>
                  <p:cNvPicPr/>
                  <p:nvPr/>
                </p:nvPicPr>
                <p:blipFill>
                  <a:blip r:embed="rId30"/>
                  <a:stretch>
                    <a:fillRect/>
                  </a:stretch>
                </p:blipFill>
                <p:spPr>
                  <a:xfrm>
                    <a:off x="2800633" y="4988222"/>
                    <a:ext cx="51774" cy="100378"/>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53" name="Ink 352">
                    <a:extLst>
                      <a:ext uri="{FF2B5EF4-FFF2-40B4-BE49-F238E27FC236}">
                        <a16:creationId xmlns:a16="http://schemas.microsoft.com/office/drawing/2014/main" id="{C18C743A-7B81-48CD-9064-434866847295}"/>
                      </a:ext>
                    </a:extLst>
                  </p14:cNvPr>
                  <p14:cNvContentPartPr/>
                  <p14:nvPr/>
                </p14:nvContentPartPr>
                <p14:xfrm>
                  <a:off x="2901449" y="5105606"/>
                  <a:ext cx="18391" cy="52627"/>
                </p14:xfrm>
              </p:contentPart>
            </mc:Choice>
            <mc:Fallback>
              <p:pic>
                <p:nvPicPr>
                  <p:cNvPr id="353" name="Ink 352">
                    <a:extLst>
                      <a:ext uri="{FF2B5EF4-FFF2-40B4-BE49-F238E27FC236}">
                        <a16:creationId xmlns:a16="http://schemas.microsoft.com/office/drawing/2014/main" id="{C18C743A-7B81-48CD-9064-434866847295}"/>
                      </a:ext>
                    </a:extLst>
                  </p:cNvPr>
                  <p:cNvPicPr/>
                  <p:nvPr/>
                </p:nvPicPr>
                <p:blipFill>
                  <a:blip r:embed="rId32"/>
                  <a:stretch>
                    <a:fillRect/>
                  </a:stretch>
                </p:blipFill>
                <p:spPr>
                  <a:xfrm>
                    <a:off x="2891008" y="5095128"/>
                    <a:ext cx="39274" cy="73583"/>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54" name="Ink 353">
                    <a:extLst>
                      <a:ext uri="{FF2B5EF4-FFF2-40B4-BE49-F238E27FC236}">
                        <a16:creationId xmlns:a16="http://schemas.microsoft.com/office/drawing/2014/main" id="{E2F96CEC-64A3-409D-9816-96DE55446931}"/>
                      </a:ext>
                    </a:extLst>
                  </p14:cNvPr>
                  <p14:cNvContentPartPr/>
                  <p14:nvPr/>
                </p14:nvContentPartPr>
                <p14:xfrm>
                  <a:off x="2970587" y="4999897"/>
                  <a:ext cx="39166" cy="59911"/>
                </p14:xfrm>
              </p:contentPart>
            </mc:Choice>
            <mc:Fallback>
              <p:pic>
                <p:nvPicPr>
                  <p:cNvPr id="354" name="Ink 353">
                    <a:extLst>
                      <a:ext uri="{FF2B5EF4-FFF2-40B4-BE49-F238E27FC236}">
                        <a16:creationId xmlns:a16="http://schemas.microsoft.com/office/drawing/2014/main" id="{E2F96CEC-64A3-409D-9816-96DE55446931}"/>
                      </a:ext>
                    </a:extLst>
                  </p:cNvPr>
                  <p:cNvPicPr/>
                  <p:nvPr/>
                </p:nvPicPr>
                <p:blipFill>
                  <a:blip r:embed="rId34"/>
                  <a:stretch>
                    <a:fillRect/>
                  </a:stretch>
                </p:blipFill>
                <p:spPr>
                  <a:xfrm>
                    <a:off x="2960174" y="4989416"/>
                    <a:ext cx="59873" cy="80755"/>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55" name="Ink 354">
                    <a:extLst>
                      <a:ext uri="{FF2B5EF4-FFF2-40B4-BE49-F238E27FC236}">
                        <a16:creationId xmlns:a16="http://schemas.microsoft.com/office/drawing/2014/main" id="{D00AE219-BADC-4A51-B28C-EE80C1087B31}"/>
                      </a:ext>
                    </a:extLst>
                  </p14:cNvPr>
                  <p14:cNvContentPartPr/>
                  <p14:nvPr/>
                </p14:nvContentPartPr>
                <p14:xfrm>
                  <a:off x="3056980" y="5058988"/>
                  <a:ext cx="82874" cy="74024"/>
                </p14:xfrm>
              </p:contentPart>
            </mc:Choice>
            <mc:Fallback>
              <p:pic>
                <p:nvPicPr>
                  <p:cNvPr id="355" name="Ink 354">
                    <a:extLst>
                      <a:ext uri="{FF2B5EF4-FFF2-40B4-BE49-F238E27FC236}">
                        <a16:creationId xmlns:a16="http://schemas.microsoft.com/office/drawing/2014/main" id="{D00AE219-BADC-4A51-B28C-EE80C1087B31}"/>
                      </a:ext>
                    </a:extLst>
                  </p:cNvPr>
                  <p:cNvPicPr/>
                  <p:nvPr/>
                </p:nvPicPr>
                <p:blipFill>
                  <a:blip r:embed="rId36"/>
                  <a:stretch>
                    <a:fillRect/>
                  </a:stretch>
                </p:blipFill>
                <p:spPr>
                  <a:xfrm>
                    <a:off x="3046502" y="5048498"/>
                    <a:ext cx="103831" cy="94884"/>
                  </a:xfrm>
                  <a:prstGeom prst="rect">
                    <a:avLst/>
                  </a:prstGeom>
                </p:spPr>
              </p:pic>
            </mc:Fallback>
          </mc:AlternateContent>
        </p:grpSp>
      </p:grpSp>
      <p:grpSp>
        <p:nvGrpSpPr>
          <p:cNvPr id="11" name="Group 10">
            <a:extLst>
              <a:ext uri="{FF2B5EF4-FFF2-40B4-BE49-F238E27FC236}">
                <a16:creationId xmlns:a16="http://schemas.microsoft.com/office/drawing/2014/main" id="{A0B8D1A6-8503-4020-A9A3-04AED40CB18B}"/>
              </a:ext>
            </a:extLst>
          </p:cNvPr>
          <p:cNvGrpSpPr/>
          <p:nvPr/>
        </p:nvGrpSpPr>
        <p:grpSpPr>
          <a:xfrm>
            <a:off x="8695743" y="-30220"/>
            <a:ext cx="3433652" cy="1457720"/>
            <a:chOff x="8695743" y="-30220"/>
            <a:chExt cx="3433652" cy="1457720"/>
          </a:xfrm>
        </p:grpSpPr>
        <p:sp>
          <p:nvSpPr>
            <p:cNvPr id="10" name="Rectangle 9">
              <a:extLst>
                <a:ext uri="{FF2B5EF4-FFF2-40B4-BE49-F238E27FC236}">
                  <a16:creationId xmlns:a16="http://schemas.microsoft.com/office/drawing/2014/main" id="{CA0D8A86-982F-4438-9887-EC8C78A5195B}"/>
                </a:ext>
              </a:extLst>
            </p:cNvPr>
            <p:cNvSpPr/>
            <p:nvPr/>
          </p:nvSpPr>
          <p:spPr>
            <a:xfrm>
              <a:off x="10895596" y="470872"/>
              <a:ext cx="1233799" cy="461665"/>
            </a:xfrm>
            <a:prstGeom prst="rect">
              <a:avLst/>
            </a:prstGeom>
          </p:spPr>
          <p:txBody>
            <a:bodyPr wrap="none">
              <a:spAutoFit/>
            </a:bodyPr>
            <a:lstStyle/>
            <a:p>
              <a:r>
                <a:rPr lang="en-US" b="1" dirty="0" err="1"/>
                <a:t>Tacticity</a:t>
              </a:r>
              <a:endParaRPr lang="en-US" b="1" dirty="0"/>
            </a:p>
          </p:txBody>
        </p:sp>
        <p:pic>
          <p:nvPicPr>
            <p:cNvPr id="357" name="Picture 356" descr="A close up of a logo&#10;&#10;Description automatically generated">
              <a:extLst>
                <a:ext uri="{FF2B5EF4-FFF2-40B4-BE49-F238E27FC236}">
                  <a16:creationId xmlns:a16="http://schemas.microsoft.com/office/drawing/2014/main" id="{F3F5CDB1-1F37-473D-9064-AE8261CD27CC}"/>
                </a:ext>
              </a:extLst>
            </p:cNvPr>
            <p:cNvPicPr>
              <a:picLocks noChangeAspect="1"/>
            </p:cNvPicPr>
            <p:nvPr/>
          </p:nvPicPr>
          <p:blipFill rotWithShape="1">
            <a:blip r:embed="rId37">
              <a:extLst>
                <a:ext uri="{28A0092B-C50C-407E-A947-70E740481C1C}">
                  <a14:useLocalDpi xmlns:a14="http://schemas.microsoft.com/office/drawing/2010/main" val="0"/>
                </a:ext>
              </a:extLst>
            </a:blip>
            <a:srcRect l="28396" b="73533"/>
            <a:stretch/>
          </p:blipFill>
          <p:spPr>
            <a:xfrm>
              <a:off x="8695743" y="549800"/>
              <a:ext cx="2329258" cy="588300"/>
            </a:xfrm>
            <a:prstGeom prst="rect">
              <a:avLst/>
            </a:prstGeom>
          </p:spPr>
        </p:pic>
        <p:pic>
          <p:nvPicPr>
            <p:cNvPr id="358" name="Picture 357" descr="A close up of a logo&#10;&#10;Description automatically generated">
              <a:extLst>
                <a:ext uri="{FF2B5EF4-FFF2-40B4-BE49-F238E27FC236}">
                  <a16:creationId xmlns:a16="http://schemas.microsoft.com/office/drawing/2014/main" id="{1C75E25B-BE89-4C1D-BCF7-19B482FBD319}"/>
                </a:ext>
              </a:extLst>
            </p:cNvPr>
            <p:cNvPicPr>
              <a:picLocks noChangeAspect="1"/>
            </p:cNvPicPr>
            <p:nvPr/>
          </p:nvPicPr>
          <p:blipFill rotWithShape="1">
            <a:blip r:embed="rId37">
              <a:extLst>
                <a:ext uri="{28A0092B-C50C-407E-A947-70E740481C1C}">
                  <a14:useLocalDpi xmlns:a14="http://schemas.microsoft.com/office/drawing/2010/main" val="0"/>
                </a:ext>
              </a:extLst>
            </a:blip>
            <a:srcRect l="28396" t="34378" b="37315"/>
            <a:stretch/>
          </p:blipFill>
          <p:spPr>
            <a:xfrm>
              <a:off x="9778169" y="-30220"/>
              <a:ext cx="2309595" cy="668545"/>
            </a:xfrm>
            <a:prstGeom prst="rect">
              <a:avLst/>
            </a:prstGeom>
          </p:spPr>
        </p:pic>
        <p:pic>
          <p:nvPicPr>
            <p:cNvPr id="359" name="Picture 358" descr="A close up of a logo&#10;&#10;Description automatically generated">
              <a:extLst>
                <a:ext uri="{FF2B5EF4-FFF2-40B4-BE49-F238E27FC236}">
                  <a16:creationId xmlns:a16="http://schemas.microsoft.com/office/drawing/2014/main" id="{5C531FEC-1E5F-4F38-8685-268D2469FE9A}"/>
                </a:ext>
              </a:extLst>
            </p:cNvPr>
            <p:cNvPicPr>
              <a:picLocks noChangeAspect="1"/>
            </p:cNvPicPr>
            <p:nvPr/>
          </p:nvPicPr>
          <p:blipFill rotWithShape="1">
            <a:blip r:embed="rId37">
              <a:extLst>
                <a:ext uri="{28A0092B-C50C-407E-A947-70E740481C1C}">
                  <a14:useLocalDpi xmlns:a14="http://schemas.microsoft.com/office/drawing/2010/main" val="0"/>
                </a:ext>
              </a:extLst>
            </a:blip>
            <a:srcRect l="28396" t="72502"/>
            <a:stretch/>
          </p:blipFill>
          <p:spPr>
            <a:xfrm>
              <a:off x="9758507" y="859511"/>
              <a:ext cx="2329257" cy="567989"/>
            </a:xfrm>
            <a:prstGeom prst="rect">
              <a:avLst/>
            </a:prstGeom>
          </p:spPr>
        </p:pic>
      </p:grpSp>
      <p:pic>
        <p:nvPicPr>
          <p:cNvPr id="360" name="Picture 359" descr="A close up of a logo&#10;&#10;Description automatically generated">
            <a:extLst>
              <a:ext uri="{FF2B5EF4-FFF2-40B4-BE49-F238E27FC236}">
                <a16:creationId xmlns:a16="http://schemas.microsoft.com/office/drawing/2014/main" id="{3E26EA83-E5FD-43D1-96FB-CEEA4E0578E6}"/>
              </a:ext>
            </a:extLst>
          </p:cNvPr>
          <p:cNvPicPr>
            <a:picLocks noChangeAspect="1"/>
          </p:cNvPicPr>
          <p:nvPr/>
        </p:nvPicPr>
        <p:blipFill rotWithShape="1">
          <a:blip r:embed="rId38">
            <a:extLst>
              <a:ext uri="{28A0092B-C50C-407E-A947-70E740481C1C}">
                <a14:useLocalDpi xmlns:a14="http://schemas.microsoft.com/office/drawing/2010/main" val="0"/>
              </a:ext>
            </a:extLst>
          </a:blip>
          <a:srcRect t="-1" r="44766" b="44246"/>
          <a:stretch/>
        </p:blipFill>
        <p:spPr>
          <a:xfrm rot="5400000">
            <a:off x="7194919" y="728767"/>
            <a:ext cx="830997" cy="1539507"/>
          </a:xfrm>
          <a:prstGeom prst="rect">
            <a:avLst/>
          </a:prstGeom>
        </p:spPr>
      </p:pic>
      <p:pic>
        <p:nvPicPr>
          <p:cNvPr id="361" name="Picture 360" descr="A close up of a logo&#10;&#10;Description automatically generated">
            <a:extLst>
              <a:ext uri="{FF2B5EF4-FFF2-40B4-BE49-F238E27FC236}">
                <a16:creationId xmlns:a16="http://schemas.microsoft.com/office/drawing/2014/main" id="{D615DEE8-A46B-48BC-ACD7-84076DCF7431}"/>
              </a:ext>
            </a:extLst>
          </p:cNvPr>
          <p:cNvPicPr>
            <a:picLocks noChangeAspect="1"/>
          </p:cNvPicPr>
          <p:nvPr/>
        </p:nvPicPr>
        <p:blipFill rotWithShape="1">
          <a:blip r:embed="rId38">
            <a:extLst>
              <a:ext uri="{28A0092B-C50C-407E-A947-70E740481C1C}">
                <a14:useLocalDpi xmlns:a14="http://schemas.microsoft.com/office/drawing/2010/main" val="0"/>
              </a:ext>
            </a:extLst>
          </a:blip>
          <a:srcRect l="58339" t="-1095" r="1023" b="11444"/>
          <a:stretch/>
        </p:blipFill>
        <p:spPr>
          <a:xfrm rot="5400000">
            <a:off x="7269898" y="-896849"/>
            <a:ext cx="570434" cy="2309596"/>
          </a:xfrm>
          <a:prstGeom prst="rect">
            <a:avLst/>
          </a:prstGeom>
        </p:spPr>
      </p:pic>
      <p:sp>
        <p:nvSpPr>
          <p:cNvPr id="13" name="Rectangle 12">
            <a:extLst>
              <a:ext uri="{FF2B5EF4-FFF2-40B4-BE49-F238E27FC236}">
                <a16:creationId xmlns:a16="http://schemas.microsoft.com/office/drawing/2014/main" id="{D8DC8AAD-F83D-44C4-84E7-ADD27B48C8A1}"/>
              </a:ext>
            </a:extLst>
          </p:cNvPr>
          <p:cNvSpPr/>
          <p:nvPr/>
        </p:nvSpPr>
        <p:spPr>
          <a:xfrm>
            <a:off x="6900279" y="351602"/>
            <a:ext cx="1479892" cy="830997"/>
          </a:xfrm>
          <a:prstGeom prst="rect">
            <a:avLst/>
          </a:prstGeom>
        </p:spPr>
        <p:txBody>
          <a:bodyPr wrap="none">
            <a:spAutoFit/>
          </a:bodyPr>
          <a:lstStyle/>
          <a:p>
            <a:r>
              <a:rPr lang="en-US" b="1" dirty="0"/>
              <a:t>Molecular</a:t>
            </a:r>
          </a:p>
          <a:p>
            <a:pPr algn="ctr"/>
            <a:r>
              <a:rPr lang="en-US" b="1" dirty="0"/>
              <a:t>forces</a:t>
            </a:r>
          </a:p>
        </p:txBody>
      </p:sp>
      <p:grpSp>
        <p:nvGrpSpPr>
          <p:cNvPr id="17" name="Group 16">
            <a:extLst>
              <a:ext uri="{FF2B5EF4-FFF2-40B4-BE49-F238E27FC236}">
                <a16:creationId xmlns:a16="http://schemas.microsoft.com/office/drawing/2014/main" id="{6B00DE4C-28DA-4279-8E39-F790C92EFF68}"/>
              </a:ext>
            </a:extLst>
          </p:cNvPr>
          <p:cNvGrpSpPr/>
          <p:nvPr/>
        </p:nvGrpSpPr>
        <p:grpSpPr>
          <a:xfrm>
            <a:off x="260276" y="2235827"/>
            <a:ext cx="1831117" cy="1828963"/>
            <a:chOff x="274086" y="1886351"/>
            <a:chExt cx="1831117" cy="1828963"/>
          </a:xfrm>
        </p:grpSpPr>
        <p:pic>
          <p:nvPicPr>
            <p:cNvPr id="15" name="Picture 14" descr="A close up of a logo&#10;&#10;Description automatically generated">
              <a:extLst>
                <a:ext uri="{FF2B5EF4-FFF2-40B4-BE49-F238E27FC236}">
                  <a16:creationId xmlns:a16="http://schemas.microsoft.com/office/drawing/2014/main" id="{109A20B5-543C-4E74-BC8F-FF031DCC5DA3}"/>
                </a:ext>
              </a:extLst>
            </p:cNvPr>
            <p:cNvPicPr>
              <a:picLocks noChangeAspect="1"/>
            </p:cNvPicPr>
            <p:nvPr/>
          </p:nvPicPr>
          <p:blipFill>
            <a:blip r:embed="rId39"/>
            <a:stretch>
              <a:fillRect/>
            </a:stretch>
          </p:blipFill>
          <p:spPr>
            <a:xfrm>
              <a:off x="274086" y="1886351"/>
              <a:ext cx="1831117" cy="1828963"/>
            </a:xfrm>
            <a:prstGeom prst="rect">
              <a:avLst/>
            </a:prstGeom>
          </p:spPr>
        </p:pic>
        <p:sp>
          <p:nvSpPr>
            <p:cNvPr id="16" name="Rectangle 15">
              <a:extLst>
                <a:ext uri="{FF2B5EF4-FFF2-40B4-BE49-F238E27FC236}">
                  <a16:creationId xmlns:a16="http://schemas.microsoft.com/office/drawing/2014/main" id="{9CC6F8F6-82BF-4A3F-8EFE-39E78051900F}"/>
                </a:ext>
              </a:extLst>
            </p:cNvPr>
            <p:cNvSpPr/>
            <p:nvPr/>
          </p:nvSpPr>
          <p:spPr>
            <a:xfrm>
              <a:off x="349049" y="2586816"/>
              <a:ext cx="1698863" cy="461665"/>
            </a:xfrm>
            <a:prstGeom prst="rect">
              <a:avLst/>
            </a:prstGeom>
            <a:solidFill>
              <a:schemeClr val="bg1">
                <a:alpha val="68000"/>
              </a:schemeClr>
            </a:solidFill>
          </p:spPr>
          <p:txBody>
            <a:bodyPr wrap="none">
              <a:spAutoFit/>
            </a:bodyPr>
            <a:lstStyle/>
            <a:p>
              <a:r>
                <a:rPr lang="en-US" b="1" dirty="0"/>
                <a:t>Crystallinity</a:t>
              </a:r>
            </a:p>
          </p:txBody>
        </p:sp>
      </p:grpSp>
      <p:grpSp>
        <p:nvGrpSpPr>
          <p:cNvPr id="20" name="Group 19">
            <a:extLst>
              <a:ext uri="{FF2B5EF4-FFF2-40B4-BE49-F238E27FC236}">
                <a16:creationId xmlns:a16="http://schemas.microsoft.com/office/drawing/2014/main" id="{1E735FCB-548B-401D-BD8E-B1E2017B5546}"/>
              </a:ext>
            </a:extLst>
          </p:cNvPr>
          <p:cNvGrpSpPr/>
          <p:nvPr/>
        </p:nvGrpSpPr>
        <p:grpSpPr>
          <a:xfrm>
            <a:off x="258261" y="162721"/>
            <a:ext cx="2453776" cy="1756528"/>
            <a:chOff x="258261" y="162721"/>
            <a:chExt cx="2453776" cy="1756528"/>
          </a:xfrm>
        </p:grpSpPr>
        <p:sp>
          <p:nvSpPr>
            <p:cNvPr id="3" name="Rectangle 2">
              <a:extLst>
                <a:ext uri="{FF2B5EF4-FFF2-40B4-BE49-F238E27FC236}">
                  <a16:creationId xmlns:a16="http://schemas.microsoft.com/office/drawing/2014/main" id="{AD033039-9D38-4D9D-8E07-05C43B14E368}"/>
                </a:ext>
              </a:extLst>
            </p:cNvPr>
            <p:cNvSpPr/>
            <p:nvPr/>
          </p:nvSpPr>
          <p:spPr>
            <a:xfrm>
              <a:off x="631668" y="660635"/>
              <a:ext cx="1533950" cy="862189"/>
            </a:xfrm>
            <a:prstGeom prst="rect">
              <a:avLst/>
            </a:prstGeom>
          </p:spPr>
          <p:txBody>
            <a:bodyPr wrap="square">
              <a:spAutoFit/>
            </a:bodyPr>
            <a:lstStyle/>
            <a:p>
              <a:pPr algn="ctr"/>
              <a:r>
                <a:rPr lang="en-US" b="1" dirty="0"/>
                <a:t>Chemical</a:t>
              </a:r>
            </a:p>
            <a:p>
              <a:pPr algn="ctr"/>
              <a:r>
                <a:rPr lang="en-US" b="1" dirty="0"/>
                <a:t>structure</a:t>
              </a:r>
            </a:p>
          </p:txBody>
        </p:sp>
        <p:pic>
          <p:nvPicPr>
            <p:cNvPr id="19" name="Picture 18" descr="A close up of a logo&#10;&#10;Description automatically generated">
              <a:extLst>
                <a:ext uri="{FF2B5EF4-FFF2-40B4-BE49-F238E27FC236}">
                  <a16:creationId xmlns:a16="http://schemas.microsoft.com/office/drawing/2014/main" id="{95CF8ADA-44F5-432E-B42F-8FD359F595FC}"/>
                </a:ext>
              </a:extLst>
            </p:cNvPr>
            <p:cNvPicPr>
              <a:picLocks noChangeAspect="1"/>
            </p:cNvPicPr>
            <p:nvPr/>
          </p:nvPicPr>
          <p:blipFill>
            <a:blip r:embed="rId40"/>
            <a:stretch>
              <a:fillRect/>
            </a:stretch>
          </p:blipFill>
          <p:spPr>
            <a:xfrm>
              <a:off x="258261" y="162721"/>
              <a:ext cx="2453776" cy="1756528"/>
            </a:xfrm>
            <a:prstGeom prst="rect">
              <a:avLst/>
            </a:prstGeom>
          </p:spPr>
        </p:pic>
      </p:grpSp>
    </p:spTree>
    <p:extLst>
      <p:ext uri="{BB962C8B-B14F-4D97-AF65-F5344CB8AC3E}">
        <p14:creationId xmlns:p14="http://schemas.microsoft.com/office/powerpoint/2010/main" val="1287457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1</a:t>
            </a:r>
          </a:p>
        </p:txBody>
      </p:sp>
      <p:sp>
        <p:nvSpPr>
          <p:cNvPr id="824" name="Rectangle 823">
            <a:extLst>
              <a:ext uri="{C183D7F6-B498-43B3-948B-1728B52AA6E4}">
                <adec:decorative xmlns:adec="http://schemas.microsoft.com/office/drawing/2017/decorative" val="1"/>
              </a:ext>
            </a:extLst>
          </p:cNvPr>
          <p:cNvSpPr/>
          <p:nvPr/>
        </p:nvSpPr>
        <p:spPr bwMode="auto">
          <a:xfrm>
            <a:off x="0" y="0"/>
            <a:ext cx="12192000" cy="6858000"/>
          </a:xfrm>
          <a:prstGeom prst="rect">
            <a:avLst/>
          </a:prstGeom>
          <a:gradFill flip="none" rotWithShape="1">
            <a:gsLst>
              <a:gs pos="0">
                <a:srgbClr val="000000"/>
              </a:gs>
              <a:gs pos="100000">
                <a:srgbClr val="242424"/>
              </a:gs>
            </a:gsLst>
            <a:lin ang="5400000" scaled="0"/>
            <a:tileRect/>
          </a:gradFill>
          <a:ln w="9525">
            <a:noFill/>
            <a:miter lim="800000"/>
            <a:headEnd/>
            <a:tailEnd/>
          </a:ln>
          <a:effectLst/>
        </p:spPr>
        <p:txBody>
          <a:bodyPr wrap="none" anchor="ctr">
            <a:prstTxWarp prst="textNoShape">
              <a:avLst/>
            </a:prstTxWarp>
          </a:bodyPr>
          <a:lstStyle/>
          <a:p>
            <a:endParaRPr lang="en-US" dirty="0"/>
          </a:p>
        </p:txBody>
      </p:sp>
      <p:sp>
        <p:nvSpPr>
          <p:cNvPr id="852" name="Rectangle 70"/>
          <p:cNvSpPr>
            <a:spLocks noChangeArrowheads="1"/>
          </p:cNvSpPr>
          <p:nvPr/>
        </p:nvSpPr>
        <p:spPr bwMode="auto">
          <a:xfrm>
            <a:off x="38612" y="267775"/>
            <a:ext cx="6200469" cy="905411"/>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6600" dirty="0">
                <a:solidFill>
                  <a:srgbClr val="FFFFFF"/>
                </a:solidFill>
                <a:latin typeface="Arial Narrow" pitchFamily="34" charset="0"/>
              </a:rPr>
              <a:t>Viscoelastic models</a:t>
            </a:r>
            <a:endParaRPr lang="en-US" sz="6600" dirty="0">
              <a:solidFill>
                <a:srgbClr val="FFFFFF"/>
              </a:solidFill>
              <a:latin typeface="Arial Narrow" pitchFamily="112" charset="0"/>
            </a:endParaRPr>
          </a:p>
        </p:txBody>
      </p:sp>
      <p:grpSp>
        <p:nvGrpSpPr>
          <p:cNvPr id="44" name="Group 43">
            <a:extLst>
              <a:ext uri="{FF2B5EF4-FFF2-40B4-BE49-F238E27FC236}">
                <a16:creationId xmlns:a16="http://schemas.microsoft.com/office/drawing/2014/main" id="{7032A681-0BF4-4692-A8D9-468EE400762C}"/>
              </a:ext>
            </a:extLst>
          </p:cNvPr>
          <p:cNvGrpSpPr/>
          <p:nvPr/>
        </p:nvGrpSpPr>
        <p:grpSpPr>
          <a:xfrm>
            <a:off x="38612" y="1416968"/>
            <a:ext cx="12111602" cy="5222247"/>
            <a:chOff x="297559" y="799041"/>
            <a:chExt cx="11859783" cy="4549525"/>
          </a:xfrm>
        </p:grpSpPr>
        <p:pic>
          <p:nvPicPr>
            <p:cNvPr id="20" name="Picture 19" descr="A screenshot of a cell phone&#10;&#10;Description automatically generated">
              <a:extLst>
                <a:ext uri="{FF2B5EF4-FFF2-40B4-BE49-F238E27FC236}">
                  <a16:creationId xmlns:a16="http://schemas.microsoft.com/office/drawing/2014/main" id="{548BA7AA-DF8E-4E04-AA10-1C05EB8E51C6}"/>
                </a:ext>
              </a:extLst>
            </p:cNvPr>
            <p:cNvPicPr>
              <a:picLocks noChangeAspect="1"/>
            </p:cNvPicPr>
            <p:nvPr/>
          </p:nvPicPr>
          <p:blipFill>
            <a:blip r:embed="rId3"/>
            <a:stretch>
              <a:fillRect/>
            </a:stretch>
          </p:blipFill>
          <p:spPr>
            <a:xfrm>
              <a:off x="980662" y="1214589"/>
              <a:ext cx="3386322" cy="2088232"/>
            </a:xfrm>
            <a:prstGeom prst="rect">
              <a:avLst/>
            </a:prstGeom>
          </p:spPr>
        </p:pic>
        <p:pic>
          <p:nvPicPr>
            <p:cNvPr id="22" name="Picture 21" descr="A picture containing clock&#10;&#10;Description automatically generated">
              <a:extLst>
                <a:ext uri="{FF2B5EF4-FFF2-40B4-BE49-F238E27FC236}">
                  <a16:creationId xmlns:a16="http://schemas.microsoft.com/office/drawing/2014/main" id="{C1D80C90-A5AB-40A6-B116-FA178CDFAB35}"/>
                </a:ext>
              </a:extLst>
            </p:cNvPr>
            <p:cNvPicPr>
              <a:picLocks noChangeAspect="1"/>
            </p:cNvPicPr>
            <p:nvPr/>
          </p:nvPicPr>
          <p:blipFill>
            <a:blip r:embed="rId4"/>
            <a:stretch>
              <a:fillRect/>
            </a:stretch>
          </p:blipFill>
          <p:spPr>
            <a:xfrm>
              <a:off x="2680717" y="3670140"/>
              <a:ext cx="2448272" cy="656386"/>
            </a:xfrm>
            <a:prstGeom prst="rect">
              <a:avLst/>
            </a:prstGeom>
          </p:spPr>
        </p:pic>
        <p:pic>
          <p:nvPicPr>
            <p:cNvPr id="24" name="Picture 23" descr="A picture containing meter, clock&#10;&#10;Description automatically generated">
              <a:extLst>
                <a:ext uri="{FF2B5EF4-FFF2-40B4-BE49-F238E27FC236}">
                  <a16:creationId xmlns:a16="http://schemas.microsoft.com/office/drawing/2014/main" id="{F4CCAFAE-F1B9-4F99-9F6C-B3E183EAF402}"/>
                </a:ext>
              </a:extLst>
            </p:cNvPr>
            <p:cNvPicPr>
              <a:picLocks noChangeAspect="1"/>
            </p:cNvPicPr>
            <p:nvPr/>
          </p:nvPicPr>
          <p:blipFill>
            <a:blip r:embed="rId5"/>
            <a:stretch>
              <a:fillRect/>
            </a:stretch>
          </p:blipFill>
          <p:spPr>
            <a:xfrm>
              <a:off x="297559" y="3847761"/>
              <a:ext cx="1919554" cy="428491"/>
            </a:xfrm>
            <a:prstGeom prst="rect">
              <a:avLst/>
            </a:prstGeom>
          </p:spPr>
        </p:pic>
        <p:pic>
          <p:nvPicPr>
            <p:cNvPr id="26" name="Picture 25" descr="A clock on each of it s sides&#10;&#10;Description automatically generated">
              <a:extLst>
                <a:ext uri="{FF2B5EF4-FFF2-40B4-BE49-F238E27FC236}">
                  <a16:creationId xmlns:a16="http://schemas.microsoft.com/office/drawing/2014/main" id="{4B4C3A59-C560-4C3D-89E1-AEFAB64E0F14}"/>
                </a:ext>
              </a:extLst>
            </p:cNvPr>
            <p:cNvPicPr>
              <a:picLocks noChangeAspect="1"/>
            </p:cNvPicPr>
            <p:nvPr/>
          </p:nvPicPr>
          <p:blipFill>
            <a:blip r:embed="rId6"/>
            <a:stretch>
              <a:fillRect/>
            </a:stretch>
          </p:blipFill>
          <p:spPr>
            <a:xfrm>
              <a:off x="2334860" y="4793199"/>
              <a:ext cx="3129240" cy="555367"/>
            </a:xfrm>
            <a:prstGeom prst="rect">
              <a:avLst/>
            </a:prstGeom>
          </p:spPr>
        </p:pic>
        <p:pic>
          <p:nvPicPr>
            <p:cNvPr id="28" name="Picture 27" descr="A picture containing meter&#10;&#10;Description automatically generated">
              <a:extLst>
                <a:ext uri="{FF2B5EF4-FFF2-40B4-BE49-F238E27FC236}">
                  <a16:creationId xmlns:a16="http://schemas.microsoft.com/office/drawing/2014/main" id="{FC2D9FD1-2E02-48B4-AFBB-5CCCA8B27D47}"/>
                </a:ext>
              </a:extLst>
            </p:cNvPr>
            <p:cNvPicPr>
              <a:picLocks noChangeAspect="1"/>
            </p:cNvPicPr>
            <p:nvPr/>
          </p:nvPicPr>
          <p:blipFill>
            <a:blip r:embed="rId7"/>
            <a:stretch>
              <a:fillRect/>
            </a:stretch>
          </p:blipFill>
          <p:spPr>
            <a:xfrm>
              <a:off x="471470" y="4610559"/>
              <a:ext cx="1571731" cy="460323"/>
            </a:xfrm>
            <a:prstGeom prst="rect">
              <a:avLst/>
            </a:prstGeom>
          </p:spPr>
        </p:pic>
        <p:pic>
          <p:nvPicPr>
            <p:cNvPr id="30" name="Picture 29">
              <a:extLst>
                <a:ext uri="{FF2B5EF4-FFF2-40B4-BE49-F238E27FC236}">
                  <a16:creationId xmlns:a16="http://schemas.microsoft.com/office/drawing/2014/main" id="{3B977CFB-7728-49A1-9C35-1D5CCD84829A}"/>
                </a:ext>
              </a:extLst>
            </p:cNvPr>
            <p:cNvPicPr>
              <a:picLocks noChangeAspect="1"/>
            </p:cNvPicPr>
            <p:nvPr/>
          </p:nvPicPr>
          <p:blipFill>
            <a:blip r:embed="rId8"/>
            <a:stretch>
              <a:fillRect/>
            </a:stretch>
          </p:blipFill>
          <p:spPr>
            <a:xfrm>
              <a:off x="6339307" y="3003824"/>
              <a:ext cx="1814465" cy="143928"/>
            </a:xfrm>
            <a:prstGeom prst="rect">
              <a:avLst/>
            </a:prstGeom>
          </p:spPr>
        </p:pic>
        <p:pic>
          <p:nvPicPr>
            <p:cNvPr id="32" name="Picture 31">
              <a:extLst>
                <a:ext uri="{FF2B5EF4-FFF2-40B4-BE49-F238E27FC236}">
                  <a16:creationId xmlns:a16="http://schemas.microsoft.com/office/drawing/2014/main" id="{376BBE10-52F8-4EDB-86DC-B3E592226E97}"/>
                </a:ext>
              </a:extLst>
            </p:cNvPr>
            <p:cNvPicPr>
              <a:picLocks noChangeAspect="1"/>
            </p:cNvPicPr>
            <p:nvPr/>
          </p:nvPicPr>
          <p:blipFill>
            <a:blip r:embed="rId9"/>
            <a:stretch>
              <a:fillRect/>
            </a:stretch>
          </p:blipFill>
          <p:spPr>
            <a:xfrm>
              <a:off x="5446340" y="2182564"/>
              <a:ext cx="1512168" cy="176221"/>
            </a:xfrm>
            <a:prstGeom prst="rect">
              <a:avLst/>
            </a:prstGeom>
          </p:spPr>
        </p:pic>
        <p:pic>
          <p:nvPicPr>
            <p:cNvPr id="34" name="Picture 33">
              <a:extLst>
                <a:ext uri="{FF2B5EF4-FFF2-40B4-BE49-F238E27FC236}">
                  <a16:creationId xmlns:a16="http://schemas.microsoft.com/office/drawing/2014/main" id="{967678CD-1B5E-41A0-B676-FBB1CF2471DC}"/>
                </a:ext>
              </a:extLst>
            </p:cNvPr>
            <p:cNvPicPr>
              <a:picLocks noChangeAspect="1"/>
            </p:cNvPicPr>
            <p:nvPr/>
          </p:nvPicPr>
          <p:blipFill>
            <a:blip r:embed="rId10"/>
            <a:stretch>
              <a:fillRect/>
            </a:stretch>
          </p:blipFill>
          <p:spPr>
            <a:xfrm>
              <a:off x="7913787" y="2358785"/>
              <a:ext cx="1574356" cy="176234"/>
            </a:xfrm>
            <a:prstGeom prst="rect">
              <a:avLst/>
            </a:prstGeom>
          </p:spPr>
        </p:pic>
        <p:pic>
          <p:nvPicPr>
            <p:cNvPr id="36" name="Picture 35">
              <a:extLst>
                <a:ext uri="{FF2B5EF4-FFF2-40B4-BE49-F238E27FC236}">
                  <a16:creationId xmlns:a16="http://schemas.microsoft.com/office/drawing/2014/main" id="{AF4E9BF2-47E8-4E6E-BDE0-D4315DE9827B}"/>
                </a:ext>
              </a:extLst>
            </p:cNvPr>
            <p:cNvPicPr>
              <a:picLocks noChangeAspect="1"/>
            </p:cNvPicPr>
            <p:nvPr/>
          </p:nvPicPr>
          <p:blipFill>
            <a:blip r:embed="rId11"/>
            <a:stretch>
              <a:fillRect/>
            </a:stretch>
          </p:blipFill>
          <p:spPr>
            <a:xfrm>
              <a:off x="6886500" y="1686774"/>
              <a:ext cx="1814465" cy="151649"/>
            </a:xfrm>
            <a:prstGeom prst="rect">
              <a:avLst/>
            </a:prstGeom>
          </p:spPr>
        </p:pic>
        <p:pic>
          <p:nvPicPr>
            <p:cNvPr id="38" name="Picture 37" descr="A close up of a sign&#10;&#10;Description automatically generated">
              <a:extLst>
                <a:ext uri="{FF2B5EF4-FFF2-40B4-BE49-F238E27FC236}">
                  <a16:creationId xmlns:a16="http://schemas.microsoft.com/office/drawing/2014/main" id="{EF5A974D-3C25-4493-8145-50138C8F196B}"/>
                </a:ext>
              </a:extLst>
            </p:cNvPr>
            <p:cNvPicPr>
              <a:picLocks noChangeAspect="1"/>
            </p:cNvPicPr>
            <p:nvPr/>
          </p:nvPicPr>
          <p:blipFill>
            <a:blip r:embed="rId12"/>
            <a:stretch>
              <a:fillRect/>
            </a:stretch>
          </p:blipFill>
          <p:spPr>
            <a:xfrm>
              <a:off x="9183553" y="1473582"/>
              <a:ext cx="2952328" cy="505354"/>
            </a:xfrm>
            <a:prstGeom prst="rect">
              <a:avLst/>
            </a:prstGeom>
          </p:spPr>
        </p:pic>
        <p:pic>
          <p:nvPicPr>
            <p:cNvPr id="39" name="Graphic 38">
              <a:extLst>
                <a:ext uri="{FF2B5EF4-FFF2-40B4-BE49-F238E27FC236}">
                  <a16:creationId xmlns:a16="http://schemas.microsoft.com/office/drawing/2014/main" id="{8705CF67-7212-4E70-9C89-6740A722E31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709963" y="799041"/>
              <a:ext cx="4407647" cy="415548"/>
            </a:xfrm>
            <a:prstGeom prst="rect">
              <a:avLst/>
            </a:prstGeom>
          </p:spPr>
        </p:pic>
        <p:pic>
          <p:nvPicPr>
            <p:cNvPr id="41" name="Picture 40" descr="A screenshot of a cell phone&#10;&#10;Description automatically generated">
              <a:extLst>
                <a:ext uri="{FF2B5EF4-FFF2-40B4-BE49-F238E27FC236}">
                  <a16:creationId xmlns:a16="http://schemas.microsoft.com/office/drawing/2014/main" id="{F4431FEE-C49C-44FA-B52B-3A1164CCC3F4}"/>
                </a:ext>
              </a:extLst>
            </p:cNvPr>
            <p:cNvPicPr>
              <a:picLocks noChangeAspect="1"/>
            </p:cNvPicPr>
            <p:nvPr/>
          </p:nvPicPr>
          <p:blipFill>
            <a:blip r:embed="rId15"/>
            <a:stretch>
              <a:fillRect/>
            </a:stretch>
          </p:blipFill>
          <p:spPr>
            <a:xfrm>
              <a:off x="5404600" y="3716947"/>
              <a:ext cx="3217731" cy="1346392"/>
            </a:xfrm>
            <a:prstGeom prst="rect">
              <a:avLst/>
            </a:prstGeom>
          </p:spPr>
        </p:pic>
        <p:pic>
          <p:nvPicPr>
            <p:cNvPr id="43" name="Picture 42" descr="A picture containing holding, city&#10;&#10;Description automatically generated">
              <a:extLst>
                <a:ext uri="{FF2B5EF4-FFF2-40B4-BE49-F238E27FC236}">
                  <a16:creationId xmlns:a16="http://schemas.microsoft.com/office/drawing/2014/main" id="{A920381E-B7CF-48FA-B23B-8EAB596DA423}"/>
                </a:ext>
              </a:extLst>
            </p:cNvPr>
            <p:cNvPicPr>
              <a:picLocks noChangeAspect="1"/>
            </p:cNvPicPr>
            <p:nvPr/>
          </p:nvPicPr>
          <p:blipFill>
            <a:blip r:embed="rId16"/>
            <a:stretch>
              <a:fillRect/>
            </a:stretch>
          </p:blipFill>
          <p:spPr>
            <a:xfrm>
              <a:off x="8511201" y="3870060"/>
              <a:ext cx="3646141" cy="1057074"/>
            </a:xfrm>
            <a:prstGeom prst="rect">
              <a:avLst/>
            </a:prstGeom>
          </p:spPr>
        </p:pic>
      </p:grpSp>
      <p:cxnSp>
        <p:nvCxnSpPr>
          <p:cNvPr id="48" name="Straight Arrow Connector 47">
            <a:extLst>
              <a:ext uri="{FF2B5EF4-FFF2-40B4-BE49-F238E27FC236}">
                <a16:creationId xmlns:a16="http://schemas.microsoft.com/office/drawing/2014/main" id="{829D4673-A71F-4D55-8369-1053A5C312A7}"/>
              </a:ext>
            </a:extLst>
          </p:cNvPr>
          <p:cNvCxnSpPr>
            <a:cxnSpLocks/>
          </p:cNvCxnSpPr>
          <p:nvPr/>
        </p:nvCxnSpPr>
        <p:spPr>
          <a:xfrm>
            <a:off x="2342867" y="4290973"/>
            <a:ext cx="720080" cy="625518"/>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46" name="Straight Arrow Connector 1745">
            <a:extLst>
              <a:ext uri="{FF2B5EF4-FFF2-40B4-BE49-F238E27FC236}">
                <a16:creationId xmlns:a16="http://schemas.microsoft.com/office/drawing/2014/main" id="{14DF38F7-2CCD-4F9E-9BB6-6974373ADA00}"/>
              </a:ext>
            </a:extLst>
          </p:cNvPr>
          <p:cNvCxnSpPr>
            <a:cxnSpLocks/>
          </p:cNvCxnSpPr>
          <p:nvPr/>
        </p:nvCxnSpPr>
        <p:spPr>
          <a:xfrm flipH="1">
            <a:off x="2044665" y="5274695"/>
            <a:ext cx="549059" cy="63429"/>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47" name="Straight Arrow Connector 1746">
            <a:extLst>
              <a:ext uri="{FF2B5EF4-FFF2-40B4-BE49-F238E27FC236}">
                <a16:creationId xmlns:a16="http://schemas.microsoft.com/office/drawing/2014/main" id="{D0B31961-0343-4272-A5E8-44503E28300D}"/>
              </a:ext>
            </a:extLst>
          </p:cNvPr>
          <p:cNvCxnSpPr>
            <a:cxnSpLocks/>
            <a:endCxn id="28" idx="3"/>
          </p:cNvCxnSpPr>
          <p:nvPr/>
        </p:nvCxnSpPr>
        <p:spPr>
          <a:xfrm flipH="1">
            <a:off x="1821320" y="5526367"/>
            <a:ext cx="1022320" cy="529910"/>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48" name="Straight Arrow Connector 1747">
            <a:extLst>
              <a:ext uri="{FF2B5EF4-FFF2-40B4-BE49-F238E27FC236}">
                <a16:creationId xmlns:a16="http://schemas.microsoft.com/office/drawing/2014/main" id="{AC426533-3463-481D-B975-FE3AB64CA1FC}"/>
              </a:ext>
            </a:extLst>
          </p:cNvPr>
          <p:cNvCxnSpPr>
            <a:cxnSpLocks/>
          </p:cNvCxnSpPr>
          <p:nvPr/>
        </p:nvCxnSpPr>
        <p:spPr>
          <a:xfrm>
            <a:off x="3536395" y="5548779"/>
            <a:ext cx="86257" cy="431755"/>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49" name="Straight Arrow Connector 1748">
            <a:extLst>
              <a:ext uri="{FF2B5EF4-FFF2-40B4-BE49-F238E27FC236}">
                <a16:creationId xmlns:a16="http://schemas.microsoft.com/office/drawing/2014/main" id="{98C8061C-842F-4190-8192-099C8D09D1EC}"/>
              </a:ext>
            </a:extLst>
          </p:cNvPr>
          <p:cNvCxnSpPr>
            <a:cxnSpLocks/>
          </p:cNvCxnSpPr>
          <p:nvPr/>
        </p:nvCxnSpPr>
        <p:spPr>
          <a:xfrm flipH="1">
            <a:off x="6604067" y="4189031"/>
            <a:ext cx="293050" cy="593138"/>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50" name="Straight Arrow Connector 1749">
            <a:extLst>
              <a:ext uri="{FF2B5EF4-FFF2-40B4-BE49-F238E27FC236}">
                <a16:creationId xmlns:a16="http://schemas.microsoft.com/office/drawing/2014/main" id="{B5B96C18-E236-4406-955C-BEDE19B3568B}"/>
              </a:ext>
            </a:extLst>
          </p:cNvPr>
          <p:cNvCxnSpPr>
            <a:cxnSpLocks/>
          </p:cNvCxnSpPr>
          <p:nvPr/>
        </p:nvCxnSpPr>
        <p:spPr>
          <a:xfrm>
            <a:off x="7599451" y="4967248"/>
            <a:ext cx="1512168" cy="50120"/>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51" name="Straight Arrow Connector 1750">
            <a:extLst>
              <a:ext uri="{FF2B5EF4-FFF2-40B4-BE49-F238E27FC236}">
                <a16:creationId xmlns:a16="http://schemas.microsoft.com/office/drawing/2014/main" id="{C1A189E1-3BF9-4B43-9254-EBA803207068}"/>
              </a:ext>
            </a:extLst>
          </p:cNvPr>
          <p:cNvCxnSpPr>
            <a:cxnSpLocks/>
          </p:cNvCxnSpPr>
          <p:nvPr/>
        </p:nvCxnSpPr>
        <p:spPr>
          <a:xfrm>
            <a:off x="4078333" y="2942229"/>
            <a:ext cx="2095655" cy="1043344"/>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52" name="Straight Arrow Connector 1751">
            <a:extLst>
              <a:ext uri="{FF2B5EF4-FFF2-40B4-BE49-F238E27FC236}">
                <a16:creationId xmlns:a16="http://schemas.microsoft.com/office/drawing/2014/main" id="{75F68857-BE79-4A59-B04D-804B6D0EA416}"/>
              </a:ext>
            </a:extLst>
          </p:cNvPr>
          <p:cNvCxnSpPr>
            <a:cxnSpLocks/>
          </p:cNvCxnSpPr>
          <p:nvPr/>
        </p:nvCxnSpPr>
        <p:spPr>
          <a:xfrm>
            <a:off x="6131885" y="3207346"/>
            <a:ext cx="599503" cy="727033"/>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53" name="Straight Arrow Connector 1752">
            <a:extLst>
              <a:ext uri="{FF2B5EF4-FFF2-40B4-BE49-F238E27FC236}">
                <a16:creationId xmlns:a16="http://schemas.microsoft.com/office/drawing/2014/main" id="{CF2BBF1C-7CB9-400C-AEF1-F3B3DBE5EFC6}"/>
              </a:ext>
            </a:extLst>
          </p:cNvPr>
          <p:cNvCxnSpPr>
            <a:cxnSpLocks/>
          </p:cNvCxnSpPr>
          <p:nvPr/>
        </p:nvCxnSpPr>
        <p:spPr>
          <a:xfrm flipH="1">
            <a:off x="7693952" y="3409639"/>
            <a:ext cx="503481" cy="512533"/>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54" name="Straight Arrow Connector 1753">
            <a:extLst>
              <a:ext uri="{FF2B5EF4-FFF2-40B4-BE49-F238E27FC236}">
                <a16:creationId xmlns:a16="http://schemas.microsoft.com/office/drawing/2014/main" id="{038D4FC3-0100-49A7-8159-67C2BF501DF8}"/>
              </a:ext>
            </a:extLst>
          </p:cNvPr>
          <p:cNvCxnSpPr>
            <a:cxnSpLocks/>
          </p:cNvCxnSpPr>
          <p:nvPr/>
        </p:nvCxnSpPr>
        <p:spPr>
          <a:xfrm flipH="1">
            <a:off x="7245081" y="2713112"/>
            <a:ext cx="319714" cy="1197005"/>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55" name="Straight Arrow Connector 1754">
            <a:extLst>
              <a:ext uri="{FF2B5EF4-FFF2-40B4-BE49-F238E27FC236}">
                <a16:creationId xmlns:a16="http://schemas.microsoft.com/office/drawing/2014/main" id="{4338E755-5B86-4B80-88D3-65E3A46DC366}"/>
              </a:ext>
            </a:extLst>
          </p:cNvPr>
          <p:cNvCxnSpPr>
            <a:cxnSpLocks/>
          </p:cNvCxnSpPr>
          <p:nvPr/>
        </p:nvCxnSpPr>
        <p:spPr>
          <a:xfrm flipH="1">
            <a:off x="7542877" y="1893962"/>
            <a:ext cx="110136" cy="535679"/>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56" name="Straight Arrow Connector 1755">
            <a:extLst>
              <a:ext uri="{FF2B5EF4-FFF2-40B4-BE49-F238E27FC236}">
                <a16:creationId xmlns:a16="http://schemas.microsoft.com/office/drawing/2014/main" id="{1A7F3E39-FB7C-4E59-B0F1-672853744FD7}"/>
              </a:ext>
            </a:extLst>
          </p:cNvPr>
          <p:cNvCxnSpPr>
            <a:cxnSpLocks/>
          </p:cNvCxnSpPr>
          <p:nvPr/>
        </p:nvCxnSpPr>
        <p:spPr>
          <a:xfrm flipH="1">
            <a:off x="8679571" y="2481290"/>
            <a:ext cx="744770" cy="41713"/>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58" name="Straight Arrow Connector 1757">
            <a:extLst>
              <a:ext uri="{FF2B5EF4-FFF2-40B4-BE49-F238E27FC236}">
                <a16:creationId xmlns:a16="http://schemas.microsoft.com/office/drawing/2014/main" id="{83759F8F-990F-4A00-A237-BD3FD4902076}"/>
              </a:ext>
            </a:extLst>
          </p:cNvPr>
          <p:cNvCxnSpPr>
            <a:cxnSpLocks/>
          </p:cNvCxnSpPr>
          <p:nvPr/>
        </p:nvCxnSpPr>
        <p:spPr>
          <a:xfrm flipH="1">
            <a:off x="9367347" y="5089328"/>
            <a:ext cx="176320" cy="217081"/>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59" name="Straight Arrow Connector 1758">
            <a:extLst>
              <a:ext uri="{FF2B5EF4-FFF2-40B4-BE49-F238E27FC236}">
                <a16:creationId xmlns:a16="http://schemas.microsoft.com/office/drawing/2014/main" id="{760954E4-6ECB-49AA-94A4-C2DFE4F60AEA}"/>
              </a:ext>
            </a:extLst>
          </p:cNvPr>
          <p:cNvCxnSpPr>
            <a:cxnSpLocks/>
          </p:cNvCxnSpPr>
          <p:nvPr/>
        </p:nvCxnSpPr>
        <p:spPr>
          <a:xfrm flipH="1">
            <a:off x="9903707" y="5089327"/>
            <a:ext cx="163466" cy="456870"/>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60" name="Straight Arrow Connector 1759">
            <a:extLst>
              <a:ext uri="{FF2B5EF4-FFF2-40B4-BE49-F238E27FC236}">
                <a16:creationId xmlns:a16="http://schemas.microsoft.com/office/drawing/2014/main" id="{377CA528-7985-4486-A40A-B3571B382404}"/>
              </a:ext>
            </a:extLst>
          </p:cNvPr>
          <p:cNvCxnSpPr>
            <a:cxnSpLocks/>
          </p:cNvCxnSpPr>
          <p:nvPr/>
        </p:nvCxnSpPr>
        <p:spPr>
          <a:xfrm flipH="1">
            <a:off x="10129902" y="5089327"/>
            <a:ext cx="127117" cy="959572"/>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61" name="Straight Arrow Connector 1760">
            <a:extLst>
              <a:ext uri="{FF2B5EF4-FFF2-40B4-BE49-F238E27FC236}">
                <a16:creationId xmlns:a16="http://schemas.microsoft.com/office/drawing/2014/main" id="{EEF63325-415E-4661-A168-6CA79A0E32B3}"/>
              </a:ext>
            </a:extLst>
          </p:cNvPr>
          <p:cNvCxnSpPr>
            <a:cxnSpLocks/>
          </p:cNvCxnSpPr>
          <p:nvPr/>
        </p:nvCxnSpPr>
        <p:spPr>
          <a:xfrm>
            <a:off x="10551779" y="5089327"/>
            <a:ext cx="69010" cy="675329"/>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62" name="Straight Arrow Connector 1761">
            <a:extLst>
              <a:ext uri="{FF2B5EF4-FFF2-40B4-BE49-F238E27FC236}">
                <a16:creationId xmlns:a16="http://schemas.microsoft.com/office/drawing/2014/main" id="{C3C73330-8226-42B6-8ECB-FA6349F4750A}"/>
              </a:ext>
            </a:extLst>
          </p:cNvPr>
          <p:cNvCxnSpPr>
            <a:cxnSpLocks/>
          </p:cNvCxnSpPr>
          <p:nvPr/>
        </p:nvCxnSpPr>
        <p:spPr>
          <a:xfrm>
            <a:off x="10767803" y="5089327"/>
            <a:ext cx="288032" cy="376722"/>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pic>
        <p:nvPicPr>
          <p:cNvPr id="790" name="Picture 789" descr="A picture containing clock, plate, drawing&#10;&#10;Description automatically generated">
            <a:extLst>
              <a:ext uri="{FF2B5EF4-FFF2-40B4-BE49-F238E27FC236}">
                <a16:creationId xmlns:a16="http://schemas.microsoft.com/office/drawing/2014/main" id="{410B6BB4-7B93-441A-A8C7-7423E9AB93A7}"/>
              </a:ext>
            </a:extLst>
          </p:cNvPr>
          <p:cNvPicPr>
            <a:picLocks noChangeAspect="1"/>
          </p:cNvPicPr>
          <p:nvPr/>
        </p:nvPicPr>
        <p:blipFill>
          <a:blip r:embed="rId17"/>
          <a:stretch>
            <a:fillRect/>
          </a:stretch>
        </p:blipFill>
        <p:spPr>
          <a:xfrm>
            <a:off x="9037048" y="3803988"/>
            <a:ext cx="1834313" cy="466816"/>
          </a:xfrm>
          <a:prstGeom prst="rect">
            <a:avLst/>
          </a:prstGeom>
        </p:spPr>
      </p:pic>
      <p:cxnSp>
        <p:nvCxnSpPr>
          <p:cNvPr id="1763" name="Straight Arrow Connector 1762">
            <a:extLst>
              <a:ext uri="{FF2B5EF4-FFF2-40B4-BE49-F238E27FC236}">
                <a16:creationId xmlns:a16="http://schemas.microsoft.com/office/drawing/2014/main" id="{3888B0AD-8E16-4F3D-9E16-B8E5C896C041}"/>
              </a:ext>
            </a:extLst>
          </p:cNvPr>
          <p:cNvCxnSpPr>
            <a:cxnSpLocks/>
          </p:cNvCxnSpPr>
          <p:nvPr/>
        </p:nvCxnSpPr>
        <p:spPr>
          <a:xfrm flipV="1">
            <a:off x="8107549" y="3947332"/>
            <a:ext cx="1259798" cy="132053"/>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1053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824"/>
                                        </p:tgtEl>
                                        <p:attrNameLst>
                                          <p:attrName>style.visibility</p:attrName>
                                        </p:attrNameLst>
                                      </p:cBhvr>
                                      <p:to>
                                        <p:strVal val="visible"/>
                                      </p:to>
                                    </p:set>
                                    <p:animEffect transition="in" filter="fade">
                                      <p:cBhvr>
                                        <p:cTn id="7" dur="1000"/>
                                        <p:tgtEl>
                                          <p:spTgt spid="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Sample 3</a:t>
            </a:r>
          </a:p>
        </p:txBody>
      </p:sp>
      <p:sp>
        <p:nvSpPr>
          <p:cNvPr id="189" name="Rectangle 188">
            <a:extLst>
              <a:ext uri="{C183D7F6-B498-43B3-948B-1728B52AA6E4}">
                <adec:decorative xmlns:adec="http://schemas.microsoft.com/office/drawing/2017/decorative" val="1"/>
              </a:ext>
            </a:extLst>
          </p:cNvPr>
          <p:cNvSpPr/>
          <p:nvPr/>
        </p:nvSpPr>
        <p:spPr bwMode="auto">
          <a:xfrm>
            <a:off x="-1" y="0"/>
            <a:ext cx="12188825" cy="6858000"/>
          </a:xfrm>
          <a:prstGeom prst="rect">
            <a:avLst/>
          </a:prstGeom>
          <a:gradFill flip="none" rotWithShape="1">
            <a:gsLst>
              <a:gs pos="0">
                <a:schemeClr val="accent1">
                  <a:lumMod val="50000"/>
                  <a:lumOff val="50000"/>
                </a:schemeClr>
              </a:gs>
              <a:gs pos="88000">
                <a:srgbClr val="0A7832"/>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Tree>
    <p:extLst>
      <p:ext uri="{BB962C8B-B14F-4D97-AF65-F5344CB8AC3E}">
        <p14:creationId xmlns:p14="http://schemas.microsoft.com/office/powerpoint/2010/main" val="427273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4</a:t>
            </a:r>
          </a:p>
        </p:txBody>
      </p:sp>
      <p:sp>
        <p:nvSpPr>
          <p:cNvPr id="299" name="Rectangle 298">
            <a:extLst>
              <a:ext uri="{C183D7F6-B498-43B3-948B-1728B52AA6E4}">
                <adec:decorative xmlns:adec="http://schemas.microsoft.com/office/drawing/2017/decorative" val="1"/>
              </a:ext>
            </a:extLst>
          </p:cNvPr>
          <p:cNvSpPr/>
          <p:nvPr/>
        </p:nvSpPr>
        <p:spPr bwMode="auto">
          <a:xfrm rot="5400000">
            <a:off x="5589060" y="-5609165"/>
            <a:ext cx="1010704"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189" name="TextBox 188"/>
          <p:cNvSpPr txBox="1"/>
          <p:nvPr/>
        </p:nvSpPr>
        <p:spPr>
          <a:xfrm>
            <a:off x="0" y="102676"/>
            <a:ext cx="12192000" cy="830997"/>
          </a:xfrm>
          <a:prstGeom prst="rect">
            <a:avLst/>
          </a:prstGeom>
          <a:noFill/>
        </p:spPr>
        <p:txBody>
          <a:bodyPr wrap="square" lIns="0" tIns="0" rIns="0" bIns="0" rtlCol="0" anchor="ctr" anchorCtr="0">
            <a:spAutoFit/>
          </a:bodyPr>
          <a:lstStyle/>
          <a:p>
            <a:pPr algn="ctr"/>
            <a:r>
              <a:rPr lang="en-US" sz="5400" b="1" dirty="0">
                <a:solidFill>
                  <a:schemeClr val="bg1"/>
                </a:solidFill>
                <a:latin typeface="Arial"/>
                <a:cs typeface="Arial"/>
              </a:rPr>
              <a:t>YOUR TITLE HERE</a:t>
            </a:r>
          </a:p>
        </p:txBody>
      </p:sp>
      <p:sp>
        <p:nvSpPr>
          <p:cNvPr id="302" name="Rectangle 301">
            <a:extLst>
              <a:ext uri="{C183D7F6-B498-43B3-948B-1728B52AA6E4}">
                <adec:decorative xmlns:adec="http://schemas.microsoft.com/office/drawing/2017/decorative" val="1"/>
              </a:ext>
            </a:extLst>
          </p:cNvPr>
          <p:cNvSpPr/>
          <p:nvPr/>
        </p:nvSpPr>
        <p:spPr bwMode="auto">
          <a:xfrm rot="5400000">
            <a:off x="5980112" y="649287"/>
            <a:ext cx="228602"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grpSp>
        <p:nvGrpSpPr>
          <p:cNvPr id="6" name="Group 5">
            <a:extLst>
              <a:ext uri="{C183D7F6-B498-43B3-948B-1728B52AA6E4}">
                <adec:decorative xmlns:adec="http://schemas.microsoft.com/office/drawing/2017/decorative" val="1"/>
              </a:ext>
            </a:extLst>
          </p:cNvPr>
          <p:cNvGrpSpPr/>
          <p:nvPr/>
        </p:nvGrpSpPr>
        <p:grpSpPr>
          <a:xfrm>
            <a:off x="379412" y="1776924"/>
            <a:ext cx="11430000" cy="4485252"/>
            <a:chOff x="379412" y="1776924"/>
            <a:chExt cx="11430000" cy="4485252"/>
          </a:xfrm>
        </p:grpSpPr>
        <p:grpSp>
          <p:nvGrpSpPr>
            <p:cNvPr id="204" name="Group 203" descr="Vertical Divider Line"/>
            <p:cNvGrpSpPr/>
            <p:nvPr/>
          </p:nvGrpSpPr>
          <p:grpSpPr>
            <a:xfrm rot="10800000">
              <a:off x="1766228" y="3176323"/>
              <a:ext cx="146520" cy="1363517"/>
              <a:chOff x="8686801" y="5596154"/>
              <a:chExt cx="187327" cy="490400"/>
            </a:xfrm>
          </p:grpSpPr>
          <p:cxnSp>
            <p:nvCxnSpPr>
              <p:cNvPr id="205" name="Straight Arrow Connector 204"/>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13" name="Group 212" descr="Vertical Divider Line"/>
            <p:cNvGrpSpPr/>
            <p:nvPr/>
          </p:nvGrpSpPr>
          <p:grpSpPr>
            <a:xfrm rot="10800000" flipH="1">
              <a:off x="10330078" y="3176323"/>
              <a:ext cx="146520" cy="1363517"/>
              <a:chOff x="8686801" y="5596154"/>
              <a:chExt cx="187327" cy="490400"/>
            </a:xfrm>
          </p:grpSpPr>
          <p:cxnSp>
            <p:nvCxnSpPr>
              <p:cNvPr id="214" name="Straight Arrow Connector 213"/>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379412" y="1776924"/>
              <a:ext cx="11430000" cy="4485252"/>
              <a:chOff x="379412" y="1776924"/>
              <a:chExt cx="11430000" cy="4485252"/>
            </a:xfrm>
          </p:grpSpPr>
          <p:cxnSp>
            <p:nvCxnSpPr>
              <p:cNvPr id="187" name="Straight Connector 186" descr="Horizontal Divider Line"/>
              <p:cNvCxnSpPr/>
              <p:nvPr/>
            </p:nvCxnSpPr>
            <p:spPr>
              <a:xfrm>
                <a:off x="379412" y="1776924"/>
                <a:ext cx="3994251"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descr="Horizontal Divider Line"/>
              <p:cNvCxnSpPr/>
              <p:nvPr/>
            </p:nvCxnSpPr>
            <p:spPr>
              <a:xfrm>
                <a:off x="8213039" y="1776924"/>
                <a:ext cx="3596373"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descr="Horizontal Divider Line"/>
              <p:cNvCxnSpPr/>
              <p:nvPr/>
            </p:nvCxnSpPr>
            <p:spPr>
              <a:xfrm>
                <a:off x="379412" y="2817502"/>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descr="Horizontal Divider Line"/>
              <p:cNvCxnSpPr/>
              <p:nvPr/>
            </p:nvCxnSpPr>
            <p:spPr>
              <a:xfrm>
                <a:off x="7387753" y="2817502"/>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descr="Horizontal Divider Line"/>
              <p:cNvCxnSpPr/>
              <p:nvPr/>
            </p:nvCxnSpPr>
            <p:spPr>
              <a:xfrm>
                <a:off x="379412" y="4898659"/>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descr="Horizontal Divider Line"/>
              <p:cNvCxnSpPr/>
              <p:nvPr/>
            </p:nvCxnSpPr>
            <p:spPr>
              <a:xfrm>
                <a:off x="7387753" y="4898659"/>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62" name="Straight Connector 261" descr="Vertical Divider Line"/>
              <p:cNvCxnSpPr/>
              <p:nvPr/>
            </p:nvCxnSpPr>
            <p:spPr>
              <a:xfrm rot="5400000">
                <a:off x="2471916"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56" name="Straight Connector 255" descr="Vertical Divider Line"/>
              <p:cNvCxnSpPr/>
              <p:nvPr/>
            </p:nvCxnSpPr>
            <p:spPr>
              <a:xfrm rot="5400000">
                <a:off x="8213039"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grpSp>
      </p:grpSp>
      <p:grpSp>
        <p:nvGrpSpPr>
          <p:cNvPr id="4" name="Group 3" descr="Pink group."/>
          <p:cNvGrpSpPr/>
          <p:nvPr/>
        </p:nvGrpSpPr>
        <p:grpSpPr>
          <a:xfrm>
            <a:off x="6121400" y="1295400"/>
            <a:ext cx="5826375" cy="5125813"/>
            <a:chOff x="6121400" y="1295400"/>
            <a:chExt cx="5826375" cy="5125813"/>
          </a:xfrm>
        </p:grpSpPr>
        <p:sp>
          <p:nvSpPr>
            <p:cNvPr id="165" name="TextBox 164"/>
            <p:cNvSpPr txBox="1"/>
            <p:nvPr/>
          </p:nvSpPr>
          <p:spPr>
            <a:xfrm>
              <a:off x="6622198" y="1400252"/>
              <a:ext cx="1828800" cy="523220"/>
            </a:xfrm>
            <a:prstGeom prst="rect">
              <a:avLst/>
            </a:prstGeom>
            <a:noFill/>
          </p:spPr>
          <p:txBody>
            <a:bodyPr wrap="square" rtlCol="0">
              <a:spAutoFit/>
            </a:bodyPr>
            <a:lstStyle/>
            <a:p>
              <a:r>
                <a:rPr lang="en-US" sz="2800" dirty="0">
                  <a:solidFill>
                    <a:srgbClr val="CD28A5"/>
                  </a:solidFill>
                  <a:latin typeface="Arial"/>
                  <a:cs typeface="Arial"/>
                </a:rPr>
                <a:t>Females</a:t>
              </a:r>
            </a:p>
          </p:txBody>
        </p:sp>
        <p:grpSp>
          <p:nvGrpSpPr>
            <p:cNvPr id="166" name="Group 165" descr="Female Half Icon"/>
            <p:cNvGrpSpPr/>
            <p:nvPr/>
          </p:nvGrpSpPr>
          <p:grpSpPr>
            <a:xfrm>
              <a:off x="6121400" y="1295400"/>
              <a:ext cx="1155700" cy="5125813"/>
              <a:chOff x="6083300" y="990600"/>
              <a:chExt cx="1155700" cy="5125813"/>
            </a:xfrm>
          </p:grpSpPr>
          <p:sp>
            <p:nvSpPr>
              <p:cNvPr id="167" name="Freeform 54">
                <a:extLst>
                  <a:ext uri="{C183D7F6-B498-43B3-948B-1728B52AA6E4}">
                    <adec:decorative xmlns:adec="http://schemas.microsoft.com/office/drawing/2017/decorative" val="1"/>
                  </a:ext>
                </a:extLst>
              </p:cNvPr>
              <p:cNvSpPr>
                <a:spLocks/>
              </p:cNvSpPr>
              <p:nvPr/>
            </p:nvSpPr>
            <p:spPr bwMode="auto">
              <a:xfrm flipH="1">
                <a:off x="6096000" y="1905001"/>
                <a:ext cx="1143000" cy="4211412"/>
              </a:xfrm>
              <a:custGeom>
                <a:avLst/>
                <a:gdLst>
                  <a:gd name="T0" fmla="*/ 45 w 45"/>
                  <a:gd name="T1" fmla="*/ 99 h 165"/>
                  <a:gd name="T2" fmla="*/ 45 w 45"/>
                  <a:gd name="T3" fmla="*/ 1 h 165"/>
                  <a:gd name="T4" fmla="*/ 19 w 45"/>
                  <a:gd name="T5" fmla="*/ 6 h 165"/>
                  <a:gd name="T6" fmla="*/ 8 w 45"/>
                  <a:gd name="T7" fmla="*/ 35 h 165"/>
                  <a:gd name="T8" fmla="*/ 0 w 45"/>
                  <a:gd name="T9" fmla="*/ 65 h 165"/>
                  <a:gd name="T10" fmla="*/ 13 w 45"/>
                  <a:gd name="T11" fmla="*/ 66 h 165"/>
                  <a:gd name="T12" fmla="*/ 26 w 45"/>
                  <a:gd name="T13" fmla="*/ 25 h 165"/>
                  <a:gd name="T14" fmla="*/ 28 w 45"/>
                  <a:gd name="T15" fmla="*/ 23 h 165"/>
                  <a:gd name="T16" fmla="*/ 9 w 45"/>
                  <a:gd name="T17" fmla="*/ 99 h 165"/>
                  <a:gd name="T18" fmla="*/ 29 w 45"/>
                  <a:gd name="T19" fmla="*/ 99 h 165"/>
                  <a:gd name="T20" fmla="*/ 29 w 45"/>
                  <a:gd name="T21" fmla="*/ 157 h 165"/>
                  <a:gd name="T22" fmla="*/ 43 w 45"/>
                  <a:gd name="T23" fmla="*/ 157 h 165"/>
                  <a:gd name="T24" fmla="*/ 44 w 45"/>
                  <a:gd name="T25" fmla="*/ 99 h 165"/>
                  <a:gd name="T26" fmla="*/ 45 w 45"/>
                  <a:gd name="T27" fmla="*/ 9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165">
                    <a:moveTo>
                      <a:pt x="45" y="99"/>
                    </a:moveTo>
                    <a:cubicBezTo>
                      <a:pt x="45" y="1"/>
                      <a:pt x="45" y="1"/>
                      <a:pt x="45" y="1"/>
                    </a:cubicBezTo>
                    <a:cubicBezTo>
                      <a:pt x="36" y="1"/>
                      <a:pt x="26" y="0"/>
                      <a:pt x="19" y="6"/>
                    </a:cubicBezTo>
                    <a:cubicBezTo>
                      <a:pt x="12" y="14"/>
                      <a:pt x="12" y="25"/>
                      <a:pt x="8" y="35"/>
                    </a:cubicBezTo>
                    <a:cubicBezTo>
                      <a:pt x="6" y="45"/>
                      <a:pt x="1" y="55"/>
                      <a:pt x="0" y="65"/>
                    </a:cubicBezTo>
                    <a:cubicBezTo>
                      <a:pt x="0" y="72"/>
                      <a:pt x="12" y="73"/>
                      <a:pt x="13" y="66"/>
                    </a:cubicBezTo>
                    <a:cubicBezTo>
                      <a:pt x="18" y="53"/>
                      <a:pt x="21" y="38"/>
                      <a:pt x="26" y="25"/>
                    </a:cubicBezTo>
                    <a:cubicBezTo>
                      <a:pt x="26" y="24"/>
                      <a:pt x="28" y="23"/>
                      <a:pt x="28" y="23"/>
                    </a:cubicBezTo>
                    <a:cubicBezTo>
                      <a:pt x="22" y="48"/>
                      <a:pt x="15" y="74"/>
                      <a:pt x="9" y="99"/>
                    </a:cubicBezTo>
                    <a:cubicBezTo>
                      <a:pt x="16" y="99"/>
                      <a:pt x="22" y="99"/>
                      <a:pt x="29" y="99"/>
                    </a:cubicBezTo>
                    <a:cubicBezTo>
                      <a:pt x="29" y="118"/>
                      <a:pt x="28" y="138"/>
                      <a:pt x="29" y="157"/>
                    </a:cubicBezTo>
                    <a:cubicBezTo>
                      <a:pt x="30" y="165"/>
                      <a:pt x="43" y="165"/>
                      <a:pt x="43" y="157"/>
                    </a:cubicBezTo>
                    <a:cubicBezTo>
                      <a:pt x="44" y="138"/>
                      <a:pt x="43" y="118"/>
                      <a:pt x="44" y="99"/>
                    </a:cubicBezTo>
                    <a:cubicBezTo>
                      <a:pt x="44" y="99"/>
                      <a:pt x="45" y="99"/>
                      <a:pt x="45" y="99"/>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8" name="Oval 17">
                <a:extLst>
                  <a:ext uri="{C183D7F6-B498-43B3-948B-1728B52AA6E4}">
                    <adec:decorative xmlns:adec="http://schemas.microsoft.com/office/drawing/2017/decorative" val="1"/>
                  </a:ext>
                </a:extLst>
              </p:cNvPr>
              <p:cNvSpPr/>
              <p:nvPr/>
            </p:nvSpPr>
            <p:spPr bwMode="auto">
              <a:xfrm flipH="1">
                <a:off x="6083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CD28A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8" name="Rectangle 70"/>
            <p:cNvSpPr>
              <a:spLocks noChangeArrowheads="1"/>
            </p:cNvSpPr>
            <p:nvPr/>
          </p:nvSpPr>
          <p:spPr bwMode="auto">
            <a:xfrm>
              <a:off x="7963355" y="1976592"/>
              <a:ext cx="2438488" cy="647393"/>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1800" b="1" dirty="0">
                  <a:solidFill>
                    <a:srgbClr val="CD28A5"/>
                  </a:solidFill>
                  <a:latin typeface="Arial Narrow" pitchFamily="34" charset="0"/>
                </a:rPr>
                <a:t>43% </a:t>
              </a:r>
              <a:r>
                <a:rPr lang="en-US" sz="1800" dirty="0">
                  <a:solidFill>
                    <a:srgbClr val="CD28A5"/>
                  </a:solidFill>
                  <a:latin typeface="Arial Narrow" pitchFamily="34" charset="0"/>
                </a:rPr>
                <a:t>Element One</a:t>
              </a:r>
              <a:endParaRPr lang="en-US" sz="1800" dirty="0">
                <a:solidFill>
                  <a:srgbClr val="CD28A5"/>
                </a:solidFill>
                <a:latin typeface="Arial Narrow" pitchFamily="112" charset="0"/>
              </a:endParaRPr>
            </a:p>
            <a:p>
              <a:pPr algn="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sp>
          <p:nvSpPr>
            <p:cNvPr id="196" name="Freeform 12">
              <a:extLst>
                <a:ext uri="{C183D7F6-B498-43B3-948B-1728B52AA6E4}">
                  <adec:decorative xmlns:adec="http://schemas.microsoft.com/office/drawing/2017/decorative" val="1"/>
                </a:ext>
              </a:extLst>
            </p:cNvPr>
            <p:cNvSpPr>
              <a:spLocks noEditPoints="1"/>
            </p:cNvSpPr>
            <p:nvPr/>
          </p:nvSpPr>
          <p:spPr bwMode="auto">
            <a:xfrm>
              <a:off x="10545370"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2" name="Rectangle 70"/>
            <p:cNvSpPr>
              <a:spLocks noChangeArrowheads="1"/>
            </p:cNvSpPr>
            <p:nvPr/>
          </p:nvSpPr>
          <p:spPr bwMode="auto">
            <a:xfrm>
              <a:off x="8894797" y="3152401"/>
              <a:ext cx="502349"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14%</a:t>
              </a:r>
              <a:endParaRPr lang="en-US" sz="1400" dirty="0">
                <a:solidFill>
                  <a:srgbClr val="CD28A5"/>
                </a:solidFill>
                <a:latin typeface="Arial Narrow" pitchFamily="112" charset="0"/>
              </a:endParaRPr>
            </a:p>
          </p:txBody>
        </p:sp>
        <p:sp>
          <p:nvSpPr>
            <p:cNvPr id="212" name="Rectangle 211"/>
            <p:cNvSpPr/>
            <p:nvPr/>
          </p:nvSpPr>
          <p:spPr bwMode="auto">
            <a:xfrm>
              <a:off x="9397146" y="3176323"/>
              <a:ext cx="93293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One</a:t>
              </a:r>
            </a:p>
          </p:txBody>
        </p:sp>
        <p:sp>
          <p:nvSpPr>
            <p:cNvPr id="223" name="Rectangle 70"/>
            <p:cNvSpPr>
              <a:spLocks noChangeArrowheads="1"/>
            </p:cNvSpPr>
            <p:nvPr/>
          </p:nvSpPr>
          <p:spPr bwMode="auto">
            <a:xfrm>
              <a:off x="8274333" y="3439457"/>
              <a:ext cx="47693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22%</a:t>
              </a:r>
              <a:endParaRPr lang="en-US" sz="1400" dirty="0">
                <a:solidFill>
                  <a:srgbClr val="CD28A5"/>
                </a:solidFill>
                <a:latin typeface="Arial Narrow" pitchFamily="112" charset="0"/>
              </a:endParaRPr>
            </a:p>
          </p:txBody>
        </p:sp>
        <p:sp>
          <p:nvSpPr>
            <p:cNvPr id="208" name="Rectangle 207"/>
            <p:cNvSpPr/>
            <p:nvPr/>
          </p:nvSpPr>
          <p:spPr bwMode="auto">
            <a:xfrm>
              <a:off x="8751269" y="3463379"/>
              <a:ext cx="157880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Two</a:t>
              </a:r>
            </a:p>
          </p:txBody>
        </p:sp>
        <p:sp>
          <p:nvSpPr>
            <p:cNvPr id="224" name="Rectangle 70"/>
            <p:cNvSpPr>
              <a:spLocks noChangeArrowheads="1"/>
            </p:cNvSpPr>
            <p:nvPr/>
          </p:nvSpPr>
          <p:spPr bwMode="auto">
            <a:xfrm>
              <a:off x="7536598" y="3738474"/>
              <a:ext cx="497031"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31%</a:t>
              </a:r>
              <a:endParaRPr lang="en-US" sz="1400" dirty="0">
                <a:solidFill>
                  <a:srgbClr val="CD28A5"/>
                </a:solidFill>
                <a:latin typeface="Arial Narrow" pitchFamily="112" charset="0"/>
              </a:endParaRPr>
            </a:p>
          </p:txBody>
        </p:sp>
        <p:sp>
          <p:nvSpPr>
            <p:cNvPr id="209" name="Rectangle 208"/>
            <p:cNvSpPr/>
            <p:nvPr/>
          </p:nvSpPr>
          <p:spPr bwMode="auto">
            <a:xfrm>
              <a:off x="8033629" y="3750435"/>
              <a:ext cx="229644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Three</a:t>
              </a:r>
            </a:p>
          </p:txBody>
        </p:sp>
        <p:sp>
          <p:nvSpPr>
            <p:cNvPr id="225" name="Rectangle 70"/>
            <p:cNvSpPr>
              <a:spLocks noChangeArrowheads="1"/>
            </p:cNvSpPr>
            <p:nvPr/>
          </p:nvSpPr>
          <p:spPr bwMode="auto">
            <a:xfrm>
              <a:off x="7345872" y="4025530"/>
              <a:ext cx="472465"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34%</a:t>
              </a:r>
              <a:endParaRPr lang="en-US" sz="1400" dirty="0">
                <a:solidFill>
                  <a:srgbClr val="CD28A5"/>
                </a:solidFill>
                <a:latin typeface="Arial Narrow" pitchFamily="112" charset="0"/>
              </a:endParaRPr>
            </a:p>
          </p:txBody>
        </p:sp>
        <p:sp>
          <p:nvSpPr>
            <p:cNvPr id="210" name="Rectangle 209"/>
            <p:cNvSpPr/>
            <p:nvPr/>
          </p:nvSpPr>
          <p:spPr bwMode="auto">
            <a:xfrm>
              <a:off x="7818337" y="4037491"/>
              <a:ext cx="2511741"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Four</a:t>
              </a:r>
            </a:p>
          </p:txBody>
        </p:sp>
        <p:sp>
          <p:nvSpPr>
            <p:cNvPr id="226" name="Rectangle 70"/>
            <p:cNvSpPr>
              <a:spLocks noChangeArrowheads="1"/>
            </p:cNvSpPr>
            <p:nvPr/>
          </p:nvSpPr>
          <p:spPr bwMode="auto">
            <a:xfrm>
              <a:off x="6992230" y="4312586"/>
              <a:ext cx="46728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39%</a:t>
              </a:r>
              <a:endParaRPr lang="en-US" sz="1400" dirty="0">
                <a:solidFill>
                  <a:srgbClr val="CD28A5"/>
                </a:solidFill>
                <a:latin typeface="Arial Narrow" pitchFamily="112" charset="0"/>
              </a:endParaRPr>
            </a:p>
          </p:txBody>
        </p:sp>
        <p:sp>
          <p:nvSpPr>
            <p:cNvPr id="211" name="Rectangle 210"/>
            <p:cNvSpPr/>
            <p:nvPr/>
          </p:nvSpPr>
          <p:spPr bwMode="auto">
            <a:xfrm>
              <a:off x="7459517" y="4324547"/>
              <a:ext cx="287056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Five</a:t>
              </a:r>
            </a:p>
          </p:txBody>
        </p:sp>
        <p:sp>
          <p:nvSpPr>
            <p:cNvPr id="216" name="Rectangle 70"/>
            <p:cNvSpPr>
              <a:spLocks noChangeArrowheads="1"/>
            </p:cNvSpPr>
            <p:nvPr/>
          </p:nvSpPr>
          <p:spPr bwMode="auto">
            <a:xfrm>
              <a:off x="10545370" y="3236126"/>
              <a:ext cx="1402405"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2 in 5</a:t>
              </a:r>
            </a:p>
            <a:p>
              <a:pP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grpSp>
          <p:nvGrpSpPr>
            <p:cNvPr id="227" name="Group 226" descr="Pink Pie Chart Icon"/>
            <p:cNvGrpSpPr/>
            <p:nvPr/>
          </p:nvGrpSpPr>
          <p:grpSpPr>
            <a:xfrm>
              <a:off x="6779817" y="5142938"/>
              <a:ext cx="928815" cy="975710"/>
              <a:chOff x="6808344" y="2256539"/>
              <a:chExt cx="2335656" cy="2453575"/>
            </a:xfrm>
            <a:solidFill>
              <a:srgbClr val="E83CC9"/>
            </a:solidFill>
          </p:grpSpPr>
          <p:sp>
            <p:nvSpPr>
              <p:cNvPr id="228"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CD28A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7" name="Rectangle 70"/>
            <p:cNvSpPr>
              <a:spLocks noChangeArrowheads="1"/>
            </p:cNvSpPr>
            <p:nvPr/>
          </p:nvSpPr>
          <p:spPr bwMode="auto">
            <a:xfrm>
              <a:off x="7746573" y="5185716"/>
              <a:ext cx="1148225" cy="932932"/>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80%</a:t>
              </a:r>
            </a:p>
            <a:p>
              <a:pPr>
                <a:lnSpc>
                  <a:spcPct val="85000"/>
                </a:lnSpc>
                <a:spcBef>
                  <a:spcPts val="200"/>
                </a:spcBef>
              </a:pPr>
              <a:r>
                <a:rPr lang="en-US" sz="1400" dirty="0">
                  <a:solidFill>
                    <a:srgbClr val="CD28A5"/>
                  </a:solidFill>
                  <a:latin typeface="Arial Narrow" pitchFamily="112" charset="0"/>
                </a:rPr>
                <a:t>Place additional content here. </a:t>
              </a:r>
            </a:p>
          </p:txBody>
        </p:sp>
        <p:sp>
          <p:nvSpPr>
            <p:cNvPr id="298" name="Rectangle 70"/>
            <p:cNvSpPr>
              <a:spLocks noChangeArrowheads="1"/>
            </p:cNvSpPr>
            <p:nvPr/>
          </p:nvSpPr>
          <p:spPr bwMode="auto">
            <a:xfrm>
              <a:off x="8894797" y="5042187"/>
              <a:ext cx="1580061"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2000" b="1" dirty="0">
                  <a:solidFill>
                    <a:srgbClr val="CD28A5"/>
                  </a:solidFill>
                  <a:latin typeface="Arial Narrow" pitchFamily="34" charset="0"/>
                </a:rPr>
                <a:t>450 </a:t>
              </a:r>
              <a:r>
                <a:rPr lang="en-US" sz="2000" dirty="0">
                  <a:solidFill>
                    <a:srgbClr val="CD28A5"/>
                  </a:solidFill>
                  <a:latin typeface="Arial Narrow" pitchFamily="34" charset="0"/>
                </a:rPr>
                <a:t>Element</a:t>
              </a:r>
              <a:endParaRPr lang="en-US" sz="2000" dirty="0">
                <a:solidFill>
                  <a:srgbClr val="CD28A5"/>
                </a:solidFill>
                <a:latin typeface="Arial Narrow" pitchFamily="112" charset="0"/>
              </a:endParaRPr>
            </a:p>
            <a:p>
              <a:pPr algn="r">
                <a:lnSpc>
                  <a:spcPct val="85000"/>
                </a:lnSpc>
                <a:spcBef>
                  <a:spcPts val="200"/>
                </a:spcBef>
              </a:pPr>
              <a:r>
                <a:rPr lang="en-US" sz="1600" dirty="0">
                  <a:solidFill>
                    <a:srgbClr val="CD28A5"/>
                  </a:solidFill>
                  <a:latin typeface="Arial Narrow" pitchFamily="112" charset="0"/>
                </a:rPr>
                <a:t>Place additional content here. Your content can be placed in this area. </a:t>
              </a:r>
            </a:p>
          </p:txBody>
        </p:sp>
        <p:grpSp>
          <p:nvGrpSpPr>
            <p:cNvPr id="277" name="Group 276" descr="Family Icon Gray and Pink"/>
            <p:cNvGrpSpPr/>
            <p:nvPr/>
          </p:nvGrpSpPr>
          <p:grpSpPr>
            <a:xfrm>
              <a:off x="10744223" y="5185716"/>
              <a:ext cx="1004697" cy="757932"/>
              <a:chOff x="4191000" y="685800"/>
              <a:chExt cx="719451" cy="542746"/>
            </a:xfrm>
            <a:solidFill>
              <a:srgbClr val="E83CC9"/>
            </a:solidFill>
          </p:grpSpPr>
          <p:grpSp>
            <p:nvGrpSpPr>
              <p:cNvPr id="278" name="Group 277"/>
              <p:cNvGrpSpPr/>
              <p:nvPr/>
            </p:nvGrpSpPr>
            <p:grpSpPr>
              <a:xfrm>
                <a:off x="4549596" y="685800"/>
                <a:ext cx="199086" cy="523785"/>
                <a:chOff x="4305301" y="4281488"/>
                <a:chExt cx="266700" cy="701675"/>
              </a:xfrm>
              <a:grpFill/>
            </p:grpSpPr>
            <p:sp>
              <p:nvSpPr>
                <p:cNvPr id="296"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7"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9" name="Group 278"/>
              <p:cNvGrpSpPr/>
              <p:nvPr/>
            </p:nvGrpSpPr>
            <p:grpSpPr>
              <a:xfrm>
                <a:off x="4343400" y="692910"/>
                <a:ext cx="238192" cy="520230"/>
                <a:chOff x="4752976" y="4278313"/>
                <a:chExt cx="319088" cy="696912"/>
              </a:xfrm>
              <a:grpFill/>
            </p:grpSpPr>
            <p:sp>
              <p:nvSpPr>
                <p:cNvPr id="294"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5"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6" name="Group 285"/>
              <p:cNvGrpSpPr/>
              <p:nvPr/>
            </p:nvGrpSpPr>
            <p:grpSpPr>
              <a:xfrm>
                <a:off x="4191000" y="895551"/>
                <a:ext cx="145760" cy="321145"/>
                <a:chOff x="3541713" y="4346575"/>
                <a:chExt cx="195263" cy="430213"/>
              </a:xfrm>
              <a:grpFill/>
            </p:grpSpPr>
            <p:sp>
              <p:nvSpPr>
                <p:cNvPr id="292"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3"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7" name="Group 286"/>
              <p:cNvGrpSpPr/>
              <p:nvPr/>
            </p:nvGrpSpPr>
            <p:grpSpPr>
              <a:xfrm>
                <a:off x="4724400" y="907401"/>
                <a:ext cx="186051" cy="321145"/>
                <a:chOff x="3757613" y="4349750"/>
                <a:chExt cx="249238" cy="430213"/>
              </a:xfrm>
              <a:grpFill/>
            </p:grpSpPr>
            <p:sp>
              <p:nvSpPr>
                <p:cNvPr id="290"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1"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8" name="Group 7" descr="Blue shapes group."/>
          <p:cNvGrpSpPr/>
          <p:nvPr/>
        </p:nvGrpSpPr>
        <p:grpSpPr>
          <a:xfrm>
            <a:off x="290319" y="1295400"/>
            <a:ext cx="5830584" cy="5138214"/>
            <a:chOff x="290319" y="1295400"/>
            <a:chExt cx="5830584" cy="5138214"/>
          </a:xfrm>
        </p:grpSpPr>
        <p:grpSp>
          <p:nvGrpSpPr>
            <p:cNvPr id="3" name="Group 2" descr="Blue group."/>
            <p:cNvGrpSpPr/>
            <p:nvPr/>
          </p:nvGrpSpPr>
          <p:grpSpPr>
            <a:xfrm>
              <a:off x="290319" y="1295400"/>
              <a:ext cx="5821322" cy="5138214"/>
              <a:chOff x="290319" y="1295400"/>
              <a:chExt cx="5821322" cy="5138214"/>
            </a:xfrm>
          </p:grpSpPr>
          <p:sp>
            <p:nvSpPr>
              <p:cNvPr id="164" name="TextBox 163"/>
              <p:cNvSpPr txBox="1"/>
              <p:nvPr/>
            </p:nvSpPr>
            <p:spPr>
              <a:xfrm>
                <a:off x="4159013" y="1400252"/>
                <a:ext cx="1447800" cy="523220"/>
              </a:xfrm>
              <a:prstGeom prst="rect">
                <a:avLst/>
              </a:prstGeom>
              <a:noFill/>
            </p:spPr>
            <p:txBody>
              <a:bodyPr wrap="square" rtlCol="0">
                <a:spAutoFit/>
              </a:bodyPr>
              <a:lstStyle/>
              <a:p>
                <a:pPr algn="r"/>
                <a:r>
                  <a:rPr lang="en-US" sz="2800" dirty="0">
                    <a:solidFill>
                      <a:srgbClr val="2E76D4"/>
                    </a:solidFill>
                    <a:latin typeface="Arial"/>
                    <a:cs typeface="Arial"/>
                  </a:rPr>
                  <a:t>Males</a:t>
                </a:r>
              </a:p>
            </p:txBody>
          </p:sp>
          <p:grpSp>
            <p:nvGrpSpPr>
              <p:cNvPr id="175" name="Group 174" descr="Male Half Icon"/>
              <p:cNvGrpSpPr/>
              <p:nvPr/>
            </p:nvGrpSpPr>
            <p:grpSpPr>
              <a:xfrm>
                <a:off x="5103812" y="1295400"/>
                <a:ext cx="1007829" cy="5138214"/>
                <a:chOff x="5065712" y="990600"/>
                <a:chExt cx="1007829" cy="5138214"/>
              </a:xfrm>
            </p:grpSpPr>
            <p:sp>
              <p:nvSpPr>
                <p:cNvPr id="185" name="Freeform 16">
                  <a:extLst>
                    <a:ext uri="{C183D7F6-B498-43B3-948B-1728B52AA6E4}">
                      <adec:decorative xmlns:adec="http://schemas.microsoft.com/office/drawing/2017/decorative" val="1"/>
                    </a:ext>
                  </a:extLst>
                </p:cNvPr>
                <p:cNvSpPr>
                  <a:spLocks/>
                </p:cNvSpPr>
                <p:nvPr/>
              </p:nvSpPr>
              <p:spPr bwMode="auto">
                <a:xfrm>
                  <a:off x="5065712" y="1905001"/>
                  <a:ext cx="1007829" cy="4223813"/>
                </a:xfrm>
                <a:custGeom>
                  <a:avLst/>
                  <a:gdLst>
                    <a:gd name="T0" fmla="*/ 10 w 41"/>
                    <a:gd name="T1" fmla="*/ 4 h 173"/>
                    <a:gd name="T2" fmla="*/ 40 w 41"/>
                    <a:gd name="T3" fmla="*/ 1 h 173"/>
                    <a:gd name="T4" fmla="*/ 41 w 41"/>
                    <a:gd name="T5" fmla="*/ 81 h 173"/>
                    <a:gd name="T6" fmla="*/ 38 w 41"/>
                    <a:gd name="T7" fmla="*/ 84 h 173"/>
                    <a:gd name="T8" fmla="*/ 38 w 41"/>
                    <a:gd name="T9" fmla="*/ 162 h 173"/>
                    <a:gd name="T10" fmla="*/ 20 w 41"/>
                    <a:gd name="T11" fmla="*/ 165 h 173"/>
                    <a:gd name="T12" fmla="*/ 19 w 41"/>
                    <a:gd name="T13" fmla="*/ 155 h 173"/>
                    <a:gd name="T14" fmla="*/ 19 w 41"/>
                    <a:gd name="T15" fmla="*/ 28 h 173"/>
                    <a:gd name="T16" fmla="*/ 15 w 41"/>
                    <a:gd name="T17" fmla="*/ 28 h 173"/>
                    <a:gd name="T18" fmla="*/ 15 w 41"/>
                    <a:gd name="T19" fmla="*/ 74 h 173"/>
                    <a:gd name="T20" fmla="*/ 7 w 41"/>
                    <a:gd name="T21" fmla="*/ 83 h 173"/>
                    <a:gd name="T22" fmla="*/ 1 w 41"/>
                    <a:gd name="T23" fmla="*/ 76 h 173"/>
                    <a:gd name="T24" fmla="*/ 0 w 41"/>
                    <a:gd name="T25" fmla="*/ 22 h 173"/>
                    <a:gd name="T26" fmla="*/ 10 w 41"/>
                    <a:gd name="T27" fmla="*/ 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173">
                      <a:moveTo>
                        <a:pt x="10" y="4"/>
                      </a:moveTo>
                      <a:cubicBezTo>
                        <a:pt x="19" y="0"/>
                        <a:pt x="30" y="1"/>
                        <a:pt x="40" y="1"/>
                      </a:cubicBezTo>
                      <a:cubicBezTo>
                        <a:pt x="41" y="27"/>
                        <a:pt x="40" y="54"/>
                        <a:pt x="41" y="81"/>
                      </a:cubicBezTo>
                      <a:cubicBezTo>
                        <a:pt x="40" y="82"/>
                        <a:pt x="39" y="84"/>
                        <a:pt x="38" y="84"/>
                      </a:cubicBezTo>
                      <a:cubicBezTo>
                        <a:pt x="38" y="110"/>
                        <a:pt x="38" y="136"/>
                        <a:pt x="38" y="162"/>
                      </a:cubicBezTo>
                      <a:cubicBezTo>
                        <a:pt x="38" y="171"/>
                        <a:pt x="23" y="173"/>
                        <a:pt x="20" y="165"/>
                      </a:cubicBezTo>
                      <a:cubicBezTo>
                        <a:pt x="19" y="162"/>
                        <a:pt x="19" y="158"/>
                        <a:pt x="19" y="155"/>
                      </a:cubicBezTo>
                      <a:cubicBezTo>
                        <a:pt x="19" y="113"/>
                        <a:pt x="19" y="71"/>
                        <a:pt x="19" y="28"/>
                      </a:cubicBezTo>
                      <a:cubicBezTo>
                        <a:pt x="18" y="28"/>
                        <a:pt x="16" y="28"/>
                        <a:pt x="15" y="28"/>
                      </a:cubicBezTo>
                      <a:cubicBezTo>
                        <a:pt x="15" y="44"/>
                        <a:pt x="15" y="59"/>
                        <a:pt x="15" y="74"/>
                      </a:cubicBezTo>
                      <a:cubicBezTo>
                        <a:pt x="15" y="79"/>
                        <a:pt x="12" y="84"/>
                        <a:pt x="7" y="83"/>
                      </a:cubicBezTo>
                      <a:cubicBezTo>
                        <a:pt x="3" y="84"/>
                        <a:pt x="0" y="80"/>
                        <a:pt x="1" y="76"/>
                      </a:cubicBezTo>
                      <a:cubicBezTo>
                        <a:pt x="0" y="58"/>
                        <a:pt x="0" y="40"/>
                        <a:pt x="0" y="22"/>
                      </a:cubicBezTo>
                      <a:cubicBezTo>
                        <a:pt x="0" y="15"/>
                        <a:pt x="3" y="7"/>
                        <a:pt x="10" y="4"/>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Oval 17">
                  <a:extLst>
                    <a:ext uri="{C183D7F6-B498-43B3-948B-1728B52AA6E4}">
                      <adec:decorative xmlns:adec="http://schemas.microsoft.com/office/drawing/2017/decorative" val="1"/>
                    </a:ext>
                  </a:extLst>
                </p:cNvPr>
                <p:cNvSpPr/>
                <p:nvPr/>
              </p:nvSpPr>
              <p:spPr bwMode="auto">
                <a:xfrm>
                  <a:off x="5575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2E76D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4" name="Freeform 12">
                <a:extLst>
                  <a:ext uri="{C183D7F6-B498-43B3-948B-1728B52AA6E4}">
                    <adec:decorative xmlns:adec="http://schemas.microsoft.com/office/drawing/2017/decorative" val="1"/>
                  </a:ext>
                </a:extLst>
              </p:cNvPr>
              <p:cNvSpPr>
                <a:spLocks noEditPoints="1"/>
              </p:cNvSpPr>
              <p:nvPr/>
            </p:nvSpPr>
            <p:spPr bwMode="auto">
              <a:xfrm>
                <a:off x="928989"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7" name="Rectangle 70"/>
              <p:cNvSpPr>
                <a:spLocks noChangeArrowheads="1"/>
              </p:cNvSpPr>
              <p:nvPr/>
            </p:nvSpPr>
            <p:spPr bwMode="auto">
              <a:xfrm>
                <a:off x="1861922" y="1976593"/>
                <a:ext cx="2344291" cy="647393"/>
              </a:xfrm>
              <a:prstGeom prst="rect">
                <a:avLst/>
              </a:prstGeom>
              <a:noFill/>
              <a:ln w="9525">
                <a:noFill/>
                <a:miter lim="800000"/>
                <a:headEnd/>
                <a:tailEnd/>
              </a:ln>
            </p:spPr>
            <p:txBody>
              <a:bodyPr lIns="45720" tIns="18288" rIns="27432" bIns="18288"/>
              <a:lstStyle/>
              <a:p>
                <a:pPr>
                  <a:lnSpc>
                    <a:spcPct val="85000"/>
                  </a:lnSpc>
                  <a:spcBef>
                    <a:spcPts val="200"/>
                  </a:spcBef>
                </a:pPr>
                <a:r>
                  <a:rPr lang="en-US" sz="1800" b="1" dirty="0">
                    <a:solidFill>
                      <a:srgbClr val="2E76D4"/>
                    </a:solidFill>
                    <a:latin typeface="Arial Narrow" pitchFamily="34" charset="0"/>
                  </a:rPr>
                  <a:t>22% </a:t>
                </a:r>
                <a:r>
                  <a:rPr lang="en-US" sz="1800" dirty="0">
                    <a:solidFill>
                      <a:srgbClr val="2E76D4"/>
                    </a:solidFill>
                    <a:latin typeface="Arial Narrow" pitchFamily="34" charset="0"/>
                  </a:rPr>
                  <a:t>Element One</a:t>
                </a:r>
                <a:endParaRPr lang="en-US" sz="1800" dirty="0">
                  <a:solidFill>
                    <a:srgbClr val="2E76D4"/>
                  </a:solidFill>
                  <a:latin typeface="Arial Narrow" pitchFamily="112" charset="0"/>
                </a:endParaRPr>
              </a:p>
              <a:p>
                <a:pP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7" name="Rectangle 70"/>
              <p:cNvSpPr>
                <a:spLocks noChangeArrowheads="1"/>
              </p:cNvSpPr>
              <p:nvPr/>
            </p:nvSpPr>
            <p:spPr bwMode="auto">
              <a:xfrm>
                <a:off x="290319" y="3236126"/>
                <a:ext cx="1356312"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3 in 5</a:t>
                </a:r>
              </a:p>
              <a:p>
                <a:pPr algn="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3" name="Rectangle 202"/>
              <p:cNvSpPr/>
              <p:nvPr/>
            </p:nvSpPr>
            <p:spPr bwMode="auto">
              <a:xfrm>
                <a:off x="1909764" y="3176323"/>
                <a:ext cx="93293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One</a:t>
                </a:r>
              </a:p>
            </p:txBody>
          </p:sp>
          <p:sp>
            <p:nvSpPr>
              <p:cNvPr id="217" name="Rectangle 70"/>
              <p:cNvSpPr>
                <a:spLocks noChangeArrowheads="1"/>
              </p:cNvSpPr>
              <p:nvPr/>
            </p:nvSpPr>
            <p:spPr bwMode="auto">
              <a:xfrm>
                <a:off x="2842697" y="3152401"/>
                <a:ext cx="737734"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14%</a:t>
                </a:r>
                <a:endParaRPr lang="en-US" sz="1400" dirty="0">
                  <a:solidFill>
                    <a:srgbClr val="2E76D4"/>
                  </a:solidFill>
                  <a:latin typeface="Arial Narrow" pitchFamily="112" charset="0"/>
                </a:endParaRPr>
              </a:p>
            </p:txBody>
          </p:sp>
          <p:sp>
            <p:nvSpPr>
              <p:cNvPr id="199" name="Rectangle 198"/>
              <p:cNvSpPr/>
              <p:nvPr/>
            </p:nvSpPr>
            <p:spPr bwMode="auto">
              <a:xfrm>
                <a:off x="1909764" y="3463379"/>
                <a:ext cx="157880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Two</a:t>
                </a:r>
              </a:p>
            </p:txBody>
          </p:sp>
          <p:sp>
            <p:nvSpPr>
              <p:cNvPr id="218" name="Rectangle 70"/>
              <p:cNvSpPr>
                <a:spLocks noChangeArrowheads="1"/>
              </p:cNvSpPr>
              <p:nvPr/>
            </p:nvSpPr>
            <p:spPr bwMode="auto">
              <a:xfrm>
                <a:off x="3488573" y="3439457"/>
                <a:ext cx="7176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22%</a:t>
                </a:r>
                <a:endParaRPr lang="en-US" sz="1400" dirty="0">
                  <a:solidFill>
                    <a:srgbClr val="2E76D4"/>
                  </a:solidFill>
                  <a:latin typeface="Arial Narrow" pitchFamily="112" charset="0"/>
                </a:endParaRPr>
              </a:p>
            </p:txBody>
          </p:sp>
          <p:sp>
            <p:nvSpPr>
              <p:cNvPr id="200" name="Rectangle 199"/>
              <p:cNvSpPr/>
              <p:nvPr/>
            </p:nvSpPr>
            <p:spPr bwMode="auto">
              <a:xfrm>
                <a:off x="1909764" y="3750435"/>
                <a:ext cx="229644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Three</a:t>
                </a:r>
              </a:p>
            </p:txBody>
          </p:sp>
          <p:sp>
            <p:nvSpPr>
              <p:cNvPr id="219" name="Rectangle 70"/>
              <p:cNvSpPr>
                <a:spLocks noChangeArrowheads="1"/>
              </p:cNvSpPr>
              <p:nvPr/>
            </p:nvSpPr>
            <p:spPr bwMode="auto">
              <a:xfrm>
                <a:off x="4206214" y="3738474"/>
                <a:ext cx="517392"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31%</a:t>
                </a:r>
                <a:endParaRPr lang="en-US" sz="1400" dirty="0">
                  <a:solidFill>
                    <a:srgbClr val="2E76D4"/>
                  </a:solidFill>
                  <a:latin typeface="Arial Narrow" pitchFamily="112" charset="0"/>
                </a:endParaRPr>
              </a:p>
            </p:txBody>
          </p:sp>
          <p:sp>
            <p:nvSpPr>
              <p:cNvPr id="201" name="Rectangle 200"/>
              <p:cNvSpPr/>
              <p:nvPr/>
            </p:nvSpPr>
            <p:spPr bwMode="auto">
              <a:xfrm>
                <a:off x="1909764" y="4037491"/>
                <a:ext cx="2511741"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Four</a:t>
                </a:r>
              </a:p>
            </p:txBody>
          </p:sp>
          <p:sp>
            <p:nvSpPr>
              <p:cNvPr id="220" name="Rectangle 70"/>
              <p:cNvSpPr>
                <a:spLocks noChangeArrowheads="1"/>
              </p:cNvSpPr>
              <p:nvPr/>
            </p:nvSpPr>
            <p:spPr bwMode="auto">
              <a:xfrm>
                <a:off x="4427486" y="4025530"/>
                <a:ext cx="5382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34%</a:t>
                </a:r>
                <a:endParaRPr lang="en-US" sz="1400" dirty="0">
                  <a:solidFill>
                    <a:srgbClr val="2E76D4"/>
                  </a:solidFill>
                  <a:latin typeface="Arial Narrow" pitchFamily="112" charset="0"/>
                </a:endParaRPr>
              </a:p>
            </p:txBody>
          </p:sp>
          <p:sp>
            <p:nvSpPr>
              <p:cNvPr id="202" name="Rectangle 201"/>
              <p:cNvSpPr/>
              <p:nvPr/>
            </p:nvSpPr>
            <p:spPr bwMode="auto">
              <a:xfrm>
                <a:off x="1909764" y="4324547"/>
                <a:ext cx="287056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Five</a:t>
                </a:r>
              </a:p>
            </p:txBody>
          </p:sp>
          <p:sp>
            <p:nvSpPr>
              <p:cNvPr id="221" name="Rectangle 70"/>
              <p:cNvSpPr>
                <a:spLocks noChangeArrowheads="1"/>
              </p:cNvSpPr>
              <p:nvPr/>
            </p:nvSpPr>
            <p:spPr bwMode="auto">
              <a:xfrm>
                <a:off x="4786306" y="4312586"/>
                <a:ext cx="54610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39%</a:t>
                </a:r>
                <a:endParaRPr lang="en-US" sz="1400" dirty="0">
                  <a:solidFill>
                    <a:srgbClr val="2E76D4"/>
                  </a:solidFill>
                  <a:latin typeface="Arial Narrow" pitchFamily="112" charset="0"/>
                </a:endParaRPr>
              </a:p>
            </p:txBody>
          </p:sp>
          <p:grpSp>
            <p:nvGrpSpPr>
              <p:cNvPr id="263" name="Group 262" descr="Family Icon Gray and Blue"/>
              <p:cNvGrpSpPr/>
              <p:nvPr/>
            </p:nvGrpSpPr>
            <p:grpSpPr>
              <a:xfrm>
                <a:off x="455612" y="5185716"/>
                <a:ext cx="1004697" cy="757932"/>
                <a:chOff x="4191000" y="685800"/>
                <a:chExt cx="719451" cy="542746"/>
              </a:xfrm>
              <a:solidFill>
                <a:srgbClr val="2E76D4"/>
              </a:solidFill>
            </p:grpSpPr>
            <p:grpSp>
              <p:nvGrpSpPr>
                <p:cNvPr id="264" name="Group 263"/>
                <p:cNvGrpSpPr/>
                <p:nvPr/>
              </p:nvGrpSpPr>
              <p:grpSpPr>
                <a:xfrm>
                  <a:off x="4549596" y="685800"/>
                  <a:ext cx="199086" cy="523785"/>
                  <a:chOff x="4305301" y="4281488"/>
                  <a:chExt cx="266700" cy="701675"/>
                </a:xfrm>
                <a:grpFill/>
              </p:grpSpPr>
              <p:sp>
                <p:nvSpPr>
                  <p:cNvPr id="274"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5"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5" name="Group 264"/>
                <p:cNvGrpSpPr/>
                <p:nvPr/>
              </p:nvGrpSpPr>
              <p:grpSpPr>
                <a:xfrm>
                  <a:off x="4343400" y="692910"/>
                  <a:ext cx="238192" cy="520230"/>
                  <a:chOff x="4752976" y="4278313"/>
                  <a:chExt cx="319088" cy="696912"/>
                </a:xfrm>
                <a:grpFill/>
              </p:grpSpPr>
              <p:sp>
                <p:nvSpPr>
                  <p:cNvPr id="272"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3"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6" name="Group 265"/>
                <p:cNvGrpSpPr/>
                <p:nvPr/>
              </p:nvGrpSpPr>
              <p:grpSpPr>
                <a:xfrm>
                  <a:off x="4191000" y="895551"/>
                  <a:ext cx="145760" cy="321145"/>
                  <a:chOff x="3541713" y="4346575"/>
                  <a:chExt cx="195263" cy="430213"/>
                </a:xfrm>
                <a:grpFill/>
              </p:grpSpPr>
              <p:sp>
                <p:nvSpPr>
                  <p:cNvPr id="270"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1"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7" name="Group 266"/>
                <p:cNvGrpSpPr/>
                <p:nvPr/>
              </p:nvGrpSpPr>
              <p:grpSpPr>
                <a:xfrm>
                  <a:off x="4724400" y="907401"/>
                  <a:ext cx="186051" cy="321145"/>
                  <a:chOff x="3757613" y="4349750"/>
                  <a:chExt cx="249238" cy="430213"/>
                </a:xfrm>
                <a:grpFill/>
              </p:grpSpPr>
              <p:sp>
                <p:nvSpPr>
                  <p:cNvPr id="268"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9"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276" name="Rectangle 70"/>
              <p:cNvSpPr>
                <a:spLocks noChangeArrowheads="1"/>
              </p:cNvSpPr>
              <p:nvPr/>
            </p:nvSpPr>
            <p:spPr bwMode="auto">
              <a:xfrm>
                <a:off x="1598612" y="5042187"/>
                <a:ext cx="1511507"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2000" b="1" dirty="0">
                    <a:solidFill>
                      <a:srgbClr val="2E76D4"/>
                    </a:solidFill>
                    <a:latin typeface="Arial Narrow" pitchFamily="34" charset="0"/>
                  </a:rPr>
                  <a:t>275 </a:t>
                </a:r>
                <a:r>
                  <a:rPr lang="en-US" sz="2000" dirty="0">
                    <a:solidFill>
                      <a:srgbClr val="2E76D4"/>
                    </a:solidFill>
                    <a:latin typeface="Arial Narrow" pitchFamily="34" charset="0"/>
                  </a:rPr>
                  <a:t>Element</a:t>
                </a:r>
                <a:endParaRPr lang="en-US" sz="2000" dirty="0">
                  <a:solidFill>
                    <a:srgbClr val="2E76D4"/>
                  </a:solidFill>
                  <a:latin typeface="Arial Narrow" pitchFamily="112" charset="0"/>
                </a:endParaRPr>
              </a:p>
              <a:p>
                <a:pPr>
                  <a:lnSpc>
                    <a:spcPct val="85000"/>
                  </a:lnSpc>
                  <a:spcBef>
                    <a:spcPts val="200"/>
                  </a:spcBef>
                </a:pPr>
                <a:r>
                  <a:rPr lang="en-US" sz="1600" dirty="0">
                    <a:solidFill>
                      <a:srgbClr val="2E76D4"/>
                    </a:solidFill>
                    <a:latin typeface="Arial Narrow" pitchFamily="112" charset="0"/>
                  </a:rPr>
                  <a:t>Place additional content here. Your content can be placed in this area. </a:t>
                </a:r>
              </a:p>
            </p:txBody>
          </p:sp>
          <p:sp>
            <p:nvSpPr>
              <p:cNvPr id="261" name="Rectangle 70"/>
              <p:cNvSpPr>
                <a:spLocks noChangeArrowheads="1"/>
              </p:cNvSpPr>
              <p:nvPr/>
            </p:nvSpPr>
            <p:spPr bwMode="auto">
              <a:xfrm>
                <a:off x="3153674" y="5185716"/>
                <a:ext cx="1148225" cy="932932"/>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29%</a:t>
                </a:r>
              </a:p>
              <a:p>
                <a:pPr algn="r">
                  <a:lnSpc>
                    <a:spcPct val="85000"/>
                  </a:lnSpc>
                  <a:spcBef>
                    <a:spcPts val="200"/>
                  </a:spcBef>
                </a:pPr>
                <a:r>
                  <a:rPr lang="en-US" sz="1400" dirty="0">
                    <a:solidFill>
                      <a:srgbClr val="2E76D4"/>
                    </a:solidFill>
                    <a:latin typeface="Arial Narrow" pitchFamily="112" charset="0"/>
                  </a:rPr>
                  <a:t>Place additional content here. </a:t>
                </a:r>
              </a:p>
            </p:txBody>
          </p:sp>
          <p:grpSp>
            <p:nvGrpSpPr>
              <p:cNvPr id="258" name="Group 257" descr="Blue Pie Chart Icon"/>
              <p:cNvGrpSpPr/>
              <p:nvPr/>
            </p:nvGrpSpPr>
            <p:grpSpPr>
              <a:xfrm>
                <a:off x="4301899" y="5142938"/>
                <a:ext cx="928815" cy="975710"/>
                <a:chOff x="6808344" y="2256539"/>
                <a:chExt cx="2335656" cy="2453575"/>
              </a:xfrm>
              <a:solidFill>
                <a:srgbClr val="2E76D4"/>
              </a:solidFill>
            </p:grpSpPr>
            <p:sp>
              <p:nvSpPr>
                <p:cNvPr id="259"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7" name="Rectangle 6">
              <a:extLst>
                <a:ext uri="{C183D7F6-B498-43B3-948B-1728B52AA6E4}">
                  <adec:decorative xmlns:adec="http://schemas.microsoft.com/office/drawing/2017/decorative" val="1"/>
                </a:ext>
              </a:extLst>
            </p:cNvPr>
            <p:cNvSpPr/>
            <p:nvPr/>
          </p:nvSpPr>
          <p:spPr>
            <a:xfrm>
              <a:off x="6043578" y="2106258"/>
              <a:ext cx="77325" cy="2218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3692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p:cNvSpPr>
            <a:spLocks noGrp="1"/>
          </p:cNvSpPr>
          <p:nvPr>
            <p:ph type="title"/>
          </p:nvPr>
        </p:nvSpPr>
        <p:spPr/>
        <p:txBody>
          <a:bodyPr/>
          <a:lstStyle/>
          <a:p>
            <a:r>
              <a:rPr lang="en-US" dirty="0"/>
              <a:t>Tips and Tricks (PC and Mac)</a:t>
            </a:r>
          </a:p>
        </p:txBody>
      </p:sp>
      <p:sp>
        <p:nvSpPr>
          <p:cNvPr id="2" name="Rectangle 1">
            <a:extLst>
              <a:ext uri="{C183D7F6-B498-43B3-948B-1728B52AA6E4}">
                <adec:decorative xmlns:adec="http://schemas.microsoft.com/office/drawing/2017/decorative" val="1"/>
              </a:ext>
            </a:extLst>
          </p:cNvPr>
          <p:cNvSpPr/>
          <p:nvPr/>
        </p:nvSpPr>
        <p:spPr bwMode="auto">
          <a:xfrm>
            <a:off x="-1" y="0"/>
            <a:ext cx="12188825" cy="6858000"/>
          </a:xfrm>
          <a:prstGeom prst="rect">
            <a:avLst/>
          </a:prstGeom>
          <a:gradFill flip="none" rotWithShape="1">
            <a:gsLst>
              <a:gs pos="19000">
                <a:srgbClr val="404040"/>
              </a:gs>
              <a:gs pos="100000">
                <a:srgbClr val="535353"/>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a:endParaRPr>
          </a:p>
        </p:txBody>
      </p:sp>
      <p:sp>
        <p:nvSpPr>
          <p:cNvPr id="4" name="Rectangle 3"/>
          <p:cNvSpPr/>
          <p:nvPr/>
        </p:nvSpPr>
        <p:spPr>
          <a:xfrm>
            <a:off x="74612" y="0"/>
            <a:ext cx="8534400" cy="584776"/>
          </a:xfrm>
          <a:prstGeom prst="rect">
            <a:avLst/>
          </a:prstGeom>
        </p:spPr>
        <p:txBody>
          <a:bodyPr wrap="square">
            <a:spAutoFit/>
          </a:bodyPr>
          <a:lstStyle/>
          <a:p>
            <a:r>
              <a:rPr lang="en-US" sz="3200" dirty="0">
                <a:solidFill>
                  <a:srgbClr val="FFFFFF"/>
                </a:solidFill>
                <a:latin typeface="DIN Alternate" charset="0"/>
                <a:ea typeface="DIN Alternate" charset="0"/>
                <a:cs typeface="DIN Alternate" charset="0"/>
              </a:rPr>
              <a:t>Tips &amp; Tricks </a:t>
            </a:r>
            <a:r>
              <a:rPr lang="en-US" sz="3200" dirty="0">
                <a:solidFill>
                  <a:srgbClr val="A3A3A3"/>
                </a:solidFill>
                <a:latin typeface="DIN Alternate" charset="0"/>
                <a:ea typeface="DIN Alternate" charset="0"/>
                <a:cs typeface="DIN Alternate" charset="0"/>
              </a:rPr>
              <a:t>(PC and Mac)</a:t>
            </a:r>
          </a:p>
        </p:txBody>
      </p:sp>
      <p:grpSp>
        <p:nvGrpSpPr>
          <p:cNvPr id="6" name="Group 5" descr="Scale Tips and Tricks"/>
          <p:cNvGrpSpPr/>
          <p:nvPr/>
        </p:nvGrpSpPr>
        <p:grpSpPr>
          <a:xfrm>
            <a:off x="3200199" y="627931"/>
            <a:ext cx="2774631" cy="6001469"/>
            <a:chOff x="3200199" y="627931"/>
            <a:chExt cx="2774631" cy="6001469"/>
          </a:xfrm>
        </p:grpSpPr>
        <p:sp>
          <p:nvSpPr>
            <p:cNvPr id="14" name="Rounded Rectangle 13">
              <a:extLst>
                <a:ext uri="{C183D7F6-B498-43B3-948B-1728B52AA6E4}">
                  <adec:decorative xmlns:adec="http://schemas.microsoft.com/office/drawing/2017/decorative" val="1"/>
                </a:ext>
              </a:extLst>
            </p:cNvPr>
            <p:cNvSpPr/>
            <p:nvPr/>
          </p:nvSpPr>
          <p:spPr bwMode="auto">
            <a:xfrm>
              <a:off x="3200199"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pic>
          <p:nvPicPr>
            <p:cNvPr id="33" name="1.jpg" descr="Scaling grouped objec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0838" y="3060700"/>
              <a:ext cx="2134189" cy="1841500"/>
            </a:xfrm>
            <a:prstGeom prst="rect">
              <a:avLst/>
            </a:prstGeom>
          </p:spPr>
        </p:pic>
        <p:grpSp>
          <p:nvGrpSpPr>
            <p:cNvPr id="18" name="Group 69"/>
            <p:cNvGrpSpPr/>
            <p:nvPr/>
          </p:nvGrpSpPr>
          <p:grpSpPr>
            <a:xfrm>
              <a:off x="3301801" y="3290972"/>
              <a:ext cx="2544394" cy="1970248"/>
              <a:chOff x="558801" y="1271843"/>
              <a:chExt cx="3564465" cy="2760136"/>
            </a:xfrm>
          </p:grpSpPr>
          <p:sp>
            <p:nvSpPr>
              <p:cNvPr id="19" name="Rectangle 18">
                <a:extLst>
                  <a:ext uri="{C183D7F6-B498-43B3-948B-1728B52AA6E4}">
                    <adec:decorative xmlns:adec="http://schemas.microsoft.com/office/drawing/2017/decorative" val="1"/>
                  </a:ext>
                </a:extLst>
              </p:cNvPr>
              <p:cNvSpPr/>
              <p:nvPr/>
            </p:nvSpPr>
            <p:spPr>
              <a:xfrm>
                <a:off x="558801" y="1271843"/>
                <a:ext cx="3547532" cy="2757991"/>
              </a:xfrm>
              <a:prstGeom prst="rect">
                <a:avLst/>
              </a:prstGeom>
              <a:noFill/>
              <a:ln>
                <a:solidFill>
                  <a:srgbClr val="4F81BD"/>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cxnSp>
            <p:nvCxnSpPr>
              <p:cNvPr id="20" name="Straight Arrow Connector 19">
                <a:extLst>
                  <a:ext uri="{C183D7F6-B498-43B3-948B-1728B52AA6E4}">
                    <adec:decorative xmlns:adec="http://schemas.microsoft.com/office/drawing/2017/decorative" val="1"/>
                  </a:ext>
                </a:extLst>
              </p:cNvPr>
              <p:cNvCxnSpPr/>
              <p:nvPr/>
            </p:nvCxnSpPr>
            <p:spPr>
              <a:xfrm>
                <a:off x="3318933" y="3422377"/>
                <a:ext cx="804333" cy="609602"/>
              </a:xfrm>
              <a:prstGeom prst="straightConnector1">
                <a:avLst/>
              </a:prstGeom>
              <a:ln>
                <a:solidFill>
                  <a:srgbClr val="595959"/>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3229276" y="627931"/>
              <a:ext cx="2616919" cy="2423740"/>
            </a:xfrm>
            <a:prstGeom prst="rect">
              <a:avLst/>
            </a:prstGeom>
            <a:noFill/>
          </p:spPr>
          <p:txBody>
            <a:bodyPr wrap="square" rtlCol="0">
              <a:spAutoFit/>
            </a:bodyPr>
            <a:lstStyle/>
            <a:p>
              <a:pPr>
                <a:spcBef>
                  <a:spcPts val="300"/>
                </a:spcBef>
              </a:pPr>
              <a:r>
                <a:rPr lang="en-US" sz="3200" b="1" dirty="0">
                  <a:solidFill>
                    <a:srgbClr val="535353"/>
                  </a:solidFill>
                  <a:latin typeface="Arial" charset="0"/>
                  <a:ea typeface="Arial" charset="0"/>
                  <a:cs typeface="Arial" charset="0"/>
                </a:rPr>
                <a:t>Scale</a:t>
              </a:r>
              <a:endParaRPr lang="en-US" sz="2800" b="1" dirty="0">
                <a:solidFill>
                  <a:srgbClr val="535353"/>
                </a:solidFill>
                <a:latin typeface="Arial" charset="0"/>
                <a:ea typeface="Arial" charset="0"/>
                <a:cs typeface="Arial" charset="0"/>
              </a:endParaRPr>
            </a:p>
            <a:p>
              <a:pPr marL="228600" indent="-228600">
                <a:spcBef>
                  <a:spcPts val="300"/>
                </a:spcBef>
                <a:buFontTx/>
                <a:buAutoNum type="arabicPeriod"/>
              </a:pPr>
              <a:r>
                <a:rPr lang="en-US" sz="1600" dirty="0">
                  <a:solidFill>
                    <a:srgbClr val="535353"/>
                  </a:solidFill>
                  <a:latin typeface="Arial" charset="0"/>
                  <a:ea typeface="Arial" charset="0"/>
                  <a:cs typeface="Arial" charset="0"/>
                </a:rPr>
                <a:t>Group elements when scaling.</a:t>
              </a:r>
            </a:p>
            <a:p>
              <a:pPr marL="228600" indent="-228600">
                <a:spcBef>
                  <a:spcPts val="300"/>
                </a:spcBef>
                <a:buFontTx/>
                <a:buAutoNum type="arabicPeriod"/>
              </a:pPr>
              <a:r>
                <a:rPr lang="en-US" sz="1600" dirty="0">
                  <a:solidFill>
                    <a:srgbClr val="535353"/>
                  </a:solidFill>
                  <a:latin typeface="Arial" charset="0"/>
                  <a:ea typeface="Arial" charset="0"/>
                  <a:cs typeface="Arial" charset="0"/>
                </a:rPr>
                <a:t>Use “Increase Font Size” and “Decrease Font Size” to scale text.</a:t>
              </a:r>
            </a:p>
            <a:p>
              <a:pPr marL="228600" indent="-228600">
                <a:spcBef>
                  <a:spcPts val="300"/>
                </a:spcBef>
                <a:buFontTx/>
                <a:buAutoNum type="arabicPeriod"/>
              </a:pPr>
              <a:r>
                <a:rPr lang="en-US" sz="1600" dirty="0">
                  <a:solidFill>
                    <a:srgbClr val="535353"/>
                  </a:solidFill>
                  <a:latin typeface="Arial" charset="0"/>
                  <a:ea typeface="Arial" charset="0"/>
                  <a:cs typeface="Arial" charset="0"/>
                </a:rPr>
                <a:t>Scale proportionally (“Lock Aspect Ratio”).  </a:t>
              </a:r>
            </a:p>
          </p:txBody>
        </p:sp>
      </p:grpSp>
      <p:grpSp>
        <p:nvGrpSpPr>
          <p:cNvPr id="38" name="Group 37" descr="Color Tips and Tricks"/>
          <p:cNvGrpSpPr/>
          <p:nvPr/>
        </p:nvGrpSpPr>
        <p:grpSpPr>
          <a:xfrm>
            <a:off x="6170612" y="627931"/>
            <a:ext cx="2774631" cy="6001469"/>
            <a:chOff x="6173462" y="526331"/>
            <a:chExt cx="2775354" cy="6001469"/>
          </a:xfrm>
        </p:grpSpPr>
        <p:sp>
          <p:nvSpPr>
            <p:cNvPr id="22" name="Rounded Rectangle 21">
              <a:extLst>
                <a:ext uri="{C183D7F6-B498-43B3-948B-1728B52AA6E4}">
                  <adec:decorative xmlns:adec="http://schemas.microsoft.com/office/drawing/2017/decorative" val="1"/>
                </a:ext>
              </a:extLst>
            </p:cNvPr>
            <p:cNvSpPr/>
            <p:nvPr/>
          </p:nvSpPr>
          <p:spPr bwMode="auto">
            <a:xfrm>
              <a:off x="6173462" y="561223"/>
              <a:ext cx="2775354"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sp>
          <p:nvSpPr>
            <p:cNvPr id="23" name="TextBox 22"/>
            <p:cNvSpPr txBox="1"/>
            <p:nvPr/>
          </p:nvSpPr>
          <p:spPr>
            <a:xfrm>
              <a:off x="6196730" y="526331"/>
              <a:ext cx="2617601" cy="4031874"/>
            </a:xfrm>
            <a:prstGeom prst="rect">
              <a:avLst/>
            </a:prstGeom>
            <a:noFill/>
          </p:spPr>
          <p:txBody>
            <a:bodyPr wrap="square" rtlCol="0">
              <a:spAutoFit/>
            </a:bodyPr>
            <a:lstStyle/>
            <a:p>
              <a:r>
                <a:rPr lang="en-US" sz="3200" b="1" dirty="0">
                  <a:solidFill>
                    <a:srgbClr val="535353"/>
                  </a:solidFill>
                  <a:latin typeface="Arial" charset="0"/>
                  <a:ea typeface="Arial" charset="0"/>
                  <a:cs typeface="Arial" charset="0"/>
                </a:rPr>
                <a:t>Color</a:t>
              </a:r>
            </a:p>
            <a:p>
              <a:pPr marL="228600" indent="-228600">
                <a:buFont typeface="+mj-lt"/>
                <a:buAutoNum type="arabicPeriod"/>
              </a:pPr>
              <a:r>
                <a:rPr lang="en-US" sz="1600" dirty="0">
                  <a:solidFill>
                    <a:srgbClr val="535353"/>
                  </a:solidFill>
                  <a:latin typeface="Arial" charset="0"/>
                  <a:ea typeface="Arial" charset="0"/>
                  <a:cs typeface="Arial" charset="0"/>
                </a:rPr>
                <a:t>Edit colors via the “Shape Fill” tool.</a:t>
              </a: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r>
                <a:rPr lang="en-US" sz="1600" dirty="0">
                  <a:solidFill>
                    <a:srgbClr val="535353"/>
                  </a:solidFill>
                  <a:latin typeface="Arial" charset="0"/>
                  <a:ea typeface="Arial" charset="0"/>
                  <a:cs typeface="Arial" charset="0"/>
                </a:rPr>
                <a:t>Use the “Format” paintbrush to sample and apply other styles (e.g., gradients, lines).</a:t>
              </a: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r>
                <a:rPr lang="en-US" sz="1600" dirty="0">
                  <a:solidFill>
                    <a:srgbClr val="535353"/>
                  </a:solidFill>
                  <a:latin typeface="Arial" charset="0"/>
                  <a:ea typeface="Arial" charset="0"/>
                  <a:cs typeface="Arial" charset="0"/>
                </a:rPr>
                <a:t>For advanced editing select “Format Shape.” </a:t>
              </a:r>
            </a:p>
          </p:txBody>
        </p:sp>
      </p:grpSp>
      <p:sp>
        <p:nvSpPr>
          <p:cNvPr id="29" name="Rounded Rectangle 28">
            <a:extLst>
              <a:ext uri="{C183D7F6-B498-43B3-948B-1728B52AA6E4}">
                <adec:decorative xmlns:adec="http://schemas.microsoft.com/office/drawing/2017/decorative" val="1"/>
              </a:ext>
            </a:extLst>
          </p:cNvPr>
          <p:cNvSpPr/>
          <p:nvPr/>
        </p:nvSpPr>
        <p:spPr bwMode="auto">
          <a:xfrm>
            <a:off x="9143512"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grpSp>
        <p:nvGrpSpPr>
          <p:cNvPr id="28" name="Group 27" descr="Group image group."/>
          <p:cNvGrpSpPr/>
          <p:nvPr/>
        </p:nvGrpSpPr>
        <p:grpSpPr>
          <a:xfrm>
            <a:off x="228541" y="627931"/>
            <a:ext cx="2774631" cy="6001469"/>
            <a:chOff x="228541" y="627931"/>
            <a:chExt cx="2774631" cy="6001469"/>
          </a:xfrm>
        </p:grpSpPr>
        <p:grpSp>
          <p:nvGrpSpPr>
            <p:cNvPr id="30" name="Group 29" descr="Group box group."/>
            <p:cNvGrpSpPr/>
            <p:nvPr/>
          </p:nvGrpSpPr>
          <p:grpSpPr>
            <a:xfrm>
              <a:off x="228541" y="627931"/>
              <a:ext cx="2774631" cy="6001469"/>
              <a:chOff x="228541" y="627931"/>
              <a:chExt cx="2774631" cy="6001469"/>
            </a:xfrm>
          </p:grpSpPr>
          <p:sp>
            <p:nvSpPr>
              <p:cNvPr id="36" name="Rounded Rectangle 35">
                <a:extLst>
                  <a:ext uri="{C183D7F6-B498-43B3-948B-1728B52AA6E4}">
                    <adec:decorative xmlns:adec="http://schemas.microsoft.com/office/drawing/2017/decorative" val="1"/>
                  </a:ext>
                </a:extLst>
              </p:cNvPr>
              <p:cNvSpPr/>
              <p:nvPr/>
            </p:nvSpPr>
            <p:spPr bwMode="auto">
              <a:xfrm>
                <a:off x="228541"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pic>
            <p:nvPicPr>
              <p:cNvPr id="37" name="2.jpg" descr="Lego 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90" y="1600202"/>
                <a:ext cx="2641222" cy="2723191"/>
              </a:xfrm>
              <a:prstGeom prst="rect">
                <a:avLst/>
              </a:prstGeom>
            </p:spPr>
          </p:pic>
          <p:sp>
            <p:nvSpPr>
              <p:cNvPr id="39" name="TextBox 38"/>
              <p:cNvSpPr txBox="1"/>
              <p:nvPr/>
            </p:nvSpPr>
            <p:spPr>
              <a:xfrm>
                <a:off x="245987" y="627931"/>
                <a:ext cx="2657630" cy="1077218"/>
              </a:xfrm>
              <a:prstGeom prst="rect">
                <a:avLst/>
              </a:prstGeom>
              <a:noFill/>
            </p:spPr>
            <p:txBody>
              <a:bodyPr wrap="square" rtlCol="0">
                <a:spAutoFit/>
              </a:bodyPr>
              <a:lstStyle/>
              <a:p>
                <a:r>
                  <a:rPr lang="en-US" sz="3200" b="1" dirty="0">
                    <a:solidFill>
                      <a:srgbClr val="535353"/>
                    </a:solidFill>
                    <a:latin typeface="Arial" charset="0"/>
                    <a:ea typeface="Arial" charset="0"/>
                    <a:cs typeface="Arial" charset="0"/>
                  </a:rPr>
                  <a:t>Group</a:t>
                </a:r>
              </a:p>
              <a:p>
                <a:pPr marL="228600" indent="-228600">
                  <a:buAutoNum type="arabicPeriod"/>
                </a:pPr>
                <a:r>
                  <a:rPr lang="en-US" sz="1600" dirty="0">
                    <a:solidFill>
                      <a:srgbClr val="535353"/>
                    </a:solidFill>
                    <a:latin typeface="Arial" charset="0"/>
                    <a:ea typeface="Arial" charset="0"/>
                    <a:cs typeface="Arial" charset="0"/>
                  </a:rPr>
                  <a:t>Elements are grouped logically (hierarchically). </a:t>
                </a:r>
              </a:p>
            </p:txBody>
          </p:sp>
        </p:grpSp>
        <p:pic>
          <p:nvPicPr>
            <p:cNvPr id="35" name="Picture 34" descr="Group menu screen sho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412" y="3886200"/>
              <a:ext cx="1603928" cy="2579116"/>
            </a:xfrm>
            <a:prstGeom prst="rect">
              <a:avLst/>
            </a:prstGeom>
          </p:spPr>
        </p:pic>
      </p:grpSp>
      <p:pic>
        <p:nvPicPr>
          <p:cNvPr id="40" name="Picture 39" descr="Color panel screen sho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96710" y="5334032"/>
            <a:ext cx="571430" cy="1131315"/>
          </a:xfrm>
          <a:prstGeom prst="rect">
            <a:avLst/>
          </a:prstGeom>
        </p:spPr>
      </p:pic>
      <p:pic>
        <p:nvPicPr>
          <p:cNvPr id="41" name="Picture 40" descr="Shape fill menu screen shot."/>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40113" y="4737885"/>
            <a:ext cx="655695" cy="1727463"/>
          </a:xfrm>
          <a:prstGeom prst="rect">
            <a:avLst/>
          </a:prstGeom>
        </p:spPr>
      </p:pic>
      <p:pic>
        <p:nvPicPr>
          <p:cNvPr id="42" name="Picture 41" descr="More fill colors menu screen shot."/>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62826" y="4737885"/>
            <a:ext cx="922386" cy="1730494"/>
          </a:xfrm>
          <a:prstGeom prst="rect">
            <a:avLst/>
          </a:prstGeom>
        </p:spPr>
      </p:pic>
      <p:pic>
        <p:nvPicPr>
          <p:cNvPr id="43" name="Picture 42" descr="Shape fill button screen shot."/>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17275" y="1719316"/>
            <a:ext cx="1130300" cy="317500"/>
          </a:xfrm>
          <a:prstGeom prst="rect">
            <a:avLst/>
          </a:prstGeom>
        </p:spPr>
      </p:pic>
      <p:pic>
        <p:nvPicPr>
          <p:cNvPr id="44" name="Picture 43" descr="Format brush button screen shot."/>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7325" y="3452989"/>
            <a:ext cx="330200" cy="304800"/>
          </a:xfrm>
          <a:prstGeom prst="rect">
            <a:avLst/>
          </a:prstGeom>
        </p:spPr>
      </p:pic>
      <p:sp>
        <p:nvSpPr>
          <p:cNvPr id="45" name="TextBox 44"/>
          <p:cNvSpPr txBox="1"/>
          <p:nvPr/>
        </p:nvSpPr>
        <p:spPr>
          <a:xfrm>
            <a:off x="9160958" y="627931"/>
            <a:ext cx="2757185" cy="5025991"/>
          </a:xfrm>
          <a:prstGeom prst="rect">
            <a:avLst/>
          </a:prstGeom>
          <a:noFill/>
        </p:spPr>
        <p:txBody>
          <a:bodyPr wrap="square" rIns="91440" rtlCol="0">
            <a:spAutoFit/>
          </a:bodyPr>
          <a:lstStyle/>
          <a:p>
            <a:pPr>
              <a:spcBef>
                <a:spcPts val="300"/>
              </a:spcBef>
            </a:pPr>
            <a:r>
              <a:rPr lang="en-US" sz="3200" b="1" dirty="0">
                <a:solidFill>
                  <a:srgbClr val="535353"/>
                </a:solidFill>
                <a:latin typeface="Arial" charset="0"/>
                <a:ea typeface="Arial" charset="0"/>
                <a:cs typeface="Arial" charset="0"/>
              </a:rPr>
              <a:t>General</a:t>
            </a:r>
            <a:endParaRPr lang="en-US" sz="2800" b="1" dirty="0">
              <a:solidFill>
                <a:srgbClr val="535353"/>
              </a:solidFill>
              <a:latin typeface="Arial" charset="0"/>
              <a:ea typeface="Arial" charset="0"/>
              <a:cs typeface="Arial" charset="0"/>
            </a:endParaRPr>
          </a:p>
          <a:p>
            <a:pPr marL="228600" indent="-228600">
              <a:lnSpc>
                <a:spcPct val="95000"/>
              </a:lnSpc>
              <a:spcBef>
                <a:spcPts val="0"/>
              </a:spcBef>
              <a:spcAft>
                <a:spcPts val="1800"/>
              </a:spcAft>
              <a:buFont typeface="+mj-lt"/>
              <a:buAutoNum type="arabicPeriod"/>
            </a:pPr>
            <a:r>
              <a:rPr lang="en-US" sz="1600" dirty="0">
                <a:solidFill>
                  <a:schemeClr val="tx1">
                    <a:lumMod val="65000"/>
                    <a:lumOff val="35000"/>
                  </a:schemeClr>
                </a:solidFill>
                <a:latin typeface="Arial" charset="0"/>
                <a:ea typeface="Arial" charset="0"/>
                <a:cs typeface="Arial" charset="0"/>
              </a:rPr>
              <a:t>Some quantitative graphics (e.g., bar charts) are data-driven. Use “Edit Data” to modify data. Use “Chart Tools” to edit aesthetics.</a:t>
            </a:r>
          </a:p>
          <a:p>
            <a:pPr marL="228600" indent="-228600">
              <a:lnSpc>
                <a:spcPct val="95000"/>
              </a:lnSpc>
              <a:spcBef>
                <a:spcPts val="0"/>
              </a:spcBef>
              <a:spcAft>
                <a:spcPts val="1800"/>
              </a:spcAft>
              <a:buFont typeface="+mj-lt"/>
              <a:buAutoNum type="arabicPeriod"/>
            </a:pPr>
            <a:r>
              <a:rPr lang="en-US" sz="1600" dirty="0">
                <a:solidFill>
                  <a:schemeClr val="tx1">
                    <a:lumMod val="65000"/>
                    <a:lumOff val="35000"/>
                  </a:schemeClr>
                </a:solidFill>
                <a:latin typeface="Arial" charset="0"/>
                <a:ea typeface="Arial" charset="0"/>
                <a:cs typeface="Arial" charset="0"/>
              </a:rPr>
              <a:t>To embed fonts, follow these steps: Click the Microsoft Office Button, then click Save As. In the Save As dialog box, click Tools, then click Save Options. Click to select the Embed fonts in the file check box under Preserve fidelity when sharing this presentation, and then click OK.</a:t>
            </a:r>
          </a:p>
        </p:txBody>
      </p:sp>
    </p:spTree>
    <p:extLst>
      <p:ext uri="{BB962C8B-B14F-4D97-AF65-F5344CB8AC3E}">
        <p14:creationId xmlns:p14="http://schemas.microsoft.com/office/powerpoint/2010/main" val="4196303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C183D7F6-B498-43B3-948B-1728B52AA6E4}">
                <adec:decorative xmlns:adec="http://schemas.microsoft.com/office/drawing/2017/decorative" val="1"/>
              </a:ext>
            </a:extLst>
          </p:cNvPr>
          <p:cNvSpPr/>
          <p:nvPr/>
        </p:nvSpPr>
        <p:spPr>
          <a:xfrm>
            <a:off x="0" y="0"/>
            <a:ext cx="12188825" cy="6858000"/>
          </a:xfrm>
          <a:prstGeom prst="rect">
            <a:avLst/>
          </a:prstGeom>
          <a:solidFill>
            <a:srgbClr val="FF7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hidden="1"/>
          <p:cNvSpPr>
            <a:spLocks noGrp="1"/>
          </p:cNvSpPr>
          <p:nvPr>
            <p:ph type="title"/>
          </p:nvPr>
        </p:nvSpPr>
        <p:spPr/>
        <p:txBody>
          <a:bodyPr>
            <a:normAutofit fontScale="90000"/>
          </a:bodyPr>
          <a:lstStyle/>
          <a:p>
            <a:r>
              <a:rPr lang="en-US" dirty="0"/>
              <a:t>Check Out our PowerPoint Graphics Library</a:t>
            </a:r>
          </a:p>
        </p:txBody>
      </p:sp>
      <p:sp>
        <p:nvSpPr>
          <p:cNvPr id="24" name="TextBox 23"/>
          <p:cNvSpPr txBox="1"/>
          <p:nvPr/>
        </p:nvSpPr>
        <p:spPr>
          <a:xfrm>
            <a:off x="1652241" y="101025"/>
            <a:ext cx="8884342" cy="584775"/>
          </a:xfrm>
          <a:prstGeom prst="rect">
            <a:avLst/>
          </a:prstGeom>
          <a:noFill/>
        </p:spPr>
        <p:txBody>
          <a:bodyPr wrap="square" rtlCol="0">
            <a:spAutoFit/>
          </a:bodyPr>
          <a:lstStyle/>
          <a:p>
            <a:pPr algn="ctr"/>
            <a:r>
              <a:rPr lang="en-US" sz="3200" b="1" dirty="0">
                <a:solidFill>
                  <a:schemeClr val="bg1"/>
                </a:solidFill>
                <a:latin typeface="Arial" charset="0"/>
                <a:ea typeface="Arial" charset="0"/>
                <a:cs typeface="Arial" charset="0"/>
              </a:rPr>
              <a:t>9,000+ fully editable PowerPoint Graphics</a:t>
            </a:r>
          </a:p>
        </p:txBody>
      </p:sp>
      <p:pic>
        <p:nvPicPr>
          <p:cNvPr id="1038" name="Picture 14" descr="branching and tree chart exam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2" y="8382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Infographic examp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0712" y="838203"/>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ashboards exampl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0612" y="838201"/>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Gauge chart exampl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0512" y="838200"/>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Gear chart exampl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812" y="3276603"/>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Table example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0712" y="32766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Map example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0612" y="32766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Funnels example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80512" y="3270424"/>
            <a:ext cx="2857500" cy="2276475"/>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a:hlinkClick r:id="rId11"/>
            <a:extLst>
              <a:ext uri="{C183D7F6-B498-43B3-948B-1728B52AA6E4}">
                <adec:decorative xmlns:adec="http://schemas.microsoft.com/office/drawing/2017/decorative" val="1"/>
              </a:ext>
            </a:extLst>
          </p:cNvPr>
          <p:cNvSpPr/>
          <p:nvPr/>
        </p:nvSpPr>
        <p:spPr>
          <a:xfrm>
            <a:off x="345511" y="5962548"/>
            <a:ext cx="1905000" cy="461665"/>
          </a:xfrm>
          <a:prstGeom prst="roundRect">
            <a:avLst/>
          </a:prstGeom>
          <a:solidFill>
            <a:srgbClr val="0094FF"/>
          </a:solidFill>
          <a:ln cap="rnd">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345511" y="5975087"/>
            <a:ext cx="1905000" cy="430887"/>
          </a:xfrm>
          <a:prstGeom prst="rect">
            <a:avLst/>
          </a:prstGeom>
          <a:noFill/>
        </p:spPr>
        <p:txBody>
          <a:bodyPr wrap="square" rtlCol="0">
            <a:spAutoFit/>
          </a:bodyPr>
          <a:lstStyle/>
          <a:p>
            <a:pPr algn="ctr"/>
            <a:r>
              <a:rPr lang="en-US" sz="2200" dirty="0">
                <a:solidFill>
                  <a:schemeClr val="bg1"/>
                </a:solidFill>
                <a:latin typeface="Arial" charset="0"/>
                <a:ea typeface="Arial" charset="0"/>
                <a:cs typeface="Arial" charset="0"/>
              </a:rPr>
              <a:t>CLICK HERE</a:t>
            </a:r>
          </a:p>
        </p:txBody>
      </p:sp>
      <p:sp>
        <p:nvSpPr>
          <p:cNvPr id="2" name="TextBox 1"/>
          <p:cNvSpPr txBox="1"/>
          <p:nvPr/>
        </p:nvSpPr>
        <p:spPr>
          <a:xfrm>
            <a:off x="2284412" y="5944309"/>
            <a:ext cx="6999070" cy="461665"/>
          </a:xfrm>
          <a:prstGeom prst="rect">
            <a:avLst/>
          </a:prstGeom>
          <a:noFill/>
        </p:spPr>
        <p:txBody>
          <a:bodyPr wrap="square" rtlCol="0">
            <a:spAutoFit/>
          </a:bodyPr>
          <a:lstStyle/>
          <a:p>
            <a:r>
              <a:rPr lang="en-US" b="1" dirty="0">
                <a:solidFill>
                  <a:schemeClr val="bg1"/>
                </a:solidFill>
                <a:latin typeface="Arial" charset="0"/>
                <a:ea typeface="Arial" charset="0"/>
                <a:cs typeface="Arial" charset="0"/>
              </a:rPr>
              <a:t>to Check Out our PowerPoint Graphics Library</a:t>
            </a:r>
          </a:p>
        </p:txBody>
      </p:sp>
      <p:sp>
        <p:nvSpPr>
          <p:cNvPr id="6" name="Rounded Rectangle 5">
            <a:hlinkClick r:id="rId12"/>
            <a:extLst>
              <a:ext uri="{C183D7F6-B498-43B3-948B-1728B52AA6E4}">
                <adec:decorative xmlns:adec="http://schemas.microsoft.com/office/drawing/2017/decorative" val="1"/>
              </a:ext>
            </a:extLst>
          </p:cNvPr>
          <p:cNvSpPr/>
          <p:nvPr/>
        </p:nvSpPr>
        <p:spPr>
          <a:xfrm>
            <a:off x="345511" y="5962548"/>
            <a:ext cx="1905000" cy="44342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Get My Graphics, Powered by eLearning Brothers logo with link." title="Get My Graphics Logo">
            <a:hlinkClick r:id="rId12"/>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47212" y="5883955"/>
            <a:ext cx="2511303" cy="618850"/>
          </a:xfrm>
          <a:prstGeom prst="rect">
            <a:avLst/>
          </a:prstGeom>
        </p:spPr>
      </p:pic>
    </p:spTree>
    <p:extLst>
      <p:ext uri="{BB962C8B-B14F-4D97-AF65-F5344CB8AC3E}">
        <p14:creationId xmlns:p14="http://schemas.microsoft.com/office/powerpoint/2010/main" val="1405416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Group 136" descr="circles with arrows">
            <a:extLst>
              <a:ext uri="{FF2B5EF4-FFF2-40B4-BE49-F238E27FC236}">
                <a16:creationId xmlns:a16="http://schemas.microsoft.com/office/drawing/2014/main" id="{73BF2C22-C177-4C40-9FA1-763520599CBB}"/>
              </a:ext>
            </a:extLst>
          </p:cNvPr>
          <p:cNvGrpSpPr/>
          <p:nvPr/>
        </p:nvGrpSpPr>
        <p:grpSpPr>
          <a:xfrm>
            <a:off x="3809685" y="298263"/>
            <a:ext cx="970859" cy="1964774"/>
            <a:chOff x="382696" y="397684"/>
            <a:chExt cx="1294479" cy="2619698"/>
          </a:xfrm>
        </p:grpSpPr>
        <p:grpSp>
          <p:nvGrpSpPr>
            <p:cNvPr id="19" name="Group 18">
              <a:extLst>
                <a:ext uri="{FF2B5EF4-FFF2-40B4-BE49-F238E27FC236}">
                  <a16:creationId xmlns:a16="http://schemas.microsoft.com/office/drawing/2014/main" id="{3E1D8AD8-EE3F-4385-8BF4-DE829C25C69A}"/>
                </a:ext>
              </a:extLst>
            </p:cNvPr>
            <p:cNvGrpSpPr/>
            <p:nvPr/>
          </p:nvGrpSpPr>
          <p:grpSpPr>
            <a:xfrm>
              <a:off x="391213" y="397684"/>
              <a:ext cx="1285962" cy="687600"/>
              <a:chOff x="385763" y="1277938"/>
              <a:chExt cx="1285962" cy="687600"/>
            </a:xfrm>
            <a:solidFill>
              <a:schemeClr val="accent1"/>
            </a:solidFill>
          </p:grpSpPr>
          <p:sp>
            <p:nvSpPr>
              <p:cNvPr id="20" name="Oval 19">
                <a:extLst>
                  <a:ext uri="{FF2B5EF4-FFF2-40B4-BE49-F238E27FC236}">
                    <a16:creationId xmlns:a16="http://schemas.microsoft.com/office/drawing/2014/main" id="{08F576EF-90D9-4943-AD59-97E179A8BACC}"/>
                  </a:ext>
                  <a:ext uri="{C183D7F6-B498-43B3-948B-1728B52AA6E4}">
                    <adec:decorative xmlns:adec="http://schemas.microsoft.com/office/drawing/2017/decorative" val="1"/>
                  </a:ext>
                </a:extLst>
              </p:cNvPr>
              <p:cNvSpPr/>
              <p:nvPr userDrawn="1"/>
            </p:nvSpPr>
            <p:spPr>
              <a:xfrm>
                <a:off x="385763" y="1277938"/>
                <a:ext cx="687600" cy="687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21" name="Rectangle 20">
                <a:extLst>
                  <a:ext uri="{FF2B5EF4-FFF2-40B4-BE49-F238E27FC236}">
                    <a16:creationId xmlns:a16="http://schemas.microsoft.com/office/drawing/2014/main" id="{E2719922-04BF-4752-B2B4-E09CCB9C2C55}"/>
                  </a:ext>
                  <a:ext uri="{C183D7F6-B498-43B3-948B-1728B52AA6E4}">
                    <adec:decorative xmlns:adec="http://schemas.microsoft.com/office/drawing/2017/decorative" val="1"/>
                  </a:ext>
                </a:extLst>
              </p:cNvPr>
              <p:cNvSpPr/>
              <p:nvPr userDrawn="1"/>
            </p:nvSpPr>
            <p:spPr>
              <a:xfrm>
                <a:off x="981718" y="1453444"/>
                <a:ext cx="490859" cy="3365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22" name="Isosceles Triangle 21">
                <a:extLst>
                  <a:ext uri="{FF2B5EF4-FFF2-40B4-BE49-F238E27FC236}">
                    <a16:creationId xmlns:a16="http://schemas.microsoft.com/office/drawing/2014/main" id="{74057AA9-EA84-4302-9384-6A23E315F7BD}"/>
                  </a:ext>
                  <a:ext uri="{C183D7F6-B498-43B3-948B-1728B52AA6E4}">
                    <adec:decorative xmlns:adec="http://schemas.microsoft.com/office/drawing/2017/decorative" val="1"/>
                  </a:ext>
                </a:extLst>
              </p:cNvPr>
              <p:cNvSpPr/>
              <p:nvPr userDrawn="1"/>
            </p:nvSpPr>
            <p:spPr>
              <a:xfrm rot="5400000">
                <a:off x="1311294" y="1522164"/>
                <a:ext cx="521714" cy="19914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grpSp>
        <p:sp>
          <p:nvSpPr>
            <p:cNvPr id="23" name="Oval 22">
              <a:extLst>
                <a:ext uri="{FF2B5EF4-FFF2-40B4-BE49-F238E27FC236}">
                  <a16:creationId xmlns:a16="http://schemas.microsoft.com/office/drawing/2014/main" id="{D9D709A7-36F3-490C-992A-592A4B232DC4}"/>
                </a:ext>
                <a:ext uri="{C183D7F6-B498-43B3-948B-1728B52AA6E4}">
                  <adec:decorative xmlns:adec="http://schemas.microsoft.com/office/drawing/2017/decorative" val="1"/>
                </a:ext>
              </a:extLst>
            </p:cNvPr>
            <p:cNvSpPr/>
            <p:nvPr/>
          </p:nvSpPr>
          <p:spPr>
            <a:xfrm flipH="1">
              <a:off x="983447" y="1050765"/>
              <a:ext cx="687600" cy="687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24" name="Rectangle 23">
              <a:extLst>
                <a:ext uri="{FF2B5EF4-FFF2-40B4-BE49-F238E27FC236}">
                  <a16:creationId xmlns:a16="http://schemas.microsoft.com/office/drawing/2014/main" id="{01C60DF2-3BE6-4737-ABFD-5D870BDA3CBB}"/>
                </a:ext>
                <a:ext uri="{C183D7F6-B498-43B3-948B-1728B52AA6E4}">
                  <adec:decorative xmlns:adec="http://schemas.microsoft.com/office/drawing/2017/decorative" val="1"/>
                </a:ext>
              </a:extLst>
            </p:cNvPr>
            <p:cNvSpPr/>
            <p:nvPr/>
          </p:nvSpPr>
          <p:spPr>
            <a:xfrm flipH="1">
              <a:off x="584233" y="1226271"/>
              <a:ext cx="490859" cy="336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25" name="Isosceles Triangle 24">
              <a:extLst>
                <a:ext uri="{FF2B5EF4-FFF2-40B4-BE49-F238E27FC236}">
                  <a16:creationId xmlns:a16="http://schemas.microsoft.com/office/drawing/2014/main" id="{065DE5F5-4F75-4EFD-B220-257C6339F628}"/>
                </a:ext>
                <a:ext uri="{C183D7F6-B498-43B3-948B-1728B52AA6E4}">
                  <adec:decorative xmlns:adec="http://schemas.microsoft.com/office/drawing/2017/decorative" val="1"/>
                </a:ext>
              </a:extLst>
            </p:cNvPr>
            <p:cNvSpPr/>
            <p:nvPr/>
          </p:nvSpPr>
          <p:spPr>
            <a:xfrm rot="16200000" flipH="1">
              <a:off x="223802" y="1294991"/>
              <a:ext cx="521714" cy="19914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26" name="Oval 25">
              <a:extLst>
                <a:ext uri="{FF2B5EF4-FFF2-40B4-BE49-F238E27FC236}">
                  <a16:creationId xmlns:a16="http://schemas.microsoft.com/office/drawing/2014/main" id="{70BCFC15-3A8B-452D-80AF-9673366EBF6D}"/>
                </a:ext>
                <a:ext uri="{C183D7F6-B498-43B3-948B-1728B52AA6E4}">
                  <adec:decorative xmlns:adec="http://schemas.microsoft.com/office/drawing/2017/decorative" val="1"/>
                </a:ext>
              </a:extLst>
            </p:cNvPr>
            <p:cNvSpPr/>
            <p:nvPr/>
          </p:nvSpPr>
          <p:spPr>
            <a:xfrm>
              <a:off x="382696" y="1698148"/>
              <a:ext cx="687600" cy="687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27" name="Rectangle 26">
              <a:extLst>
                <a:ext uri="{FF2B5EF4-FFF2-40B4-BE49-F238E27FC236}">
                  <a16:creationId xmlns:a16="http://schemas.microsoft.com/office/drawing/2014/main" id="{A2CD33FE-368F-4EE1-A7E6-9EF0B7E01569}"/>
                </a:ext>
                <a:ext uri="{C183D7F6-B498-43B3-948B-1728B52AA6E4}">
                  <adec:decorative xmlns:adec="http://schemas.microsoft.com/office/drawing/2017/decorative" val="1"/>
                </a:ext>
              </a:extLst>
            </p:cNvPr>
            <p:cNvSpPr/>
            <p:nvPr/>
          </p:nvSpPr>
          <p:spPr>
            <a:xfrm>
              <a:off x="978651" y="1873654"/>
              <a:ext cx="490859" cy="3365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28" name="Isosceles Triangle 27">
              <a:extLst>
                <a:ext uri="{FF2B5EF4-FFF2-40B4-BE49-F238E27FC236}">
                  <a16:creationId xmlns:a16="http://schemas.microsoft.com/office/drawing/2014/main" id="{13CFC791-FE6B-43F3-89D6-05B4FFA4E773}"/>
                </a:ext>
                <a:ext uri="{C183D7F6-B498-43B3-948B-1728B52AA6E4}">
                  <adec:decorative xmlns:adec="http://schemas.microsoft.com/office/drawing/2017/decorative" val="1"/>
                </a:ext>
              </a:extLst>
            </p:cNvPr>
            <p:cNvSpPr/>
            <p:nvPr/>
          </p:nvSpPr>
          <p:spPr>
            <a:xfrm rot="5400000">
              <a:off x="1308227" y="1942374"/>
              <a:ext cx="521714" cy="19914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grpSp>
          <p:nvGrpSpPr>
            <p:cNvPr id="29" name="Group 28">
              <a:extLst>
                <a:ext uri="{FF2B5EF4-FFF2-40B4-BE49-F238E27FC236}">
                  <a16:creationId xmlns:a16="http://schemas.microsoft.com/office/drawing/2014/main" id="{DFE4BAA4-56D6-4CD6-9546-D5972A15BA6C}"/>
                </a:ext>
              </a:extLst>
            </p:cNvPr>
            <p:cNvGrpSpPr/>
            <p:nvPr/>
          </p:nvGrpSpPr>
          <p:grpSpPr>
            <a:xfrm flipH="1">
              <a:off x="382696" y="2329782"/>
              <a:ext cx="1285962" cy="687600"/>
              <a:chOff x="385763" y="1277938"/>
              <a:chExt cx="1285962" cy="687600"/>
            </a:xfrm>
            <a:solidFill>
              <a:schemeClr val="accent4"/>
            </a:solidFill>
          </p:grpSpPr>
          <p:sp>
            <p:nvSpPr>
              <p:cNvPr id="30" name="Oval 29">
                <a:extLst>
                  <a:ext uri="{FF2B5EF4-FFF2-40B4-BE49-F238E27FC236}">
                    <a16:creationId xmlns:a16="http://schemas.microsoft.com/office/drawing/2014/main" id="{694825F8-7DA7-4F51-B638-471DA35C37D3}"/>
                  </a:ext>
                  <a:ext uri="{C183D7F6-B498-43B3-948B-1728B52AA6E4}">
                    <adec:decorative xmlns:adec="http://schemas.microsoft.com/office/drawing/2017/decorative" val="1"/>
                  </a:ext>
                </a:extLst>
              </p:cNvPr>
              <p:cNvSpPr/>
              <p:nvPr userDrawn="1"/>
            </p:nvSpPr>
            <p:spPr>
              <a:xfrm>
                <a:off x="385763" y="1277938"/>
                <a:ext cx="687600" cy="687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31" name="Rectangle 30">
                <a:extLst>
                  <a:ext uri="{FF2B5EF4-FFF2-40B4-BE49-F238E27FC236}">
                    <a16:creationId xmlns:a16="http://schemas.microsoft.com/office/drawing/2014/main" id="{E37B4423-EAE8-4F13-8345-2726B0CEAFE5}"/>
                  </a:ext>
                  <a:ext uri="{C183D7F6-B498-43B3-948B-1728B52AA6E4}">
                    <adec:decorative xmlns:adec="http://schemas.microsoft.com/office/drawing/2017/decorative" val="1"/>
                  </a:ext>
                </a:extLst>
              </p:cNvPr>
              <p:cNvSpPr/>
              <p:nvPr userDrawn="1"/>
            </p:nvSpPr>
            <p:spPr>
              <a:xfrm>
                <a:off x="981718" y="1453444"/>
                <a:ext cx="490859" cy="3365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32" name="Isosceles Triangle 31">
                <a:extLst>
                  <a:ext uri="{FF2B5EF4-FFF2-40B4-BE49-F238E27FC236}">
                    <a16:creationId xmlns:a16="http://schemas.microsoft.com/office/drawing/2014/main" id="{FF955A05-BA50-4735-9046-2F7716DFCEB6}"/>
                  </a:ext>
                  <a:ext uri="{C183D7F6-B498-43B3-948B-1728B52AA6E4}">
                    <adec:decorative xmlns:adec="http://schemas.microsoft.com/office/drawing/2017/decorative" val="1"/>
                  </a:ext>
                </a:extLst>
              </p:cNvPr>
              <p:cNvSpPr/>
              <p:nvPr userDrawn="1"/>
            </p:nvSpPr>
            <p:spPr>
              <a:xfrm rot="5400000">
                <a:off x="1311294" y="1522164"/>
                <a:ext cx="521714" cy="19914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grpSp>
        <p:sp>
          <p:nvSpPr>
            <p:cNvPr id="46" name="Oval 45">
              <a:extLst>
                <a:ext uri="{FF2B5EF4-FFF2-40B4-BE49-F238E27FC236}">
                  <a16:creationId xmlns:a16="http://schemas.microsoft.com/office/drawing/2014/main" id="{E06BEFA9-F9B7-41F1-A772-4959AE05A70F}"/>
                </a:ext>
                <a:ext uri="{C183D7F6-B498-43B3-948B-1728B52AA6E4}">
                  <adec:decorative xmlns:adec="http://schemas.microsoft.com/office/drawing/2017/decorative" val="1"/>
                </a:ext>
              </a:extLst>
            </p:cNvPr>
            <p:cNvSpPr/>
            <p:nvPr/>
          </p:nvSpPr>
          <p:spPr>
            <a:xfrm>
              <a:off x="465013" y="471484"/>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47" name="Oval 46">
              <a:extLst>
                <a:ext uri="{FF2B5EF4-FFF2-40B4-BE49-F238E27FC236}">
                  <a16:creationId xmlns:a16="http://schemas.microsoft.com/office/drawing/2014/main" id="{EA29A490-1275-4B07-98CC-0682607EF36D}"/>
                </a:ext>
                <a:ext uri="{C183D7F6-B498-43B3-948B-1728B52AA6E4}">
                  <adec:decorative xmlns:adec="http://schemas.microsoft.com/office/drawing/2017/decorative" val="1"/>
                </a:ext>
              </a:extLst>
            </p:cNvPr>
            <p:cNvSpPr/>
            <p:nvPr/>
          </p:nvSpPr>
          <p:spPr>
            <a:xfrm>
              <a:off x="1057247" y="1124565"/>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48" name="Oval 47">
              <a:extLst>
                <a:ext uri="{FF2B5EF4-FFF2-40B4-BE49-F238E27FC236}">
                  <a16:creationId xmlns:a16="http://schemas.microsoft.com/office/drawing/2014/main" id="{6D7889C0-4E04-45A9-9D80-6BD0A81E061B}"/>
                </a:ext>
                <a:ext uri="{C183D7F6-B498-43B3-948B-1728B52AA6E4}">
                  <adec:decorative xmlns:adec="http://schemas.microsoft.com/office/drawing/2017/decorative" val="1"/>
                </a:ext>
              </a:extLst>
            </p:cNvPr>
            <p:cNvSpPr/>
            <p:nvPr/>
          </p:nvSpPr>
          <p:spPr>
            <a:xfrm>
              <a:off x="456496" y="177194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49" name="Oval 48">
              <a:extLst>
                <a:ext uri="{FF2B5EF4-FFF2-40B4-BE49-F238E27FC236}">
                  <a16:creationId xmlns:a16="http://schemas.microsoft.com/office/drawing/2014/main" id="{F600977D-8DBA-4CFE-BE48-9FCEEDCAA9FE}"/>
                </a:ext>
                <a:ext uri="{C183D7F6-B498-43B3-948B-1728B52AA6E4}">
                  <adec:decorative xmlns:adec="http://schemas.microsoft.com/office/drawing/2017/decorative" val="1"/>
                </a:ext>
              </a:extLst>
            </p:cNvPr>
            <p:cNvSpPr/>
            <p:nvPr/>
          </p:nvSpPr>
          <p:spPr>
            <a:xfrm>
              <a:off x="1054858" y="2403582"/>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grpSp>
      <p:grpSp>
        <p:nvGrpSpPr>
          <p:cNvPr id="50" name="Group 49" descr="partial circular shapes in the form of a c">
            <a:extLst>
              <a:ext uri="{FF2B5EF4-FFF2-40B4-BE49-F238E27FC236}">
                <a16:creationId xmlns:a16="http://schemas.microsoft.com/office/drawing/2014/main" id="{E40CF036-FBDE-4800-80DA-7C808C3845CB}"/>
              </a:ext>
            </a:extLst>
          </p:cNvPr>
          <p:cNvGrpSpPr/>
          <p:nvPr/>
        </p:nvGrpSpPr>
        <p:grpSpPr>
          <a:xfrm>
            <a:off x="5243830" y="301228"/>
            <a:ext cx="1607344" cy="1604963"/>
            <a:chOff x="2355850" y="401638"/>
            <a:chExt cx="2143125" cy="2139950"/>
          </a:xfrm>
        </p:grpSpPr>
        <p:sp>
          <p:nvSpPr>
            <p:cNvPr id="51" name="Freeform 31">
              <a:extLst>
                <a:ext uri="{FF2B5EF4-FFF2-40B4-BE49-F238E27FC236}">
                  <a16:creationId xmlns:a16="http://schemas.microsoft.com/office/drawing/2014/main" id="{1CF92B1A-2E02-4AA9-B861-E6A71471F0F5}"/>
                </a:ext>
                <a:ext uri="{C183D7F6-B498-43B3-948B-1728B52AA6E4}">
                  <adec:decorative xmlns:adec="http://schemas.microsoft.com/office/drawing/2017/decorative" val="1"/>
                </a:ext>
              </a:extLst>
            </p:cNvPr>
            <p:cNvSpPr>
              <a:spLocks/>
            </p:cNvSpPr>
            <p:nvPr userDrawn="1"/>
          </p:nvSpPr>
          <p:spPr bwMode="auto">
            <a:xfrm>
              <a:off x="2355850" y="401638"/>
              <a:ext cx="2143125" cy="2139950"/>
            </a:xfrm>
            <a:custGeom>
              <a:avLst/>
              <a:gdLst>
                <a:gd name="T0" fmla="*/ 338 w 677"/>
                <a:gd name="T1" fmla="*/ 676 h 676"/>
                <a:gd name="T2" fmla="*/ 0 w 677"/>
                <a:gd name="T3" fmla="*/ 338 h 676"/>
                <a:gd name="T4" fmla="*/ 338 w 677"/>
                <a:gd name="T5" fmla="*/ 0 h 676"/>
                <a:gd name="T6" fmla="*/ 338 w 677"/>
                <a:gd name="T7" fmla="*/ 40 h 676"/>
                <a:gd name="T8" fmla="*/ 40 w 677"/>
                <a:gd name="T9" fmla="*/ 338 h 676"/>
                <a:gd name="T10" fmla="*/ 338 w 677"/>
                <a:gd name="T11" fmla="*/ 636 h 676"/>
                <a:gd name="T12" fmla="*/ 637 w 677"/>
                <a:gd name="T13" fmla="*/ 338 h 676"/>
                <a:gd name="T14" fmla="*/ 677 w 677"/>
                <a:gd name="T15" fmla="*/ 338 h 676"/>
                <a:gd name="T16" fmla="*/ 338 w 677"/>
                <a:gd name="T17" fmla="*/ 67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7" h="676">
                  <a:moveTo>
                    <a:pt x="338" y="676"/>
                  </a:moveTo>
                  <a:cubicBezTo>
                    <a:pt x="152" y="676"/>
                    <a:pt x="0" y="525"/>
                    <a:pt x="0" y="338"/>
                  </a:cubicBezTo>
                  <a:cubicBezTo>
                    <a:pt x="0" y="152"/>
                    <a:pt x="152" y="0"/>
                    <a:pt x="338" y="0"/>
                  </a:cubicBezTo>
                  <a:cubicBezTo>
                    <a:pt x="338" y="40"/>
                    <a:pt x="338" y="40"/>
                    <a:pt x="338" y="40"/>
                  </a:cubicBezTo>
                  <a:cubicBezTo>
                    <a:pt x="174" y="40"/>
                    <a:pt x="40" y="174"/>
                    <a:pt x="40" y="338"/>
                  </a:cubicBezTo>
                  <a:cubicBezTo>
                    <a:pt x="40" y="503"/>
                    <a:pt x="174" y="636"/>
                    <a:pt x="338" y="636"/>
                  </a:cubicBezTo>
                  <a:cubicBezTo>
                    <a:pt x="503" y="636"/>
                    <a:pt x="637" y="503"/>
                    <a:pt x="637" y="338"/>
                  </a:cubicBezTo>
                  <a:cubicBezTo>
                    <a:pt x="677" y="338"/>
                    <a:pt x="677" y="338"/>
                    <a:pt x="677" y="338"/>
                  </a:cubicBezTo>
                  <a:cubicBezTo>
                    <a:pt x="677" y="525"/>
                    <a:pt x="525" y="676"/>
                    <a:pt x="338" y="676"/>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2" name="Freeform 6">
              <a:extLst>
                <a:ext uri="{FF2B5EF4-FFF2-40B4-BE49-F238E27FC236}">
                  <a16:creationId xmlns:a16="http://schemas.microsoft.com/office/drawing/2014/main" id="{11DE9463-5958-4F0F-93D1-C8B5B1A8C751}"/>
                </a:ext>
                <a:ext uri="{C183D7F6-B498-43B3-948B-1728B52AA6E4}">
                  <adec:decorative xmlns:adec="http://schemas.microsoft.com/office/drawing/2017/decorative" val="1"/>
                </a:ext>
              </a:extLst>
            </p:cNvPr>
            <p:cNvSpPr>
              <a:spLocks/>
            </p:cNvSpPr>
            <p:nvPr userDrawn="1"/>
          </p:nvSpPr>
          <p:spPr bwMode="auto">
            <a:xfrm>
              <a:off x="2817000" y="847982"/>
              <a:ext cx="612000" cy="612000"/>
            </a:xfrm>
            <a:custGeom>
              <a:avLst/>
              <a:gdLst>
                <a:gd name="T0" fmla="*/ 40 w 192"/>
                <a:gd name="T1" fmla="*/ 192 h 192"/>
                <a:gd name="T2" fmla="*/ 0 w 192"/>
                <a:gd name="T3" fmla="*/ 192 h 192"/>
                <a:gd name="T4" fmla="*/ 192 w 192"/>
                <a:gd name="T5" fmla="*/ 0 h 192"/>
                <a:gd name="T6" fmla="*/ 192 w 192"/>
                <a:gd name="T7" fmla="*/ 40 h 192"/>
                <a:gd name="T8" fmla="*/ 40 w 192"/>
                <a:gd name="T9" fmla="*/ 192 h 192"/>
              </a:gdLst>
              <a:ahLst/>
              <a:cxnLst>
                <a:cxn ang="0">
                  <a:pos x="T0" y="T1"/>
                </a:cxn>
                <a:cxn ang="0">
                  <a:pos x="T2" y="T3"/>
                </a:cxn>
                <a:cxn ang="0">
                  <a:pos x="T4" y="T5"/>
                </a:cxn>
                <a:cxn ang="0">
                  <a:pos x="T6" y="T7"/>
                </a:cxn>
                <a:cxn ang="0">
                  <a:pos x="T8" y="T9"/>
                </a:cxn>
              </a:cxnLst>
              <a:rect l="0" t="0" r="r" b="b"/>
              <a:pathLst>
                <a:path w="192" h="192">
                  <a:moveTo>
                    <a:pt x="40" y="192"/>
                  </a:moveTo>
                  <a:cubicBezTo>
                    <a:pt x="0" y="192"/>
                    <a:pt x="0" y="192"/>
                    <a:pt x="0" y="192"/>
                  </a:cubicBezTo>
                  <a:cubicBezTo>
                    <a:pt x="0" y="86"/>
                    <a:pt x="86" y="0"/>
                    <a:pt x="192" y="0"/>
                  </a:cubicBezTo>
                  <a:cubicBezTo>
                    <a:pt x="192" y="40"/>
                    <a:pt x="192" y="40"/>
                    <a:pt x="192" y="40"/>
                  </a:cubicBezTo>
                  <a:cubicBezTo>
                    <a:pt x="108" y="40"/>
                    <a:pt x="40" y="108"/>
                    <a:pt x="40" y="192"/>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3" name="Freeform 35">
              <a:extLst>
                <a:ext uri="{FF2B5EF4-FFF2-40B4-BE49-F238E27FC236}">
                  <a16:creationId xmlns:a16="http://schemas.microsoft.com/office/drawing/2014/main" id="{45789189-8582-4433-A709-E6F60CDD1000}"/>
                </a:ext>
                <a:ext uri="{C183D7F6-B498-43B3-948B-1728B52AA6E4}">
                  <adec:decorative xmlns:adec="http://schemas.microsoft.com/office/drawing/2017/decorative" val="1"/>
                </a:ext>
              </a:extLst>
            </p:cNvPr>
            <p:cNvSpPr>
              <a:spLocks/>
            </p:cNvSpPr>
            <p:nvPr userDrawn="1"/>
          </p:nvSpPr>
          <p:spPr bwMode="auto">
            <a:xfrm>
              <a:off x="2506663" y="552450"/>
              <a:ext cx="919162" cy="1838325"/>
            </a:xfrm>
            <a:custGeom>
              <a:avLst/>
              <a:gdLst>
                <a:gd name="T0" fmla="*/ 290 w 290"/>
                <a:gd name="T1" fmla="*/ 580 h 580"/>
                <a:gd name="T2" fmla="*/ 0 w 290"/>
                <a:gd name="T3" fmla="*/ 290 h 580"/>
                <a:gd name="T4" fmla="*/ 290 w 290"/>
                <a:gd name="T5" fmla="*/ 0 h 580"/>
                <a:gd name="T6" fmla="*/ 290 w 290"/>
                <a:gd name="T7" fmla="*/ 40 h 580"/>
                <a:gd name="T8" fmla="*/ 40 w 290"/>
                <a:gd name="T9" fmla="*/ 290 h 580"/>
                <a:gd name="T10" fmla="*/ 290 w 290"/>
                <a:gd name="T11" fmla="*/ 540 h 580"/>
                <a:gd name="T12" fmla="*/ 290 w 290"/>
                <a:gd name="T13" fmla="*/ 580 h 580"/>
              </a:gdLst>
              <a:ahLst/>
              <a:cxnLst>
                <a:cxn ang="0">
                  <a:pos x="T0" y="T1"/>
                </a:cxn>
                <a:cxn ang="0">
                  <a:pos x="T2" y="T3"/>
                </a:cxn>
                <a:cxn ang="0">
                  <a:pos x="T4" y="T5"/>
                </a:cxn>
                <a:cxn ang="0">
                  <a:pos x="T6" y="T7"/>
                </a:cxn>
                <a:cxn ang="0">
                  <a:pos x="T8" y="T9"/>
                </a:cxn>
                <a:cxn ang="0">
                  <a:pos x="T10" y="T11"/>
                </a:cxn>
                <a:cxn ang="0">
                  <a:pos x="T12" y="T13"/>
                </a:cxn>
              </a:cxnLst>
              <a:rect l="0" t="0" r="r" b="b"/>
              <a:pathLst>
                <a:path w="290" h="580">
                  <a:moveTo>
                    <a:pt x="290" y="580"/>
                  </a:moveTo>
                  <a:cubicBezTo>
                    <a:pt x="131" y="580"/>
                    <a:pt x="0" y="450"/>
                    <a:pt x="0" y="290"/>
                  </a:cubicBezTo>
                  <a:cubicBezTo>
                    <a:pt x="0" y="130"/>
                    <a:pt x="131" y="0"/>
                    <a:pt x="290" y="0"/>
                  </a:cubicBezTo>
                  <a:cubicBezTo>
                    <a:pt x="290" y="40"/>
                    <a:pt x="290" y="40"/>
                    <a:pt x="290" y="40"/>
                  </a:cubicBezTo>
                  <a:cubicBezTo>
                    <a:pt x="153" y="40"/>
                    <a:pt x="40" y="152"/>
                    <a:pt x="40" y="290"/>
                  </a:cubicBezTo>
                  <a:cubicBezTo>
                    <a:pt x="40" y="428"/>
                    <a:pt x="153" y="540"/>
                    <a:pt x="290" y="540"/>
                  </a:cubicBezTo>
                  <a:lnTo>
                    <a:pt x="290" y="58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4" name="Freeform 39">
              <a:extLst>
                <a:ext uri="{FF2B5EF4-FFF2-40B4-BE49-F238E27FC236}">
                  <a16:creationId xmlns:a16="http://schemas.microsoft.com/office/drawing/2014/main" id="{83EDBE79-BE36-4F40-B7DE-BCCD1BBC0EC1}"/>
                </a:ext>
                <a:ext uri="{C183D7F6-B498-43B3-948B-1728B52AA6E4}">
                  <adec:decorative xmlns:adec="http://schemas.microsoft.com/office/drawing/2017/decorative" val="1"/>
                </a:ext>
              </a:extLst>
            </p:cNvPr>
            <p:cNvSpPr>
              <a:spLocks/>
            </p:cNvSpPr>
            <p:nvPr userDrawn="1"/>
          </p:nvSpPr>
          <p:spPr bwMode="auto">
            <a:xfrm>
              <a:off x="2665413" y="701675"/>
              <a:ext cx="1533525" cy="1533525"/>
            </a:xfrm>
            <a:custGeom>
              <a:avLst/>
              <a:gdLst>
                <a:gd name="T0" fmla="*/ 241 w 483"/>
                <a:gd name="T1" fmla="*/ 483 h 483"/>
                <a:gd name="T2" fmla="*/ 0 w 483"/>
                <a:gd name="T3" fmla="*/ 241 h 483"/>
                <a:gd name="T4" fmla="*/ 241 w 483"/>
                <a:gd name="T5" fmla="*/ 0 h 483"/>
                <a:gd name="T6" fmla="*/ 241 w 483"/>
                <a:gd name="T7" fmla="*/ 40 h 483"/>
                <a:gd name="T8" fmla="*/ 40 w 483"/>
                <a:gd name="T9" fmla="*/ 241 h 483"/>
                <a:gd name="T10" fmla="*/ 241 w 483"/>
                <a:gd name="T11" fmla="*/ 443 h 483"/>
                <a:gd name="T12" fmla="*/ 443 w 483"/>
                <a:gd name="T13" fmla="*/ 241 h 483"/>
                <a:gd name="T14" fmla="*/ 483 w 483"/>
                <a:gd name="T15" fmla="*/ 241 h 483"/>
                <a:gd name="T16" fmla="*/ 241 w 483"/>
                <a:gd name="T17" fmla="*/ 483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3" h="483">
                  <a:moveTo>
                    <a:pt x="241" y="483"/>
                  </a:moveTo>
                  <a:cubicBezTo>
                    <a:pt x="108" y="483"/>
                    <a:pt x="0" y="374"/>
                    <a:pt x="0" y="241"/>
                  </a:cubicBezTo>
                  <a:cubicBezTo>
                    <a:pt x="0" y="108"/>
                    <a:pt x="108" y="0"/>
                    <a:pt x="241" y="0"/>
                  </a:cubicBezTo>
                  <a:cubicBezTo>
                    <a:pt x="241" y="40"/>
                    <a:pt x="241" y="40"/>
                    <a:pt x="241" y="40"/>
                  </a:cubicBezTo>
                  <a:cubicBezTo>
                    <a:pt x="131" y="40"/>
                    <a:pt x="40" y="130"/>
                    <a:pt x="40" y="241"/>
                  </a:cubicBezTo>
                  <a:cubicBezTo>
                    <a:pt x="40" y="352"/>
                    <a:pt x="131" y="443"/>
                    <a:pt x="241" y="443"/>
                  </a:cubicBezTo>
                  <a:cubicBezTo>
                    <a:pt x="352" y="443"/>
                    <a:pt x="443" y="352"/>
                    <a:pt x="443" y="241"/>
                  </a:cubicBezTo>
                  <a:cubicBezTo>
                    <a:pt x="483" y="241"/>
                    <a:pt x="483" y="241"/>
                    <a:pt x="483" y="241"/>
                  </a:cubicBezTo>
                  <a:cubicBezTo>
                    <a:pt x="483" y="374"/>
                    <a:pt x="375" y="483"/>
                    <a:pt x="241" y="483"/>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138" name="Group 137" descr="circles">
            <a:extLst>
              <a:ext uri="{FF2B5EF4-FFF2-40B4-BE49-F238E27FC236}">
                <a16:creationId xmlns:a16="http://schemas.microsoft.com/office/drawing/2014/main" id="{245070C4-414B-411D-A0AA-88585E41F6BF}"/>
              </a:ext>
            </a:extLst>
          </p:cNvPr>
          <p:cNvGrpSpPr/>
          <p:nvPr/>
        </p:nvGrpSpPr>
        <p:grpSpPr>
          <a:xfrm>
            <a:off x="3802540" y="2493121"/>
            <a:ext cx="1585719" cy="3247637"/>
            <a:chOff x="373171" y="3324160"/>
            <a:chExt cx="2114292" cy="4330183"/>
          </a:xfrm>
        </p:grpSpPr>
        <p:sp>
          <p:nvSpPr>
            <p:cNvPr id="4" name="Oval 3">
              <a:extLst>
                <a:ext uri="{FF2B5EF4-FFF2-40B4-BE49-F238E27FC236}">
                  <a16:creationId xmlns:a16="http://schemas.microsoft.com/office/drawing/2014/main" id="{11050789-727C-4664-9707-C9BABF2836E0}"/>
                </a:ext>
                <a:ext uri="{C183D7F6-B498-43B3-948B-1728B52AA6E4}">
                  <adec:decorative xmlns:adec="http://schemas.microsoft.com/office/drawing/2017/decorative" val="1"/>
                </a:ext>
              </a:extLst>
            </p:cNvPr>
            <p:cNvSpPr/>
            <p:nvPr/>
          </p:nvSpPr>
          <p:spPr>
            <a:xfrm>
              <a:off x="1324332" y="6966743"/>
              <a:ext cx="687600" cy="687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5" name="Oval 4">
              <a:extLst>
                <a:ext uri="{FF2B5EF4-FFF2-40B4-BE49-F238E27FC236}">
                  <a16:creationId xmlns:a16="http://schemas.microsoft.com/office/drawing/2014/main" id="{901EF253-CE3C-4D9B-930C-6890FDD936A5}"/>
                </a:ext>
                <a:ext uri="{C183D7F6-B498-43B3-948B-1728B52AA6E4}">
                  <adec:decorative xmlns:adec="http://schemas.microsoft.com/office/drawing/2017/decorative" val="1"/>
                </a:ext>
              </a:extLst>
            </p:cNvPr>
            <p:cNvSpPr/>
            <p:nvPr/>
          </p:nvSpPr>
          <p:spPr>
            <a:xfrm>
              <a:off x="1799863" y="6966743"/>
              <a:ext cx="687600" cy="687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6" name="Freeform 14">
              <a:extLst>
                <a:ext uri="{FF2B5EF4-FFF2-40B4-BE49-F238E27FC236}">
                  <a16:creationId xmlns:a16="http://schemas.microsoft.com/office/drawing/2014/main" id="{174B4391-ACB7-4802-8B83-22C9EF3A772A}"/>
                </a:ext>
                <a:ext uri="{C183D7F6-B498-43B3-948B-1728B52AA6E4}">
                  <adec:decorative xmlns:adec="http://schemas.microsoft.com/office/drawing/2017/decorative" val="1"/>
                </a:ext>
              </a:extLst>
            </p:cNvPr>
            <p:cNvSpPr>
              <a:spLocks/>
            </p:cNvSpPr>
            <p:nvPr/>
          </p:nvSpPr>
          <p:spPr bwMode="auto">
            <a:xfrm>
              <a:off x="1799863" y="7062143"/>
              <a:ext cx="212400" cy="496800"/>
            </a:xfrm>
            <a:custGeom>
              <a:avLst/>
              <a:gdLst>
                <a:gd name="T0" fmla="*/ 33 w 67"/>
                <a:gd name="T1" fmla="*/ 0 h 156"/>
                <a:gd name="T2" fmla="*/ 0 w 67"/>
                <a:gd name="T3" fmla="*/ 78 h 156"/>
                <a:gd name="T4" fmla="*/ 33 w 67"/>
                <a:gd name="T5" fmla="*/ 156 h 156"/>
                <a:gd name="T6" fmla="*/ 67 w 67"/>
                <a:gd name="T7" fmla="*/ 78 h 156"/>
                <a:gd name="T8" fmla="*/ 33 w 67"/>
                <a:gd name="T9" fmla="*/ 0 h 156"/>
              </a:gdLst>
              <a:ahLst/>
              <a:cxnLst>
                <a:cxn ang="0">
                  <a:pos x="T0" y="T1"/>
                </a:cxn>
                <a:cxn ang="0">
                  <a:pos x="T2" y="T3"/>
                </a:cxn>
                <a:cxn ang="0">
                  <a:pos x="T4" y="T5"/>
                </a:cxn>
                <a:cxn ang="0">
                  <a:pos x="T6" y="T7"/>
                </a:cxn>
                <a:cxn ang="0">
                  <a:pos x="T8" y="T9"/>
                </a:cxn>
              </a:cxnLst>
              <a:rect l="0" t="0" r="r" b="b"/>
              <a:pathLst>
                <a:path w="67" h="156">
                  <a:moveTo>
                    <a:pt x="33" y="0"/>
                  </a:moveTo>
                  <a:cubicBezTo>
                    <a:pt x="13" y="20"/>
                    <a:pt x="0" y="47"/>
                    <a:pt x="0" y="78"/>
                  </a:cubicBezTo>
                  <a:cubicBezTo>
                    <a:pt x="0" y="108"/>
                    <a:pt x="13" y="136"/>
                    <a:pt x="33" y="156"/>
                  </a:cubicBezTo>
                  <a:cubicBezTo>
                    <a:pt x="54" y="136"/>
                    <a:pt x="67" y="108"/>
                    <a:pt x="67" y="78"/>
                  </a:cubicBezTo>
                  <a:cubicBezTo>
                    <a:pt x="67" y="47"/>
                    <a:pt x="54" y="20"/>
                    <a:pt x="33" y="0"/>
                  </a:cubicBezTo>
                </a:path>
              </a:pathLst>
            </a:custGeom>
            <a:solidFill>
              <a:schemeClr val="accent6">
                <a:alpha val="5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 name="Oval 6">
              <a:extLst>
                <a:ext uri="{FF2B5EF4-FFF2-40B4-BE49-F238E27FC236}">
                  <a16:creationId xmlns:a16="http://schemas.microsoft.com/office/drawing/2014/main" id="{653EDD3D-68EF-4101-8C7F-D758B6CB8D68}"/>
                </a:ext>
                <a:ext uri="{C183D7F6-B498-43B3-948B-1728B52AA6E4}">
                  <adec:decorative xmlns:adec="http://schemas.microsoft.com/office/drawing/2017/decorative" val="1"/>
                </a:ext>
              </a:extLst>
            </p:cNvPr>
            <p:cNvSpPr/>
            <p:nvPr/>
          </p:nvSpPr>
          <p:spPr>
            <a:xfrm>
              <a:off x="373171" y="5519472"/>
              <a:ext cx="687600" cy="687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grpSp>
          <p:nvGrpSpPr>
            <p:cNvPr id="8" name="Group 7">
              <a:extLst>
                <a:ext uri="{FF2B5EF4-FFF2-40B4-BE49-F238E27FC236}">
                  <a16:creationId xmlns:a16="http://schemas.microsoft.com/office/drawing/2014/main" id="{F375408C-0C15-4E2C-B1D3-86A5D9A2A5B1}"/>
                </a:ext>
              </a:extLst>
            </p:cNvPr>
            <p:cNvGrpSpPr/>
            <p:nvPr/>
          </p:nvGrpSpPr>
          <p:grpSpPr>
            <a:xfrm>
              <a:off x="373171" y="6099854"/>
              <a:ext cx="687600" cy="690099"/>
              <a:chOff x="373171" y="6099854"/>
              <a:chExt cx="687600" cy="690099"/>
            </a:xfrm>
          </p:grpSpPr>
          <p:sp>
            <p:nvSpPr>
              <p:cNvPr id="9" name="Oval 8">
                <a:extLst>
                  <a:ext uri="{FF2B5EF4-FFF2-40B4-BE49-F238E27FC236}">
                    <a16:creationId xmlns:a16="http://schemas.microsoft.com/office/drawing/2014/main" id="{93EBDA0E-2BEB-40E9-8A98-AB3893D41344}"/>
                  </a:ext>
                  <a:ext uri="{C183D7F6-B498-43B3-948B-1728B52AA6E4}">
                    <adec:decorative xmlns:adec="http://schemas.microsoft.com/office/drawing/2017/decorative" val="1"/>
                  </a:ext>
                </a:extLst>
              </p:cNvPr>
              <p:cNvSpPr/>
              <p:nvPr userDrawn="1"/>
            </p:nvSpPr>
            <p:spPr>
              <a:xfrm rot="16200000">
                <a:off x="373171" y="6102353"/>
                <a:ext cx="687600" cy="687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10" name="Freeform 6">
                <a:extLst>
                  <a:ext uri="{FF2B5EF4-FFF2-40B4-BE49-F238E27FC236}">
                    <a16:creationId xmlns:a16="http://schemas.microsoft.com/office/drawing/2014/main" id="{4F8140EE-0BEE-4BC7-ABB4-3F5A8A2A8202}"/>
                  </a:ext>
                  <a:ext uri="{C183D7F6-B498-43B3-948B-1728B52AA6E4}">
                    <adec:decorative xmlns:adec="http://schemas.microsoft.com/office/drawing/2017/decorative" val="1"/>
                  </a:ext>
                </a:extLst>
              </p:cNvPr>
              <p:cNvSpPr>
                <a:spLocks/>
              </p:cNvSpPr>
              <p:nvPr userDrawn="1"/>
            </p:nvSpPr>
            <p:spPr bwMode="auto">
              <a:xfrm rot="16200000">
                <a:off x="664771" y="5968454"/>
                <a:ext cx="104400" cy="367200"/>
              </a:xfrm>
              <a:custGeom>
                <a:avLst/>
                <a:gdLst>
                  <a:gd name="T0" fmla="*/ 17 w 34"/>
                  <a:gd name="T1" fmla="*/ 0 h 115"/>
                  <a:gd name="T2" fmla="*/ 0 w 34"/>
                  <a:gd name="T3" fmla="*/ 57 h 115"/>
                  <a:gd name="T4" fmla="*/ 17 w 34"/>
                  <a:gd name="T5" fmla="*/ 115 h 115"/>
                  <a:gd name="T6" fmla="*/ 34 w 34"/>
                  <a:gd name="T7" fmla="*/ 57 h 115"/>
                  <a:gd name="T8" fmla="*/ 17 w 34"/>
                  <a:gd name="T9" fmla="*/ 0 h 115"/>
                </a:gdLst>
                <a:ahLst/>
                <a:cxnLst>
                  <a:cxn ang="0">
                    <a:pos x="T0" y="T1"/>
                  </a:cxn>
                  <a:cxn ang="0">
                    <a:pos x="T2" y="T3"/>
                  </a:cxn>
                  <a:cxn ang="0">
                    <a:pos x="T4" y="T5"/>
                  </a:cxn>
                  <a:cxn ang="0">
                    <a:pos x="T6" y="T7"/>
                  </a:cxn>
                  <a:cxn ang="0">
                    <a:pos x="T8" y="T9"/>
                  </a:cxn>
                </a:cxnLst>
                <a:rect l="0" t="0" r="r" b="b"/>
                <a:pathLst>
                  <a:path w="34" h="115">
                    <a:moveTo>
                      <a:pt x="17" y="0"/>
                    </a:moveTo>
                    <a:cubicBezTo>
                      <a:pt x="7" y="16"/>
                      <a:pt x="0" y="36"/>
                      <a:pt x="0" y="57"/>
                    </a:cubicBezTo>
                    <a:cubicBezTo>
                      <a:pt x="0" y="78"/>
                      <a:pt x="7" y="98"/>
                      <a:pt x="17" y="115"/>
                    </a:cubicBezTo>
                    <a:cubicBezTo>
                      <a:pt x="28" y="98"/>
                      <a:pt x="34" y="78"/>
                      <a:pt x="34" y="57"/>
                    </a:cubicBezTo>
                    <a:cubicBezTo>
                      <a:pt x="34" y="36"/>
                      <a:pt x="28" y="16"/>
                      <a:pt x="17" y="0"/>
                    </a:cubicBezTo>
                  </a:path>
                </a:pathLst>
              </a:custGeom>
              <a:solidFill>
                <a:schemeClr val="accent6">
                  <a:alpha val="5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sp>
          <p:nvSpPr>
            <p:cNvPr id="11" name="Oval 10">
              <a:extLst>
                <a:ext uri="{FF2B5EF4-FFF2-40B4-BE49-F238E27FC236}">
                  <a16:creationId xmlns:a16="http://schemas.microsoft.com/office/drawing/2014/main" id="{5BB66B97-5F69-4947-97AB-206569308942}"/>
                </a:ext>
                <a:ext uri="{C183D7F6-B498-43B3-948B-1728B52AA6E4}">
                  <adec:decorative xmlns:adec="http://schemas.microsoft.com/office/drawing/2017/decorative" val="1"/>
                </a:ext>
              </a:extLst>
            </p:cNvPr>
            <p:cNvSpPr/>
            <p:nvPr/>
          </p:nvSpPr>
          <p:spPr>
            <a:xfrm>
              <a:off x="373171" y="6966743"/>
              <a:ext cx="687600" cy="687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12" name="Oval 11">
              <a:extLst>
                <a:ext uri="{FF2B5EF4-FFF2-40B4-BE49-F238E27FC236}">
                  <a16:creationId xmlns:a16="http://schemas.microsoft.com/office/drawing/2014/main" id="{294D2952-A6A0-4A07-96FA-8CF8991F7102}"/>
                </a:ext>
                <a:ext uri="{C183D7F6-B498-43B3-948B-1728B52AA6E4}">
                  <adec:decorative xmlns:adec="http://schemas.microsoft.com/office/drawing/2017/decorative" val="1"/>
                </a:ext>
              </a:extLst>
            </p:cNvPr>
            <p:cNvSpPr/>
            <p:nvPr/>
          </p:nvSpPr>
          <p:spPr>
            <a:xfrm>
              <a:off x="848702" y="6966743"/>
              <a:ext cx="687600" cy="687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13" name="Oval 12">
              <a:extLst>
                <a:ext uri="{FF2B5EF4-FFF2-40B4-BE49-F238E27FC236}">
                  <a16:creationId xmlns:a16="http://schemas.microsoft.com/office/drawing/2014/main" id="{FB3B8967-E9DB-4776-96DA-BD1C34F23865}"/>
                </a:ext>
                <a:ext uri="{C183D7F6-B498-43B3-948B-1728B52AA6E4}">
                  <adec:decorative xmlns:adec="http://schemas.microsoft.com/office/drawing/2017/decorative" val="1"/>
                </a:ext>
              </a:extLst>
            </p:cNvPr>
            <p:cNvSpPr/>
            <p:nvPr/>
          </p:nvSpPr>
          <p:spPr>
            <a:xfrm rot="16200000">
              <a:off x="954902" y="6102353"/>
              <a:ext cx="687600" cy="687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14" name="Oval 13">
              <a:extLst>
                <a:ext uri="{FF2B5EF4-FFF2-40B4-BE49-F238E27FC236}">
                  <a16:creationId xmlns:a16="http://schemas.microsoft.com/office/drawing/2014/main" id="{33C34203-E012-4FB3-AAEE-8F8716874BDE}"/>
                </a:ext>
                <a:ext uri="{C183D7F6-B498-43B3-948B-1728B52AA6E4}">
                  <adec:decorative xmlns:adec="http://schemas.microsoft.com/office/drawing/2017/decorative" val="1"/>
                </a:ext>
              </a:extLst>
            </p:cNvPr>
            <p:cNvSpPr/>
            <p:nvPr/>
          </p:nvSpPr>
          <p:spPr>
            <a:xfrm>
              <a:off x="373171" y="4168448"/>
              <a:ext cx="687600" cy="687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15" name="Oval 14">
              <a:extLst>
                <a:ext uri="{FF2B5EF4-FFF2-40B4-BE49-F238E27FC236}">
                  <a16:creationId xmlns:a16="http://schemas.microsoft.com/office/drawing/2014/main" id="{496E56F0-7CC9-4133-ACEF-A2B0B60ADAB4}"/>
                </a:ext>
                <a:ext uri="{C183D7F6-B498-43B3-948B-1728B52AA6E4}">
                  <adec:decorative xmlns:adec="http://schemas.microsoft.com/office/drawing/2017/decorative" val="1"/>
                </a:ext>
              </a:extLst>
            </p:cNvPr>
            <p:cNvSpPr/>
            <p:nvPr/>
          </p:nvSpPr>
          <p:spPr>
            <a:xfrm>
              <a:off x="848702" y="4168448"/>
              <a:ext cx="687600" cy="687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16" name="Freeform 14">
              <a:extLst>
                <a:ext uri="{FF2B5EF4-FFF2-40B4-BE49-F238E27FC236}">
                  <a16:creationId xmlns:a16="http://schemas.microsoft.com/office/drawing/2014/main" id="{57C97CB8-5547-4EAB-A0D0-8605CDC06407}"/>
                </a:ext>
                <a:ext uri="{C183D7F6-B498-43B3-948B-1728B52AA6E4}">
                  <adec:decorative xmlns:adec="http://schemas.microsoft.com/office/drawing/2017/decorative" val="1"/>
                </a:ext>
              </a:extLst>
            </p:cNvPr>
            <p:cNvSpPr>
              <a:spLocks/>
            </p:cNvSpPr>
            <p:nvPr/>
          </p:nvSpPr>
          <p:spPr bwMode="auto">
            <a:xfrm>
              <a:off x="848702" y="4263848"/>
              <a:ext cx="212400" cy="496800"/>
            </a:xfrm>
            <a:custGeom>
              <a:avLst/>
              <a:gdLst>
                <a:gd name="T0" fmla="*/ 33 w 67"/>
                <a:gd name="T1" fmla="*/ 0 h 156"/>
                <a:gd name="T2" fmla="*/ 0 w 67"/>
                <a:gd name="T3" fmla="*/ 78 h 156"/>
                <a:gd name="T4" fmla="*/ 33 w 67"/>
                <a:gd name="T5" fmla="*/ 156 h 156"/>
                <a:gd name="T6" fmla="*/ 67 w 67"/>
                <a:gd name="T7" fmla="*/ 78 h 156"/>
                <a:gd name="T8" fmla="*/ 33 w 67"/>
                <a:gd name="T9" fmla="*/ 0 h 156"/>
              </a:gdLst>
              <a:ahLst/>
              <a:cxnLst>
                <a:cxn ang="0">
                  <a:pos x="T0" y="T1"/>
                </a:cxn>
                <a:cxn ang="0">
                  <a:pos x="T2" y="T3"/>
                </a:cxn>
                <a:cxn ang="0">
                  <a:pos x="T4" y="T5"/>
                </a:cxn>
                <a:cxn ang="0">
                  <a:pos x="T6" y="T7"/>
                </a:cxn>
                <a:cxn ang="0">
                  <a:pos x="T8" y="T9"/>
                </a:cxn>
              </a:cxnLst>
              <a:rect l="0" t="0" r="r" b="b"/>
              <a:pathLst>
                <a:path w="67" h="156">
                  <a:moveTo>
                    <a:pt x="33" y="0"/>
                  </a:moveTo>
                  <a:cubicBezTo>
                    <a:pt x="13" y="20"/>
                    <a:pt x="0" y="47"/>
                    <a:pt x="0" y="78"/>
                  </a:cubicBezTo>
                  <a:cubicBezTo>
                    <a:pt x="0" y="108"/>
                    <a:pt x="13" y="136"/>
                    <a:pt x="33" y="156"/>
                  </a:cubicBezTo>
                  <a:cubicBezTo>
                    <a:pt x="54" y="136"/>
                    <a:pt x="67" y="108"/>
                    <a:pt x="67" y="78"/>
                  </a:cubicBezTo>
                  <a:cubicBezTo>
                    <a:pt x="67" y="47"/>
                    <a:pt x="54" y="20"/>
                    <a:pt x="33" y="0"/>
                  </a:cubicBezTo>
                </a:path>
              </a:pathLst>
            </a:custGeom>
            <a:solidFill>
              <a:schemeClr val="accent6">
                <a:alpha val="5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 name="Oval 16">
              <a:extLst>
                <a:ext uri="{FF2B5EF4-FFF2-40B4-BE49-F238E27FC236}">
                  <a16:creationId xmlns:a16="http://schemas.microsoft.com/office/drawing/2014/main" id="{288F6EC3-D793-4F3E-B49D-B5D47D8CD4D3}"/>
                </a:ext>
                <a:ext uri="{C183D7F6-B498-43B3-948B-1728B52AA6E4}">
                  <adec:decorative xmlns:adec="http://schemas.microsoft.com/office/drawing/2017/decorative" val="1"/>
                </a:ext>
              </a:extLst>
            </p:cNvPr>
            <p:cNvSpPr/>
            <p:nvPr/>
          </p:nvSpPr>
          <p:spPr>
            <a:xfrm>
              <a:off x="373171" y="3324160"/>
              <a:ext cx="687600" cy="687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18" name="Oval 17">
              <a:extLst>
                <a:ext uri="{FF2B5EF4-FFF2-40B4-BE49-F238E27FC236}">
                  <a16:creationId xmlns:a16="http://schemas.microsoft.com/office/drawing/2014/main" id="{AD03DF39-F2F2-4102-84AD-096097CFE245}"/>
                </a:ext>
                <a:ext uri="{C183D7F6-B498-43B3-948B-1728B52AA6E4}">
                  <adec:decorative xmlns:adec="http://schemas.microsoft.com/office/drawing/2017/decorative" val="1"/>
                </a:ext>
              </a:extLst>
            </p:cNvPr>
            <p:cNvSpPr/>
            <p:nvPr/>
          </p:nvSpPr>
          <p:spPr>
            <a:xfrm>
              <a:off x="848702" y="3324160"/>
              <a:ext cx="687600" cy="687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33" name="Freeform 14">
              <a:extLst>
                <a:ext uri="{FF2B5EF4-FFF2-40B4-BE49-F238E27FC236}">
                  <a16:creationId xmlns:a16="http://schemas.microsoft.com/office/drawing/2014/main" id="{23FC223F-1D01-4285-BF78-0C2737119664}"/>
                </a:ext>
                <a:ext uri="{C183D7F6-B498-43B3-948B-1728B52AA6E4}">
                  <adec:decorative xmlns:adec="http://schemas.microsoft.com/office/drawing/2017/decorative" val="1"/>
                </a:ext>
              </a:extLst>
            </p:cNvPr>
            <p:cNvSpPr>
              <a:spLocks/>
            </p:cNvSpPr>
            <p:nvPr/>
          </p:nvSpPr>
          <p:spPr bwMode="auto">
            <a:xfrm>
              <a:off x="848702" y="3419560"/>
              <a:ext cx="212400" cy="496800"/>
            </a:xfrm>
            <a:custGeom>
              <a:avLst/>
              <a:gdLst>
                <a:gd name="T0" fmla="*/ 33 w 67"/>
                <a:gd name="T1" fmla="*/ 0 h 156"/>
                <a:gd name="T2" fmla="*/ 0 w 67"/>
                <a:gd name="T3" fmla="*/ 78 h 156"/>
                <a:gd name="T4" fmla="*/ 33 w 67"/>
                <a:gd name="T5" fmla="*/ 156 h 156"/>
                <a:gd name="T6" fmla="*/ 67 w 67"/>
                <a:gd name="T7" fmla="*/ 78 h 156"/>
                <a:gd name="T8" fmla="*/ 33 w 67"/>
                <a:gd name="T9" fmla="*/ 0 h 156"/>
              </a:gdLst>
              <a:ahLst/>
              <a:cxnLst>
                <a:cxn ang="0">
                  <a:pos x="T0" y="T1"/>
                </a:cxn>
                <a:cxn ang="0">
                  <a:pos x="T2" y="T3"/>
                </a:cxn>
                <a:cxn ang="0">
                  <a:pos x="T4" y="T5"/>
                </a:cxn>
                <a:cxn ang="0">
                  <a:pos x="T6" y="T7"/>
                </a:cxn>
                <a:cxn ang="0">
                  <a:pos x="T8" y="T9"/>
                </a:cxn>
              </a:cxnLst>
              <a:rect l="0" t="0" r="r" b="b"/>
              <a:pathLst>
                <a:path w="67" h="156">
                  <a:moveTo>
                    <a:pt x="33" y="0"/>
                  </a:moveTo>
                  <a:cubicBezTo>
                    <a:pt x="13" y="20"/>
                    <a:pt x="0" y="47"/>
                    <a:pt x="0" y="78"/>
                  </a:cubicBezTo>
                  <a:cubicBezTo>
                    <a:pt x="0" y="108"/>
                    <a:pt x="13" y="136"/>
                    <a:pt x="33" y="156"/>
                  </a:cubicBezTo>
                  <a:cubicBezTo>
                    <a:pt x="54" y="136"/>
                    <a:pt x="67" y="108"/>
                    <a:pt x="67" y="78"/>
                  </a:cubicBezTo>
                  <a:cubicBezTo>
                    <a:pt x="67" y="47"/>
                    <a:pt x="54" y="20"/>
                    <a:pt x="33" y="0"/>
                  </a:cubicBezTo>
                </a:path>
              </a:pathLst>
            </a:custGeom>
            <a:solidFill>
              <a:schemeClr val="accent6">
                <a:alpha val="5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nvGrpSpPr>
            <p:cNvPr id="34" name="Group 33">
              <a:extLst>
                <a:ext uri="{FF2B5EF4-FFF2-40B4-BE49-F238E27FC236}">
                  <a16:creationId xmlns:a16="http://schemas.microsoft.com/office/drawing/2014/main" id="{07DAC032-1167-469A-BEE4-D5FAF2D2B2E5}"/>
                </a:ext>
              </a:extLst>
            </p:cNvPr>
            <p:cNvGrpSpPr/>
            <p:nvPr/>
          </p:nvGrpSpPr>
          <p:grpSpPr>
            <a:xfrm>
              <a:off x="610936" y="4604274"/>
              <a:ext cx="687600" cy="688392"/>
              <a:chOff x="611045" y="4703763"/>
              <a:chExt cx="687600" cy="688392"/>
            </a:xfrm>
          </p:grpSpPr>
          <p:sp>
            <p:nvSpPr>
              <p:cNvPr id="35" name="Oval 34">
                <a:extLst>
                  <a:ext uri="{FF2B5EF4-FFF2-40B4-BE49-F238E27FC236}">
                    <a16:creationId xmlns:a16="http://schemas.microsoft.com/office/drawing/2014/main" id="{25A7B7C9-DE4D-4FC6-A41A-ABEFE21C6310}"/>
                  </a:ext>
                  <a:ext uri="{C183D7F6-B498-43B3-948B-1728B52AA6E4}">
                    <adec:decorative xmlns:adec="http://schemas.microsoft.com/office/drawing/2017/decorative" val="1"/>
                  </a:ext>
                </a:extLst>
              </p:cNvPr>
              <p:cNvSpPr/>
              <p:nvPr userDrawn="1"/>
            </p:nvSpPr>
            <p:spPr>
              <a:xfrm rot="17406024">
                <a:off x="611045" y="4704555"/>
                <a:ext cx="687600" cy="687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36" name="Freeform 19">
                <a:extLst>
                  <a:ext uri="{FF2B5EF4-FFF2-40B4-BE49-F238E27FC236}">
                    <a16:creationId xmlns:a16="http://schemas.microsoft.com/office/drawing/2014/main" id="{22A74919-F527-4939-830E-9F60DA3A7BAF}"/>
                  </a:ext>
                  <a:ext uri="{C183D7F6-B498-43B3-948B-1728B52AA6E4}">
                    <adec:decorative xmlns:adec="http://schemas.microsoft.com/office/drawing/2017/decorative" val="1"/>
                  </a:ext>
                </a:extLst>
              </p:cNvPr>
              <p:cNvSpPr>
                <a:spLocks/>
              </p:cNvSpPr>
              <p:nvPr userDrawn="1"/>
            </p:nvSpPr>
            <p:spPr bwMode="auto">
              <a:xfrm>
                <a:off x="864486" y="4703763"/>
                <a:ext cx="417600" cy="250825"/>
              </a:xfrm>
              <a:custGeom>
                <a:avLst/>
                <a:gdLst>
                  <a:gd name="T0" fmla="*/ 29 w 132"/>
                  <a:gd name="T1" fmla="*/ 0 h 79"/>
                  <a:gd name="T2" fmla="*/ 0 w 132"/>
                  <a:gd name="T3" fmla="*/ 4 h 79"/>
                  <a:gd name="T4" fmla="*/ 103 w 132"/>
                  <a:gd name="T5" fmla="*/ 79 h 79"/>
                  <a:gd name="T6" fmla="*/ 132 w 132"/>
                  <a:gd name="T7" fmla="*/ 75 h 79"/>
                  <a:gd name="T8" fmla="*/ 29 w 132"/>
                  <a:gd name="T9" fmla="*/ 0 h 79"/>
                </a:gdLst>
                <a:ahLst/>
                <a:cxnLst>
                  <a:cxn ang="0">
                    <a:pos x="T0" y="T1"/>
                  </a:cxn>
                  <a:cxn ang="0">
                    <a:pos x="T2" y="T3"/>
                  </a:cxn>
                  <a:cxn ang="0">
                    <a:pos x="T4" y="T5"/>
                  </a:cxn>
                  <a:cxn ang="0">
                    <a:pos x="T6" y="T7"/>
                  </a:cxn>
                  <a:cxn ang="0">
                    <a:pos x="T8" y="T9"/>
                  </a:cxn>
                </a:cxnLst>
                <a:rect l="0" t="0" r="r" b="b"/>
                <a:pathLst>
                  <a:path w="132" h="79">
                    <a:moveTo>
                      <a:pt x="29" y="0"/>
                    </a:moveTo>
                    <a:cubicBezTo>
                      <a:pt x="19" y="0"/>
                      <a:pt x="9" y="2"/>
                      <a:pt x="0" y="4"/>
                    </a:cubicBezTo>
                    <a:cubicBezTo>
                      <a:pt x="14" y="48"/>
                      <a:pt x="55" y="79"/>
                      <a:pt x="103" y="79"/>
                    </a:cubicBezTo>
                    <a:cubicBezTo>
                      <a:pt x="113" y="79"/>
                      <a:pt x="123" y="78"/>
                      <a:pt x="132" y="75"/>
                    </a:cubicBezTo>
                    <a:cubicBezTo>
                      <a:pt x="118" y="32"/>
                      <a:pt x="77" y="0"/>
                      <a:pt x="29" y="0"/>
                    </a:cubicBezTo>
                  </a:path>
                </a:pathLst>
              </a:custGeom>
              <a:solidFill>
                <a:schemeClr val="accent6">
                  <a:alpha val="5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7" name="Freeform 19">
                <a:extLst>
                  <a:ext uri="{FF2B5EF4-FFF2-40B4-BE49-F238E27FC236}">
                    <a16:creationId xmlns:a16="http://schemas.microsoft.com/office/drawing/2014/main" id="{AE6FBE8B-E39C-4998-B7B6-91172CC2D8E7}"/>
                  </a:ext>
                  <a:ext uri="{C183D7F6-B498-43B3-948B-1728B52AA6E4}">
                    <adec:decorative xmlns:adec="http://schemas.microsoft.com/office/drawing/2017/decorative" val="1"/>
                  </a:ext>
                </a:extLst>
              </p:cNvPr>
              <p:cNvSpPr>
                <a:spLocks/>
              </p:cNvSpPr>
              <p:nvPr userDrawn="1"/>
            </p:nvSpPr>
            <p:spPr bwMode="auto">
              <a:xfrm flipH="1">
                <a:off x="626998" y="4703763"/>
                <a:ext cx="417600" cy="250825"/>
              </a:xfrm>
              <a:custGeom>
                <a:avLst/>
                <a:gdLst>
                  <a:gd name="T0" fmla="*/ 29 w 132"/>
                  <a:gd name="T1" fmla="*/ 0 h 79"/>
                  <a:gd name="T2" fmla="*/ 0 w 132"/>
                  <a:gd name="T3" fmla="*/ 4 h 79"/>
                  <a:gd name="T4" fmla="*/ 103 w 132"/>
                  <a:gd name="T5" fmla="*/ 79 h 79"/>
                  <a:gd name="T6" fmla="*/ 132 w 132"/>
                  <a:gd name="T7" fmla="*/ 75 h 79"/>
                  <a:gd name="T8" fmla="*/ 29 w 132"/>
                  <a:gd name="T9" fmla="*/ 0 h 79"/>
                </a:gdLst>
                <a:ahLst/>
                <a:cxnLst>
                  <a:cxn ang="0">
                    <a:pos x="T0" y="T1"/>
                  </a:cxn>
                  <a:cxn ang="0">
                    <a:pos x="T2" y="T3"/>
                  </a:cxn>
                  <a:cxn ang="0">
                    <a:pos x="T4" y="T5"/>
                  </a:cxn>
                  <a:cxn ang="0">
                    <a:pos x="T6" y="T7"/>
                  </a:cxn>
                  <a:cxn ang="0">
                    <a:pos x="T8" y="T9"/>
                  </a:cxn>
                </a:cxnLst>
                <a:rect l="0" t="0" r="r" b="b"/>
                <a:pathLst>
                  <a:path w="132" h="79">
                    <a:moveTo>
                      <a:pt x="29" y="0"/>
                    </a:moveTo>
                    <a:cubicBezTo>
                      <a:pt x="19" y="0"/>
                      <a:pt x="9" y="2"/>
                      <a:pt x="0" y="4"/>
                    </a:cubicBezTo>
                    <a:cubicBezTo>
                      <a:pt x="14" y="48"/>
                      <a:pt x="55" y="79"/>
                      <a:pt x="103" y="79"/>
                    </a:cubicBezTo>
                    <a:cubicBezTo>
                      <a:pt x="113" y="79"/>
                      <a:pt x="123" y="78"/>
                      <a:pt x="132" y="75"/>
                    </a:cubicBezTo>
                    <a:cubicBezTo>
                      <a:pt x="118" y="32"/>
                      <a:pt x="77" y="0"/>
                      <a:pt x="29" y="0"/>
                    </a:cubicBezTo>
                  </a:path>
                </a:pathLst>
              </a:custGeom>
              <a:solidFill>
                <a:schemeClr val="accent6">
                  <a:alpha val="5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sp>
          <p:nvSpPr>
            <p:cNvPr id="38" name="Oval 37">
              <a:extLst>
                <a:ext uri="{FF2B5EF4-FFF2-40B4-BE49-F238E27FC236}">
                  <a16:creationId xmlns:a16="http://schemas.microsoft.com/office/drawing/2014/main" id="{D25378D8-8B14-4A2D-AAEB-FCEACE27A205}"/>
                </a:ext>
                <a:ext uri="{C183D7F6-B498-43B3-948B-1728B52AA6E4}">
                  <adec:decorative xmlns:adec="http://schemas.microsoft.com/office/drawing/2017/decorative" val="1"/>
                </a:ext>
              </a:extLst>
            </p:cNvPr>
            <p:cNvSpPr/>
            <p:nvPr/>
          </p:nvSpPr>
          <p:spPr>
            <a:xfrm>
              <a:off x="954536" y="5519472"/>
              <a:ext cx="687600" cy="687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39" name="Freeform 6">
              <a:extLst>
                <a:ext uri="{FF2B5EF4-FFF2-40B4-BE49-F238E27FC236}">
                  <a16:creationId xmlns:a16="http://schemas.microsoft.com/office/drawing/2014/main" id="{6D1E1746-F2B4-4F49-AA2D-D509EA14DBF7}"/>
                </a:ext>
                <a:ext uri="{C183D7F6-B498-43B3-948B-1728B52AA6E4}">
                  <adec:decorative xmlns:adec="http://schemas.microsoft.com/office/drawing/2017/decorative" val="1"/>
                </a:ext>
              </a:extLst>
            </p:cNvPr>
            <p:cNvSpPr>
              <a:spLocks/>
            </p:cNvSpPr>
            <p:nvPr/>
          </p:nvSpPr>
          <p:spPr bwMode="auto">
            <a:xfrm>
              <a:off x="954536" y="5679672"/>
              <a:ext cx="104400" cy="367200"/>
            </a:xfrm>
            <a:custGeom>
              <a:avLst/>
              <a:gdLst>
                <a:gd name="T0" fmla="*/ 17 w 34"/>
                <a:gd name="T1" fmla="*/ 0 h 115"/>
                <a:gd name="T2" fmla="*/ 0 w 34"/>
                <a:gd name="T3" fmla="*/ 57 h 115"/>
                <a:gd name="T4" fmla="*/ 17 w 34"/>
                <a:gd name="T5" fmla="*/ 115 h 115"/>
                <a:gd name="T6" fmla="*/ 34 w 34"/>
                <a:gd name="T7" fmla="*/ 57 h 115"/>
                <a:gd name="T8" fmla="*/ 17 w 34"/>
                <a:gd name="T9" fmla="*/ 0 h 115"/>
              </a:gdLst>
              <a:ahLst/>
              <a:cxnLst>
                <a:cxn ang="0">
                  <a:pos x="T0" y="T1"/>
                </a:cxn>
                <a:cxn ang="0">
                  <a:pos x="T2" y="T3"/>
                </a:cxn>
                <a:cxn ang="0">
                  <a:pos x="T4" y="T5"/>
                </a:cxn>
                <a:cxn ang="0">
                  <a:pos x="T6" y="T7"/>
                </a:cxn>
                <a:cxn ang="0">
                  <a:pos x="T8" y="T9"/>
                </a:cxn>
              </a:cxnLst>
              <a:rect l="0" t="0" r="r" b="b"/>
              <a:pathLst>
                <a:path w="34" h="115">
                  <a:moveTo>
                    <a:pt x="17" y="0"/>
                  </a:moveTo>
                  <a:cubicBezTo>
                    <a:pt x="7" y="16"/>
                    <a:pt x="0" y="36"/>
                    <a:pt x="0" y="57"/>
                  </a:cubicBezTo>
                  <a:cubicBezTo>
                    <a:pt x="0" y="78"/>
                    <a:pt x="7" y="98"/>
                    <a:pt x="17" y="115"/>
                  </a:cubicBezTo>
                  <a:cubicBezTo>
                    <a:pt x="28" y="98"/>
                    <a:pt x="34" y="78"/>
                    <a:pt x="34" y="57"/>
                  </a:cubicBezTo>
                  <a:cubicBezTo>
                    <a:pt x="34" y="36"/>
                    <a:pt x="28" y="16"/>
                    <a:pt x="17" y="0"/>
                  </a:cubicBezTo>
                </a:path>
              </a:pathLst>
            </a:custGeom>
            <a:solidFill>
              <a:schemeClr val="accent6">
                <a:alpha val="5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0" name="Freeform 6">
              <a:extLst>
                <a:ext uri="{FF2B5EF4-FFF2-40B4-BE49-F238E27FC236}">
                  <a16:creationId xmlns:a16="http://schemas.microsoft.com/office/drawing/2014/main" id="{FEF67661-58B9-4A1C-87C2-CD6BF535E2B7}"/>
                </a:ext>
                <a:ext uri="{C183D7F6-B498-43B3-948B-1728B52AA6E4}">
                  <adec:decorative xmlns:adec="http://schemas.microsoft.com/office/drawing/2017/decorative" val="1"/>
                </a:ext>
              </a:extLst>
            </p:cNvPr>
            <p:cNvSpPr>
              <a:spLocks/>
            </p:cNvSpPr>
            <p:nvPr/>
          </p:nvSpPr>
          <p:spPr bwMode="auto">
            <a:xfrm rot="16200000">
              <a:off x="1246502" y="5972788"/>
              <a:ext cx="104400" cy="367200"/>
            </a:xfrm>
            <a:custGeom>
              <a:avLst/>
              <a:gdLst>
                <a:gd name="T0" fmla="*/ 17 w 34"/>
                <a:gd name="T1" fmla="*/ 0 h 115"/>
                <a:gd name="T2" fmla="*/ 0 w 34"/>
                <a:gd name="T3" fmla="*/ 57 h 115"/>
                <a:gd name="T4" fmla="*/ 17 w 34"/>
                <a:gd name="T5" fmla="*/ 115 h 115"/>
                <a:gd name="T6" fmla="*/ 34 w 34"/>
                <a:gd name="T7" fmla="*/ 57 h 115"/>
                <a:gd name="T8" fmla="*/ 17 w 34"/>
                <a:gd name="T9" fmla="*/ 0 h 115"/>
              </a:gdLst>
              <a:ahLst/>
              <a:cxnLst>
                <a:cxn ang="0">
                  <a:pos x="T0" y="T1"/>
                </a:cxn>
                <a:cxn ang="0">
                  <a:pos x="T2" y="T3"/>
                </a:cxn>
                <a:cxn ang="0">
                  <a:pos x="T4" y="T5"/>
                </a:cxn>
                <a:cxn ang="0">
                  <a:pos x="T6" y="T7"/>
                </a:cxn>
                <a:cxn ang="0">
                  <a:pos x="T8" y="T9"/>
                </a:cxn>
              </a:cxnLst>
              <a:rect l="0" t="0" r="r" b="b"/>
              <a:pathLst>
                <a:path w="34" h="115">
                  <a:moveTo>
                    <a:pt x="17" y="0"/>
                  </a:moveTo>
                  <a:cubicBezTo>
                    <a:pt x="7" y="16"/>
                    <a:pt x="0" y="36"/>
                    <a:pt x="0" y="57"/>
                  </a:cubicBezTo>
                  <a:cubicBezTo>
                    <a:pt x="0" y="78"/>
                    <a:pt x="7" y="98"/>
                    <a:pt x="17" y="115"/>
                  </a:cubicBezTo>
                  <a:cubicBezTo>
                    <a:pt x="28" y="98"/>
                    <a:pt x="34" y="78"/>
                    <a:pt x="34" y="57"/>
                  </a:cubicBezTo>
                  <a:cubicBezTo>
                    <a:pt x="34" y="36"/>
                    <a:pt x="28" y="16"/>
                    <a:pt x="17" y="0"/>
                  </a:cubicBezTo>
                </a:path>
              </a:pathLst>
            </a:custGeom>
            <a:solidFill>
              <a:schemeClr val="accent6">
                <a:alpha val="5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1" name="Freeform 6">
              <a:extLst>
                <a:ext uri="{FF2B5EF4-FFF2-40B4-BE49-F238E27FC236}">
                  <a16:creationId xmlns:a16="http://schemas.microsoft.com/office/drawing/2014/main" id="{5E95F205-E52D-41DB-B121-E8D94CC0E972}"/>
                </a:ext>
                <a:ext uri="{C183D7F6-B498-43B3-948B-1728B52AA6E4}">
                  <adec:decorative xmlns:adec="http://schemas.microsoft.com/office/drawing/2017/decorative" val="1"/>
                </a:ext>
              </a:extLst>
            </p:cNvPr>
            <p:cNvSpPr>
              <a:spLocks/>
            </p:cNvSpPr>
            <p:nvPr/>
          </p:nvSpPr>
          <p:spPr bwMode="auto">
            <a:xfrm>
              <a:off x="954536" y="6262553"/>
              <a:ext cx="104400" cy="367200"/>
            </a:xfrm>
            <a:custGeom>
              <a:avLst/>
              <a:gdLst>
                <a:gd name="T0" fmla="*/ 17 w 34"/>
                <a:gd name="T1" fmla="*/ 0 h 115"/>
                <a:gd name="T2" fmla="*/ 0 w 34"/>
                <a:gd name="T3" fmla="*/ 57 h 115"/>
                <a:gd name="T4" fmla="*/ 17 w 34"/>
                <a:gd name="T5" fmla="*/ 115 h 115"/>
                <a:gd name="T6" fmla="*/ 34 w 34"/>
                <a:gd name="T7" fmla="*/ 57 h 115"/>
                <a:gd name="T8" fmla="*/ 17 w 34"/>
                <a:gd name="T9" fmla="*/ 0 h 115"/>
              </a:gdLst>
              <a:ahLst/>
              <a:cxnLst>
                <a:cxn ang="0">
                  <a:pos x="T0" y="T1"/>
                </a:cxn>
                <a:cxn ang="0">
                  <a:pos x="T2" y="T3"/>
                </a:cxn>
                <a:cxn ang="0">
                  <a:pos x="T4" y="T5"/>
                </a:cxn>
                <a:cxn ang="0">
                  <a:pos x="T6" y="T7"/>
                </a:cxn>
                <a:cxn ang="0">
                  <a:pos x="T8" y="T9"/>
                </a:cxn>
              </a:cxnLst>
              <a:rect l="0" t="0" r="r" b="b"/>
              <a:pathLst>
                <a:path w="34" h="115">
                  <a:moveTo>
                    <a:pt x="17" y="0"/>
                  </a:moveTo>
                  <a:cubicBezTo>
                    <a:pt x="7" y="16"/>
                    <a:pt x="0" y="36"/>
                    <a:pt x="0" y="57"/>
                  </a:cubicBezTo>
                  <a:cubicBezTo>
                    <a:pt x="0" y="78"/>
                    <a:pt x="7" y="98"/>
                    <a:pt x="17" y="115"/>
                  </a:cubicBezTo>
                  <a:cubicBezTo>
                    <a:pt x="28" y="98"/>
                    <a:pt x="34" y="78"/>
                    <a:pt x="34" y="57"/>
                  </a:cubicBezTo>
                  <a:cubicBezTo>
                    <a:pt x="34" y="36"/>
                    <a:pt x="28" y="16"/>
                    <a:pt x="17" y="0"/>
                  </a:cubicBezTo>
                </a:path>
              </a:pathLst>
            </a:custGeom>
            <a:solidFill>
              <a:schemeClr val="bg2">
                <a:alpha val="7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2" name="Freeform 14">
              <a:extLst>
                <a:ext uri="{FF2B5EF4-FFF2-40B4-BE49-F238E27FC236}">
                  <a16:creationId xmlns:a16="http://schemas.microsoft.com/office/drawing/2014/main" id="{9099B263-23FF-4B90-90FF-CCA86A91DF11}"/>
                </a:ext>
                <a:ext uri="{C183D7F6-B498-43B3-948B-1728B52AA6E4}">
                  <adec:decorative xmlns:adec="http://schemas.microsoft.com/office/drawing/2017/decorative" val="1"/>
                </a:ext>
              </a:extLst>
            </p:cNvPr>
            <p:cNvSpPr>
              <a:spLocks/>
            </p:cNvSpPr>
            <p:nvPr/>
          </p:nvSpPr>
          <p:spPr bwMode="auto">
            <a:xfrm>
              <a:off x="848702" y="7062143"/>
              <a:ext cx="212400" cy="496800"/>
            </a:xfrm>
            <a:custGeom>
              <a:avLst/>
              <a:gdLst>
                <a:gd name="T0" fmla="*/ 33 w 67"/>
                <a:gd name="T1" fmla="*/ 0 h 156"/>
                <a:gd name="T2" fmla="*/ 0 w 67"/>
                <a:gd name="T3" fmla="*/ 78 h 156"/>
                <a:gd name="T4" fmla="*/ 33 w 67"/>
                <a:gd name="T5" fmla="*/ 156 h 156"/>
                <a:gd name="T6" fmla="*/ 67 w 67"/>
                <a:gd name="T7" fmla="*/ 78 h 156"/>
                <a:gd name="T8" fmla="*/ 33 w 67"/>
                <a:gd name="T9" fmla="*/ 0 h 156"/>
              </a:gdLst>
              <a:ahLst/>
              <a:cxnLst>
                <a:cxn ang="0">
                  <a:pos x="T0" y="T1"/>
                </a:cxn>
                <a:cxn ang="0">
                  <a:pos x="T2" y="T3"/>
                </a:cxn>
                <a:cxn ang="0">
                  <a:pos x="T4" y="T5"/>
                </a:cxn>
                <a:cxn ang="0">
                  <a:pos x="T6" y="T7"/>
                </a:cxn>
                <a:cxn ang="0">
                  <a:pos x="T8" y="T9"/>
                </a:cxn>
              </a:cxnLst>
              <a:rect l="0" t="0" r="r" b="b"/>
              <a:pathLst>
                <a:path w="67" h="156">
                  <a:moveTo>
                    <a:pt x="33" y="0"/>
                  </a:moveTo>
                  <a:cubicBezTo>
                    <a:pt x="13" y="20"/>
                    <a:pt x="0" y="47"/>
                    <a:pt x="0" y="78"/>
                  </a:cubicBezTo>
                  <a:cubicBezTo>
                    <a:pt x="0" y="108"/>
                    <a:pt x="13" y="136"/>
                    <a:pt x="33" y="156"/>
                  </a:cubicBezTo>
                  <a:cubicBezTo>
                    <a:pt x="54" y="136"/>
                    <a:pt x="67" y="108"/>
                    <a:pt x="67" y="78"/>
                  </a:cubicBezTo>
                  <a:cubicBezTo>
                    <a:pt x="67" y="47"/>
                    <a:pt x="54" y="20"/>
                    <a:pt x="33" y="0"/>
                  </a:cubicBezTo>
                </a:path>
              </a:pathLst>
            </a:custGeom>
            <a:solidFill>
              <a:schemeClr val="bg2">
                <a:alpha val="7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3" name="Freeform 14">
              <a:extLst>
                <a:ext uri="{FF2B5EF4-FFF2-40B4-BE49-F238E27FC236}">
                  <a16:creationId xmlns:a16="http://schemas.microsoft.com/office/drawing/2014/main" id="{427FA8EE-81CE-4026-A483-95105F8C3039}"/>
                </a:ext>
                <a:ext uri="{C183D7F6-B498-43B3-948B-1728B52AA6E4}">
                  <adec:decorative xmlns:adec="http://schemas.microsoft.com/office/drawing/2017/decorative" val="1"/>
                </a:ext>
              </a:extLst>
            </p:cNvPr>
            <p:cNvSpPr>
              <a:spLocks/>
            </p:cNvSpPr>
            <p:nvPr/>
          </p:nvSpPr>
          <p:spPr bwMode="auto">
            <a:xfrm>
              <a:off x="1324332" y="7062143"/>
              <a:ext cx="212400" cy="496800"/>
            </a:xfrm>
            <a:custGeom>
              <a:avLst/>
              <a:gdLst>
                <a:gd name="T0" fmla="*/ 33 w 67"/>
                <a:gd name="T1" fmla="*/ 0 h 156"/>
                <a:gd name="T2" fmla="*/ 0 w 67"/>
                <a:gd name="T3" fmla="*/ 78 h 156"/>
                <a:gd name="T4" fmla="*/ 33 w 67"/>
                <a:gd name="T5" fmla="*/ 156 h 156"/>
                <a:gd name="T6" fmla="*/ 67 w 67"/>
                <a:gd name="T7" fmla="*/ 78 h 156"/>
                <a:gd name="T8" fmla="*/ 33 w 67"/>
                <a:gd name="T9" fmla="*/ 0 h 156"/>
              </a:gdLst>
              <a:ahLst/>
              <a:cxnLst>
                <a:cxn ang="0">
                  <a:pos x="T0" y="T1"/>
                </a:cxn>
                <a:cxn ang="0">
                  <a:pos x="T2" y="T3"/>
                </a:cxn>
                <a:cxn ang="0">
                  <a:pos x="T4" y="T5"/>
                </a:cxn>
                <a:cxn ang="0">
                  <a:pos x="T6" y="T7"/>
                </a:cxn>
                <a:cxn ang="0">
                  <a:pos x="T8" y="T9"/>
                </a:cxn>
              </a:cxnLst>
              <a:rect l="0" t="0" r="r" b="b"/>
              <a:pathLst>
                <a:path w="67" h="156">
                  <a:moveTo>
                    <a:pt x="33" y="0"/>
                  </a:moveTo>
                  <a:cubicBezTo>
                    <a:pt x="13" y="20"/>
                    <a:pt x="0" y="47"/>
                    <a:pt x="0" y="78"/>
                  </a:cubicBezTo>
                  <a:cubicBezTo>
                    <a:pt x="0" y="108"/>
                    <a:pt x="13" y="136"/>
                    <a:pt x="33" y="156"/>
                  </a:cubicBezTo>
                  <a:cubicBezTo>
                    <a:pt x="54" y="136"/>
                    <a:pt x="67" y="108"/>
                    <a:pt x="67" y="78"/>
                  </a:cubicBezTo>
                  <a:cubicBezTo>
                    <a:pt x="67" y="47"/>
                    <a:pt x="54" y="20"/>
                    <a:pt x="33" y="0"/>
                  </a:cubicBezTo>
                </a:path>
              </a:pathLst>
            </a:custGeom>
            <a:solidFill>
              <a:schemeClr val="accent6">
                <a:alpha val="5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55" name="Group 54" descr="circular center with outline shape, surrounded by various circles">
            <a:extLst>
              <a:ext uri="{FF2B5EF4-FFF2-40B4-BE49-F238E27FC236}">
                <a16:creationId xmlns:a16="http://schemas.microsoft.com/office/drawing/2014/main" id="{E6B269A2-E0F9-4F18-B362-D70CA0E4762A}"/>
              </a:ext>
            </a:extLst>
          </p:cNvPr>
          <p:cNvGrpSpPr/>
          <p:nvPr/>
        </p:nvGrpSpPr>
        <p:grpSpPr>
          <a:xfrm>
            <a:off x="5011149" y="2153491"/>
            <a:ext cx="1611994" cy="1621720"/>
            <a:chOff x="2349650" y="2871321"/>
            <a:chExt cx="2149325" cy="2162293"/>
          </a:xfrm>
        </p:grpSpPr>
        <p:sp>
          <p:nvSpPr>
            <p:cNvPr id="56" name="Oval 55">
              <a:extLst>
                <a:ext uri="{FF2B5EF4-FFF2-40B4-BE49-F238E27FC236}">
                  <a16:creationId xmlns:a16="http://schemas.microsoft.com/office/drawing/2014/main" id="{43FAAD05-17D3-4416-99B9-4374CEB5ED57}"/>
                </a:ext>
                <a:ext uri="{C183D7F6-B498-43B3-948B-1728B52AA6E4}">
                  <adec:decorative xmlns:adec="http://schemas.microsoft.com/office/drawing/2017/decorative" val="1"/>
                </a:ext>
              </a:extLst>
            </p:cNvPr>
            <p:cNvSpPr/>
            <p:nvPr userDrawn="1"/>
          </p:nvSpPr>
          <p:spPr>
            <a:xfrm>
              <a:off x="3144625" y="3669493"/>
              <a:ext cx="565200" cy="565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grpSp>
          <p:nvGrpSpPr>
            <p:cNvPr id="57" name="Group 56">
              <a:extLst>
                <a:ext uri="{FF2B5EF4-FFF2-40B4-BE49-F238E27FC236}">
                  <a16:creationId xmlns:a16="http://schemas.microsoft.com/office/drawing/2014/main" id="{EA1BC588-F8BC-4B8B-A479-066573D71D59}"/>
                </a:ext>
              </a:extLst>
            </p:cNvPr>
            <p:cNvGrpSpPr/>
            <p:nvPr userDrawn="1"/>
          </p:nvGrpSpPr>
          <p:grpSpPr>
            <a:xfrm>
              <a:off x="2867025" y="3390118"/>
              <a:ext cx="1120400" cy="1123575"/>
              <a:chOff x="2867025" y="3390118"/>
              <a:chExt cx="1120400" cy="1123575"/>
            </a:xfrm>
          </p:grpSpPr>
          <p:sp>
            <p:nvSpPr>
              <p:cNvPr id="76" name="Freeform 44">
                <a:extLst>
                  <a:ext uri="{FF2B5EF4-FFF2-40B4-BE49-F238E27FC236}">
                    <a16:creationId xmlns:a16="http://schemas.microsoft.com/office/drawing/2014/main" id="{9D0ED8A7-496B-4169-88F9-1B174AAF5BFA}"/>
                  </a:ext>
                  <a:ext uri="{C183D7F6-B498-43B3-948B-1728B52AA6E4}">
                    <adec:decorative xmlns:adec="http://schemas.microsoft.com/office/drawing/2017/decorative" val="1"/>
                  </a:ext>
                </a:extLst>
              </p:cNvPr>
              <p:cNvSpPr>
                <a:spLocks/>
              </p:cNvSpPr>
              <p:nvPr userDrawn="1"/>
            </p:nvSpPr>
            <p:spPr bwMode="auto">
              <a:xfrm>
                <a:off x="2867025" y="3390118"/>
                <a:ext cx="561975" cy="561975"/>
              </a:xfrm>
              <a:custGeom>
                <a:avLst/>
                <a:gdLst>
                  <a:gd name="T0" fmla="*/ 40 w 177"/>
                  <a:gd name="T1" fmla="*/ 177 h 177"/>
                  <a:gd name="T2" fmla="*/ 0 w 177"/>
                  <a:gd name="T3" fmla="*/ 177 h 177"/>
                  <a:gd name="T4" fmla="*/ 177 w 177"/>
                  <a:gd name="T5" fmla="*/ 0 h 177"/>
                  <a:gd name="T6" fmla="*/ 177 w 177"/>
                  <a:gd name="T7" fmla="*/ 40 h 177"/>
                  <a:gd name="T8" fmla="*/ 40 w 177"/>
                  <a:gd name="T9" fmla="*/ 177 h 177"/>
                </a:gdLst>
                <a:ahLst/>
                <a:cxnLst>
                  <a:cxn ang="0">
                    <a:pos x="T0" y="T1"/>
                  </a:cxn>
                  <a:cxn ang="0">
                    <a:pos x="T2" y="T3"/>
                  </a:cxn>
                  <a:cxn ang="0">
                    <a:pos x="T4" y="T5"/>
                  </a:cxn>
                  <a:cxn ang="0">
                    <a:pos x="T6" y="T7"/>
                  </a:cxn>
                  <a:cxn ang="0">
                    <a:pos x="T8" y="T9"/>
                  </a:cxn>
                </a:cxnLst>
                <a:rect l="0" t="0" r="r" b="b"/>
                <a:pathLst>
                  <a:path w="177" h="177">
                    <a:moveTo>
                      <a:pt x="40" y="177"/>
                    </a:moveTo>
                    <a:cubicBezTo>
                      <a:pt x="0" y="177"/>
                      <a:pt x="0" y="177"/>
                      <a:pt x="0" y="177"/>
                    </a:cubicBezTo>
                    <a:cubicBezTo>
                      <a:pt x="0" y="80"/>
                      <a:pt x="79" y="0"/>
                      <a:pt x="177" y="0"/>
                    </a:cubicBezTo>
                    <a:cubicBezTo>
                      <a:pt x="177" y="40"/>
                      <a:pt x="177" y="40"/>
                      <a:pt x="177" y="40"/>
                    </a:cubicBezTo>
                    <a:cubicBezTo>
                      <a:pt x="102" y="40"/>
                      <a:pt x="40" y="102"/>
                      <a:pt x="40" y="177"/>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7" name="Freeform 49">
                <a:extLst>
                  <a:ext uri="{FF2B5EF4-FFF2-40B4-BE49-F238E27FC236}">
                    <a16:creationId xmlns:a16="http://schemas.microsoft.com/office/drawing/2014/main" id="{ADDE623B-D820-4432-A309-30C49A4DDB04}"/>
                  </a:ext>
                  <a:ext uri="{C183D7F6-B498-43B3-948B-1728B52AA6E4}">
                    <adec:decorative xmlns:adec="http://schemas.microsoft.com/office/drawing/2017/decorative" val="1"/>
                  </a:ext>
                </a:extLst>
              </p:cNvPr>
              <p:cNvSpPr>
                <a:spLocks/>
              </p:cNvSpPr>
              <p:nvPr userDrawn="1"/>
            </p:nvSpPr>
            <p:spPr bwMode="auto">
              <a:xfrm>
                <a:off x="3425825" y="3390493"/>
                <a:ext cx="561600" cy="561600"/>
              </a:xfrm>
              <a:custGeom>
                <a:avLst/>
                <a:gdLst>
                  <a:gd name="T0" fmla="*/ 177 w 177"/>
                  <a:gd name="T1" fmla="*/ 177 h 177"/>
                  <a:gd name="T2" fmla="*/ 137 w 177"/>
                  <a:gd name="T3" fmla="*/ 177 h 177"/>
                  <a:gd name="T4" fmla="*/ 0 w 177"/>
                  <a:gd name="T5" fmla="*/ 40 h 177"/>
                  <a:gd name="T6" fmla="*/ 0 w 177"/>
                  <a:gd name="T7" fmla="*/ 0 h 177"/>
                  <a:gd name="T8" fmla="*/ 177 w 177"/>
                  <a:gd name="T9" fmla="*/ 177 h 177"/>
                </a:gdLst>
                <a:ahLst/>
                <a:cxnLst>
                  <a:cxn ang="0">
                    <a:pos x="T0" y="T1"/>
                  </a:cxn>
                  <a:cxn ang="0">
                    <a:pos x="T2" y="T3"/>
                  </a:cxn>
                  <a:cxn ang="0">
                    <a:pos x="T4" y="T5"/>
                  </a:cxn>
                  <a:cxn ang="0">
                    <a:pos x="T6" y="T7"/>
                  </a:cxn>
                  <a:cxn ang="0">
                    <a:pos x="T8" y="T9"/>
                  </a:cxn>
                </a:cxnLst>
                <a:rect l="0" t="0" r="r" b="b"/>
                <a:pathLst>
                  <a:path w="177" h="177">
                    <a:moveTo>
                      <a:pt x="177" y="177"/>
                    </a:moveTo>
                    <a:cubicBezTo>
                      <a:pt x="137" y="177"/>
                      <a:pt x="137" y="177"/>
                      <a:pt x="137" y="177"/>
                    </a:cubicBezTo>
                    <a:cubicBezTo>
                      <a:pt x="137" y="102"/>
                      <a:pt x="76" y="40"/>
                      <a:pt x="0" y="40"/>
                    </a:cubicBezTo>
                    <a:cubicBezTo>
                      <a:pt x="0" y="0"/>
                      <a:pt x="0" y="0"/>
                      <a:pt x="0" y="0"/>
                    </a:cubicBezTo>
                    <a:cubicBezTo>
                      <a:pt x="98" y="0"/>
                      <a:pt x="177" y="80"/>
                      <a:pt x="177" y="17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8" name="Freeform 54">
                <a:extLst>
                  <a:ext uri="{FF2B5EF4-FFF2-40B4-BE49-F238E27FC236}">
                    <a16:creationId xmlns:a16="http://schemas.microsoft.com/office/drawing/2014/main" id="{8CC0AF22-F62B-4A78-AC37-2CB755FB1E8D}"/>
                  </a:ext>
                  <a:ext uri="{C183D7F6-B498-43B3-948B-1728B52AA6E4}">
                    <adec:decorative xmlns:adec="http://schemas.microsoft.com/office/drawing/2017/decorative" val="1"/>
                  </a:ext>
                </a:extLst>
              </p:cNvPr>
              <p:cNvSpPr>
                <a:spLocks/>
              </p:cNvSpPr>
              <p:nvPr userDrawn="1"/>
            </p:nvSpPr>
            <p:spPr bwMode="auto">
              <a:xfrm>
                <a:off x="2867025" y="3952093"/>
                <a:ext cx="561600" cy="561600"/>
              </a:xfrm>
              <a:custGeom>
                <a:avLst/>
                <a:gdLst>
                  <a:gd name="T0" fmla="*/ 177 w 177"/>
                  <a:gd name="T1" fmla="*/ 177 h 177"/>
                  <a:gd name="T2" fmla="*/ 0 w 177"/>
                  <a:gd name="T3" fmla="*/ 0 h 177"/>
                  <a:gd name="T4" fmla="*/ 40 w 177"/>
                  <a:gd name="T5" fmla="*/ 0 h 177"/>
                  <a:gd name="T6" fmla="*/ 177 w 177"/>
                  <a:gd name="T7" fmla="*/ 137 h 177"/>
                  <a:gd name="T8" fmla="*/ 177 w 177"/>
                  <a:gd name="T9" fmla="*/ 177 h 177"/>
                </a:gdLst>
                <a:ahLst/>
                <a:cxnLst>
                  <a:cxn ang="0">
                    <a:pos x="T0" y="T1"/>
                  </a:cxn>
                  <a:cxn ang="0">
                    <a:pos x="T2" y="T3"/>
                  </a:cxn>
                  <a:cxn ang="0">
                    <a:pos x="T4" y="T5"/>
                  </a:cxn>
                  <a:cxn ang="0">
                    <a:pos x="T6" y="T7"/>
                  </a:cxn>
                  <a:cxn ang="0">
                    <a:pos x="T8" y="T9"/>
                  </a:cxn>
                </a:cxnLst>
                <a:rect l="0" t="0" r="r" b="b"/>
                <a:pathLst>
                  <a:path w="177" h="177">
                    <a:moveTo>
                      <a:pt x="177" y="177"/>
                    </a:moveTo>
                    <a:cubicBezTo>
                      <a:pt x="79" y="177"/>
                      <a:pt x="0" y="98"/>
                      <a:pt x="0" y="0"/>
                    </a:cubicBezTo>
                    <a:cubicBezTo>
                      <a:pt x="40" y="0"/>
                      <a:pt x="40" y="0"/>
                      <a:pt x="40" y="0"/>
                    </a:cubicBezTo>
                    <a:cubicBezTo>
                      <a:pt x="40" y="76"/>
                      <a:pt x="102" y="137"/>
                      <a:pt x="177" y="137"/>
                    </a:cubicBezTo>
                    <a:lnTo>
                      <a:pt x="177" y="177"/>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9" name="Freeform 59">
                <a:extLst>
                  <a:ext uri="{FF2B5EF4-FFF2-40B4-BE49-F238E27FC236}">
                    <a16:creationId xmlns:a16="http://schemas.microsoft.com/office/drawing/2014/main" id="{8CAC4ECA-46EF-406B-8CA3-DA4D2AAE5D9A}"/>
                  </a:ext>
                  <a:ext uri="{C183D7F6-B498-43B3-948B-1728B52AA6E4}">
                    <adec:decorative xmlns:adec="http://schemas.microsoft.com/office/drawing/2017/decorative" val="1"/>
                  </a:ext>
                </a:extLst>
              </p:cNvPr>
              <p:cNvSpPr>
                <a:spLocks/>
              </p:cNvSpPr>
              <p:nvPr userDrawn="1"/>
            </p:nvSpPr>
            <p:spPr bwMode="auto">
              <a:xfrm>
                <a:off x="3425825" y="3952093"/>
                <a:ext cx="561600" cy="561600"/>
              </a:xfrm>
              <a:custGeom>
                <a:avLst/>
                <a:gdLst>
                  <a:gd name="T0" fmla="*/ 0 w 177"/>
                  <a:gd name="T1" fmla="*/ 177 h 177"/>
                  <a:gd name="T2" fmla="*/ 0 w 177"/>
                  <a:gd name="T3" fmla="*/ 137 h 177"/>
                  <a:gd name="T4" fmla="*/ 137 w 177"/>
                  <a:gd name="T5" fmla="*/ 0 h 177"/>
                  <a:gd name="T6" fmla="*/ 177 w 177"/>
                  <a:gd name="T7" fmla="*/ 0 h 177"/>
                  <a:gd name="T8" fmla="*/ 0 w 177"/>
                  <a:gd name="T9" fmla="*/ 177 h 177"/>
                </a:gdLst>
                <a:ahLst/>
                <a:cxnLst>
                  <a:cxn ang="0">
                    <a:pos x="T0" y="T1"/>
                  </a:cxn>
                  <a:cxn ang="0">
                    <a:pos x="T2" y="T3"/>
                  </a:cxn>
                  <a:cxn ang="0">
                    <a:pos x="T4" y="T5"/>
                  </a:cxn>
                  <a:cxn ang="0">
                    <a:pos x="T6" y="T7"/>
                  </a:cxn>
                  <a:cxn ang="0">
                    <a:pos x="T8" y="T9"/>
                  </a:cxn>
                </a:cxnLst>
                <a:rect l="0" t="0" r="r" b="b"/>
                <a:pathLst>
                  <a:path w="177" h="177">
                    <a:moveTo>
                      <a:pt x="0" y="177"/>
                    </a:moveTo>
                    <a:cubicBezTo>
                      <a:pt x="0" y="137"/>
                      <a:pt x="0" y="137"/>
                      <a:pt x="0" y="137"/>
                    </a:cubicBezTo>
                    <a:cubicBezTo>
                      <a:pt x="76" y="137"/>
                      <a:pt x="137" y="76"/>
                      <a:pt x="137" y="0"/>
                    </a:cubicBezTo>
                    <a:cubicBezTo>
                      <a:pt x="177" y="0"/>
                      <a:pt x="177" y="0"/>
                      <a:pt x="177" y="0"/>
                    </a:cubicBezTo>
                    <a:cubicBezTo>
                      <a:pt x="177" y="98"/>
                      <a:pt x="98" y="177"/>
                      <a:pt x="0" y="177"/>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58" name="Group 57">
              <a:extLst>
                <a:ext uri="{FF2B5EF4-FFF2-40B4-BE49-F238E27FC236}">
                  <a16:creationId xmlns:a16="http://schemas.microsoft.com/office/drawing/2014/main" id="{A92AF2D5-3C4A-4EF6-A9DA-CF8A449778B4}"/>
                </a:ext>
              </a:extLst>
            </p:cNvPr>
            <p:cNvGrpSpPr/>
            <p:nvPr userDrawn="1"/>
          </p:nvGrpSpPr>
          <p:grpSpPr>
            <a:xfrm>
              <a:off x="3564275" y="2871321"/>
              <a:ext cx="934700" cy="2162293"/>
              <a:chOff x="4962694" y="2810382"/>
              <a:chExt cx="934700" cy="2162293"/>
            </a:xfrm>
          </p:grpSpPr>
          <p:sp>
            <p:nvSpPr>
              <p:cNvPr id="68" name="Freeform 73">
                <a:extLst>
                  <a:ext uri="{FF2B5EF4-FFF2-40B4-BE49-F238E27FC236}">
                    <a16:creationId xmlns:a16="http://schemas.microsoft.com/office/drawing/2014/main" id="{499FC142-589C-4F53-AFBE-24E3EDE07394}"/>
                  </a:ext>
                  <a:ext uri="{C183D7F6-B498-43B3-948B-1728B52AA6E4}">
                    <adec:decorative xmlns:adec="http://schemas.microsoft.com/office/drawing/2017/decorative" val="1"/>
                  </a:ext>
                </a:extLst>
              </p:cNvPr>
              <p:cNvSpPr>
                <a:spLocks/>
              </p:cNvSpPr>
              <p:nvPr userDrawn="1"/>
            </p:nvSpPr>
            <p:spPr bwMode="auto">
              <a:xfrm>
                <a:off x="5173663" y="3016250"/>
                <a:ext cx="715962" cy="1749425"/>
              </a:xfrm>
              <a:custGeom>
                <a:avLst/>
                <a:gdLst>
                  <a:gd name="T0" fmla="*/ 0 w 226"/>
                  <a:gd name="T1" fmla="*/ 552 h 552"/>
                  <a:gd name="T2" fmla="*/ 164 w 226"/>
                  <a:gd name="T3" fmla="*/ 163 h 552"/>
                  <a:gd name="T4" fmla="*/ 2 w 226"/>
                  <a:gd name="T5" fmla="*/ 0 h 552"/>
                </a:gdLst>
                <a:ahLst/>
                <a:cxnLst>
                  <a:cxn ang="0">
                    <a:pos x="T0" y="T1"/>
                  </a:cxn>
                  <a:cxn ang="0">
                    <a:pos x="T2" y="T3"/>
                  </a:cxn>
                  <a:cxn ang="0">
                    <a:pos x="T4" y="T5"/>
                  </a:cxn>
                </a:cxnLst>
                <a:rect l="0" t="0" r="r" b="b"/>
                <a:pathLst>
                  <a:path w="226" h="552">
                    <a:moveTo>
                      <a:pt x="0" y="552"/>
                    </a:moveTo>
                    <a:cubicBezTo>
                      <a:pt x="153" y="490"/>
                      <a:pt x="226" y="316"/>
                      <a:pt x="164" y="163"/>
                    </a:cubicBezTo>
                    <a:cubicBezTo>
                      <a:pt x="133" y="86"/>
                      <a:pt x="73" y="29"/>
                      <a:pt x="2" y="0"/>
                    </a:cubicBezTo>
                  </a:path>
                </a:pathLst>
              </a:custGeom>
              <a:noFill/>
              <a:ln w="12700" cap="flat">
                <a:solidFill>
                  <a:schemeClr val="accent5">
                    <a:lumMod val="9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9" name="Oval 82">
                <a:extLst>
                  <a:ext uri="{FF2B5EF4-FFF2-40B4-BE49-F238E27FC236}">
                    <a16:creationId xmlns:a16="http://schemas.microsoft.com/office/drawing/2014/main" id="{A729068A-12F9-4357-8173-237B45C93445}"/>
                  </a:ext>
                  <a:ext uri="{C183D7F6-B498-43B3-948B-1728B52AA6E4}">
                    <adec:decorative xmlns:adec="http://schemas.microsoft.com/office/drawing/2017/decorative" val="1"/>
                  </a:ext>
                </a:extLst>
              </p:cNvPr>
              <p:cNvSpPr>
                <a:spLocks noChangeArrowheads="1"/>
              </p:cNvSpPr>
              <p:nvPr userDrawn="1"/>
            </p:nvSpPr>
            <p:spPr bwMode="auto">
              <a:xfrm>
                <a:off x="5430838" y="3165475"/>
                <a:ext cx="106362" cy="106363"/>
              </a:xfrm>
              <a:prstGeom prst="ellipse">
                <a:avLst/>
              </a:prstGeom>
              <a:solidFill>
                <a:srgbClr val="FFFFFF"/>
              </a:solidFill>
              <a:ln w="12700" cap="flat">
                <a:solidFill>
                  <a:schemeClr val="accent5">
                    <a:lumMod val="90000"/>
                  </a:schemeClr>
                </a:solidFill>
                <a:prstDash val="solid"/>
                <a:miter lim="800000"/>
                <a:headEnd/>
                <a:tailEnd/>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0" name="Oval 83">
                <a:extLst>
                  <a:ext uri="{FF2B5EF4-FFF2-40B4-BE49-F238E27FC236}">
                    <a16:creationId xmlns:a16="http://schemas.microsoft.com/office/drawing/2014/main" id="{BAEA35AF-7BBF-44F8-A356-A2672147537D}"/>
                  </a:ext>
                  <a:ext uri="{C183D7F6-B498-43B3-948B-1728B52AA6E4}">
                    <adec:decorative xmlns:adec="http://schemas.microsoft.com/office/drawing/2017/decorative" val="1"/>
                  </a:ext>
                </a:extLst>
              </p:cNvPr>
              <p:cNvSpPr>
                <a:spLocks noChangeArrowheads="1"/>
              </p:cNvSpPr>
              <p:nvPr userDrawn="1"/>
            </p:nvSpPr>
            <p:spPr bwMode="auto">
              <a:xfrm>
                <a:off x="5708650" y="3836988"/>
                <a:ext cx="107950" cy="107950"/>
              </a:xfrm>
              <a:prstGeom prst="ellipse">
                <a:avLst/>
              </a:prstGeom>
              <a:solidFill>
                <a:srgbClr val="FFFFFF"/>
              </a:solidFill>
              <a:ln w="12700" cap="flat">
                <a:solidFill>
                  <a:schemeClr val="accent5">
                    <a:lumMod val="90000"/>
                  </a:schemeClr>
                </a:solidFill>
                <a:prstDash val="solid"/>
                <a:miter lim="800000"/>
                <a:headEnd/>
                <a:tailEnd/>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1" name="Oval 84">
                <a:extLst>
                  <a:ext uri="{FF2B5EF4-FFF2-40B4-BE49-F238E27FC236}">
                    <a16:creationId xmlns:a16="http://schemas.microsoft.com/office/drawing/2014/main" id="{79EE8298-3064-4F92-A5D0-CBEA8AECB90C}"/>
                  </a:ext>
                  <a:ext uri="{C183D7F6-B498-43B3-948B-1728B52AA6E4}">
                    <adec:decorative xmlns:adec="http://schemas.microsoft.com/office/drawing/2017/decorative" val="1"/>
                  </a:ext>
                </a:extLst>
              </p:cNvPr>
              <p:cNvSpPr>
                <a:spLocks noChangeArrowheads="1"/>
              </p:cNvSpPr>
              <p:nvPr userDrawn="1"/>
            </p:nvSpPr>
            <p:spPr bwMode="auto">
              <a:xfrm>
                <a:off x="5430838" y="4505325"/>
                <a:ext cx="106362" cy="107950"/>
              </a:xfrm>
              <a:prstGeom prst="ellipse">
                <a:avLst/>
              </a:prstGeom>
              <a:solidFill>
                <a:srgbClr val="FFFFFF"/>
              </a:solidFill>
              <a:ln w="12700" cap="flat">
                <a:solidFill>
                  <a:schemeClr val="accent5">
                    <a:lumMod val="90000"/>
                  </a:schemeClr>
                </a:solidFill>
                <a:prstDash val="solid"/>
                <a:miter lim="800000"/>
                <a:headEnd/>
                <a:tailEnd/>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2" name="Oval 71">
                <a:extLst>
                  <a:ext uri="{FF2B5EF4-FFF2-40B4-BE49-F238E27FC236}">
                    <a16:creationId xmlns:a16="http://schemas.microsoft.com/office/drawing/2014/main" id="{5B72E64D-BC6B-454B-A60E-04F713F2BEF1}"/>
                  </a:ext>
                </a:extLst>
              </p:cNvPr>
              <p:cNvSpPr/>
              <p:nvPr userDrawn="1"/>
            </p:nvSpPr>
            <p:spPr>
              <a:xfrm>
                <a:off x="4962694" y="4558675"/>
                <a:ext cx="414000" cy="414000"/>
              </a:xfrm>
              <a:prstGeom prst="ellipse">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73" name="Oval 72">
                <a:extLst>
                  <a:ext uri="{FF2B5EF4-FFF2-40B4-BE49-F238E27FC236}">
                    <a16:creationId xmlns:a16="http://schemas.microsoft.com/office/drawing/2014/main" id="{A84753DD-2580-4505-91D3-7D9D0C27F195}"/>
                  </a:ext>
                  <a:ext uri="{C183D7F6-B498-43B3-948B-1728B52AA6E4}">
                    <adec:decorative xmlns:adec="http://schemas.microsoft.com/office/drawing/2017/decorative" val="1"/>
                  </a:ext>
                </a:extLst>
              </p:cNvPr>
              <p:cNvSpPr/>
              <p:nvPr userDrawn="1"/>
            </p:nvSpPr>
            <p:spPr>
              <a:xfrm>
                <a:off x="4974600" y="2810382"/>
                <a:ext cx="414000" cy="414000"/>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74" name="Oval 73">
                <a:extLst>
                  <a:ext uri="{FF2B5EF4-FFF2-40B4-BE49-F238E27FC236}">
                    <a16:creationId xmlns:a16="http://schemas.microsoft.com/office/drawing/2014/main" id="{C3C4EF5C-58B7-451F-869C-8B11438C0DCD}"/>
                  </a:ext>
                  <a:ext uri="{C183D7F6-B498-43B3-948B-1728B52AA6E4}">
                    <adec:decorative xmlns:adec="http://schemas.microsoft.com/office/drawing/2017/decorative" val="1"/>
                  </a:ext>
                </a:extLst>
              </p:cNvPr>
              <p:cNvSpPr/>
              <p:nvPr userDrawn="1"/>
            </p:nvSpPr>
            <p:spPr>
              <a:xfrm>
                <a:off x="5479425" y="3318838"/>
                <a:ext cx="414000" cy="414000"/>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75" name="Oval 74">
                <a:extLst>
                  <a:ext uri="{FF2B5EF4-FFF2-40B4-BE49-F238E27FC236}">
                    <a16:creationId xmlns:a16="http://schemas.microsoft.com/office/drawing/2014/main" id="{2CD94D27-2605-42BC-9FB6-6D8BB58110AB}"/>
                  </a:ext>
                  <a:ext uri="{C183D7F6-B498-43B3-948B-1728B52AA6E4}">
                    <adec:decorative xmlns:adec="http://schemas.microsoft.com/office/drawing/2017/decorative" val="1"/>
                  </a:ext>
                </a:extLst>
              </p:cNvPr>
              <p:cNvSpPr/>
              <p:nvPr userDrawn="1"/>
            </p:nvSpPr>
            <p:spPr>
              <a:xfrm>
                <a:off x="5483394" y="4045119"/>
                <a:ext cx="414000" cy="414000"/>
              </a:xfrm>
              <a:prstGeom prst="ellipse">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grpSp>
        <p:grpSp>
          <p:nvGrpSpPr>
            <p:cNvPr id="59" name="Group 58">
              <a:extLst>
                <a:ext uri="{FF2B5EF4-FFF2-40B4-BE49-F238E27FC236}">
                  <a16:creationId xmlns:a16="http://schemas.microsoft.com/office/drawing/2014/main" id="{343DB700-9FA4-4976-8304-68C533A6DC5D}"/>
                </a:ext>
              </a:extLst>
            </p:cNvPr>
            <p:cNvGrpSpPr/>
            <p:nvPr userDrawn="1"/>
          </p:nvGrpSpPr>
          <p:grpSpPr>
            <a:xfrm flipH="1">
              <a:off x="2349650" y="2871321"/>
              <a:ext cx="934700" cy="2162293"/>
              <a:chOff x="4962694" y="2810382"/>
              <a:chExt cx="934700" cy="2162293"/>
            </a:xfrm>
          </p:grpSpPr>
          <p:sp>
            <p:nvSpPr>
              <p:cNvPr id="60" name="Freeform 73">
                <a:extLst>
                  <a:ext uri="{FF2B5EF4-FFF2-40B4-BE49-F238E27FC236}">
                    <a16:creationId xmlns:a16="http://schemas.microsoft.com/office/drawing/2014/main" id="{E9D88D5B-29E4-4B29-B4F3-CCD487364E06}"/>
                  </a:ext>
                  <a:ext uri="{C183D7F6-B498-43B3-948B-1728B52AA6E4}">
                    <adec:decorative xmlns:adec="http://schemas.microsoft.com/office/drawing/2017/decorative" val="1"/>
                  </a:ext>
                </a:extLst>
              </p:cNvPr>
              <p:cNvSpPr>
                <a:spLocks/>
              </p:cNvSpPr>
              <p:nvPr userDrawn="1"/>
            </p:nvSpPr>
            <p:spPr bwMode="auto">
              <a:xfrm>
                <a:off x="5173663" y="3016250"/>
                <a:ext cx="715962" cy="1749425"/>
              </a:xfrm>
              <a:custGeom>
                <a:avLst/>
                <a:gdLst>
                  <a:gd name="T0" fmla="*/ 0 w 226"/>
                  <a:gd name="T1" fmla="*/ 552 h 552"/>
                  <a:gd name="T2" fmla="*/ 164 w 226"/>
                  <a:gd name="T3" fmla="*/ 163 h 552"/>
                  <a:gd name="T4" fmla="*/ 2 w 226"/>
                  <a:gd name="T5" fmla="*/ 0 h 552"/>
                </a:gdLst>
                <a:ahLst/>
                <a:cxnLst>
                  <a:cxn ang="0">
                    <a:pos x="T0" y="T1"/>
                  </a:cxn>
                  <a:cxn ang="0">
                    <a:pos x="T2" y="T3"/>
                  </a:cxn>
                  <a:cxn ang="0">
                    <a:pos x="T4" y="T5"/>
                  </a:cxn>
                </a:cxnLst>
                <a:rect l="0" t="0" r="r" b="b"/>
                <a:pathLst>
                  <a:path w="226" h="552">
                    <a:moveTo>
                      <a:pt x="0" y="552"/>
                    </a:moveTo>
                    <a:cubicBezTo>
                      <a:pt x="153" y="490"/>
                      <a:pt x="226" y="316"/>
                      <a:pt x="164" y="163"/>
                    </a:cubicBezTo>
                    <a:cubicBezTo>
                      <a:pt x="133" y="86"/>
                      <a:pt x="73" y="29"/>
                      <a:pt x="2" y="0"/>
                    </a:cubicBezTo>
                  </a:path>
                </a:pathLst>
              </a:custGeom>
              <a:noFill/>
              <a:ln w="12700" cap="flat">
                <a:solidFill>
                  <a:schemeClr val="accent5">
                    <a:lumMod val="9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1" name="Oval 82">
                <a:extLst>
                  <a:ext uri="{FF2B5EF4-FFF2-40B4-BE49-F238E27FC236}">
                    <a16:creationId xmlns:a16="http://schemas.microsoft.com/office/drawing/2014/main" id="{D777CA1F-9E37-467F-91EA-C358BCAE6E94}"/>
                  </a:ext>
                  <a:ext uri="{C183D7F6-B498-43B3-948B-1728B52AA6E4}">
                    <adec:decorative xmlns:adec="http://schemas.microsoft.com/office/drawing/2017/decorative" val="1"/>
                  </a:ext>
                </a:extLst>
              </p:cNvPr>
              <p:cNvSpPr>
                <a:spLocks noChangeArrowheads="1"/>
              </p:cNvSpPr>
              <p:nvPr userDrawn="1"/>
            </p:nvSpPr>
            <p:spPr bwMode="auto">
              <a:xfrm>
                <a:off x="5430838" y="3165475"/>
                <a:ext cx="106362" cy="106363"/>
              </a:xfrm>
              <a:prstGeom prst="ellipse">
                <a:avLst/>
              </a:prstGeom>
              <a:solidFill>
                <a:srgbClr val="FFFFFF"/>
              </a:solidFill>
              <a:ln w="12700" cap="flat">
                <a:solidFill>
                  <a:schemeClr val="accent5">
                    <a:lumMod val="90000"/>
                  </a:schemeClr>
                </a:solidFill>
                <a:prstDash val="solid"/>
                <a:miter lim="800000"/>
                <a:headEnd/>
                <a:tailEnd/>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2" name="Oval 83">
                <a:extLst>
                  <a:ext uri="{FF2B5EF4-FFF2-40B4-BE49-F238E27FC236}">
                    <a16:creationId xmlns:a16="http://schemas.microsoft.com/office/drawing/2014/main" id="{0C244881-4544-4B25-B75E-F3A0E975BD96}"/>
                  </a:ext>
                  <a:ext uri="{C183D7F6-B498-43B3-948B-1728B52AA6E4}">
                    <adec:decorative xmlns:adec="http://schemas.microsoft.com/office/drawing/2017/decorative" val="1"/>
                  </a:ext>
                </a:extLst>
              </p:cNvPr>
              <p:cNvSpPr>
                <a:spLocks noChangeArrowheads="1"/>
              </p:cNvSpPr>
              <p:nvPr userDrawn="1"/>
            </p:nvSpPr>
            <p:spPr bwMode="auto">
              <a:xfrm>
                <a:off x="5708650" y="3836988"/>
                <a:ext cx="107950" cy="107950"/>
              </a:xfrm>
              <a:prstGeom prst="ellipse">
                <a:avLst/>
              </a:prstGeom>
              <a:solidFill>
                <a:srgbClr val="FFFFFF"/>
              </a:solidFill>
              <a:ln w="12700" cap="flat">
                <a:solidFill>
                  <a:schemeClr val="accent5">
                    <a:lumMod val="90000"/>
                  </a:schemeClr>
                </a:solidFill>
                <a:prstDash val="solid"/>
                <a:miter lim="800000"/>
                <a:headEnd/>
                <a:tailEnd/>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3" name="Oval 84">
                <a:extLst>
                  <a:ext uri="{FF2B5EF4-FFF2-40B4-BE49-F238E27FC236}">
                    <a16:creationId xmlns:a16="http://schemas.microsoft.com/office/drawing/2014/main" id="{8B71A0AB-6114-4CF9-8D57-9067FC29C2C8}"/>
                  </a:ext>
                  <a:ext uri="{C183D7F6-B498-43B3-948B-1728B52AA6E4}">
                    <adec:decorative xmlns:adec="http://schemas.microsoft.com/office/drawing/2017/decorative" val="1"/>
                  </a:ext>
                </a:extLst>
              </p:cNvPr>
              <p:cNvSpPr>
                <a:spLocks noChangeArrowheads="1"/>
              </p:cNvSpPr>
              <p:nvPr userDrawn="1"/>
            </p:nvSpPr>
            <p:spPr bwMode="auto">
              <a:xfrm>
                <a:off x="5430838" y="4505325"/>
                <a:ext cx="106362" cy="107950"/>
              </a:xfrm>
              <a:prstGeom prst="ellipse">
                <a:avLst/>
              </a:prstGeom>
              <a:solidFill>
                <a:srgbClr val="FFFFFF"/>
              </a:solidFill>
              <a:ln w="12700" cap="flat">
                <a:solidFill>
                  <a:schemeClr val="accent5">
                    <a:lumMod val="90000"/>
                  </a:schemeClr>
                </a:solidFill>
                <a:prstDash val="solid"/>
                <a:miter lim="800000"/>
                <a:headEnd/>
                <a:tailEnd/>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4" name="Oval 63">
                <a:extLst>
                  <a:ext uri="{FF2B5EF4-FFF2-40B4-BE49-F238E27FC236}">
                    <a16:creationId xmlns:a16="http://schemas.microsoft.com/office/drawing/2014/main" id="{F159BB71-6DB4-478E-9936-ED08FA185594}"/>
                  </a:ext>
                  <a:ext uri="{C183D7F6-B498-43B3-948B-1728B52AA6E4}">
                    <adec:decorative xmlns:adec="http://schemas.microsoft.com/office/drawing/2017/decorative" val="1"/>
                  </a:ext>
                </a:extLst>
              </p:cNvPr>
              <p:cNvSpPr/>
              <p:nvPr userDrawn="1"/>
            </p:nvSpPr>
            <p:spPr>
              <a:xfrm>
                <a:off x="4962694" y="4558675"/>
                <a:ext cx="414000" cy="414000"/>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65" name="Oval 64">
                <a:extLst>
                  <a:ext uri="{FF2B5EF4-FFF2-40B4-BE49-F238E27FC236}">
                    <a16:creationId xmlns:a16="http://schemas.microsoft.com/office/drawing/2014/main" id="{A1D86BFE-30D3-4683-A764-37E2A565575A}"/>
                  </a:ext>
                  <a:ext uri="{C183D7F6-B498-43B3-948B-1728B52AA6E4}">
                    <adec:decorative xmlns:adec="http://schemas.microsoft.com/office/drawing/2017/decorative" val="1"/>
                  </a:ext>
                </a:extLst>
              </p:cNvPr>
              <p:cNvSpPr/>
              <p:nvPr userDrawn="1"/>
            </p:nvSpPr>
            <p:spPr>
              <a:xfrm>
                <a:off x="4974600" y="2810382"/>
                <a:ext cx="414000" cy="414000"/>
              </a:xfrm>
              <a:prstGeom prst="ellipse">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66" name="Oval 65">
                <a:extLst>
                  <a:ext uri="{FF2B5EF4-FFF2-40B4-BE49-F238E27FC236}">
                    <a16:creationId xmlns:a16="http://schemas.microsoft.com/office/drawing/2014/main" id="{36EC2B61-2E56-4C45-8194-6105787FB38B}"/>
                  </a:ext>
                  <a:ext uri="{C183D7F6-B498-43B3-948B-1728B52AA6E4}">
                    <adec:decorative xmlns:adec="http://schemas.microsoft.com/office/drawing/2017/decorative" val="1"/>
                  </a:ext>
                </a:extLst>
              </p:cNvPr>
              <p:cNvSpPr/>
              <p:nvPr userDrawn="1"/>
            </p:nvSpPr>
            <p:spPr>
              <a:xfrm>
                <a:off x="5479425" y="3318838"/>
                <a:ext cx="414000" cy="414000"/>
              </a:xfrm>
              <a:prstGeom prst="ellipse">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67" name="Oval 66">
                <a:extLst>
                  <a:ext uri="{FF2B5EF4-FFF2-40B4-BE49-F238E27FC236}">
                    <a16:creationId xmlns:a16="http://schemas.microsoft.com/office/drawing/2014/main" id="{5AE4FAA2-EA75-4714-B34C-8A40D0061440}"/>
                  </a:ext>
                  <a:ext uri="{C183D7F6-B498-43B3-948B-1728B52AA6E4}">
                    <adec:decorative xmlns:adec="http://schemas.microsoft.com/office/drawing/2017/decorative" val="1"/>
                  </a:ext>
                </a:extLst>
              </p:cNvPr>
              <p:cNvSpPr/>
              <p:nvPr userDrawn="1"/>
            </p:nvSpPr>
            <p:spPr>
              <a:xfrm>
                <a:off x="5483394" y="4045119"/>
                <a:ext cx="414000" cy="414000"/>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grpSp>
      </p:grpSp>
      <p:grpSp>
        <p:nvGrpSpPr>
          <p:cNvPr id="90" name="Group 89" descr="circles connected by bars">
            <a:extLst>
              <a:ext uri="{FF2B5EF4-FFF2-40B4-BE49-F238E27FC236}">
                <a16:creationId xmlns:a16="http://schemas.microsoft.com/office/drawing/2014/main" id="{87AB55F5-DB06-48B6-A7E7-BA4956D14DC9}"/>
              </a:ext>
            </a:extLst>
          </p:cNvPr>
          <p:cNvGrpSpPr/>
          <p:nvPr/>
        </p:nvGrpSpPr>
        <p:grpSpPr>
          <a:xfrm>
            <a:off x="6626308" y="1215001"/>
            <a:ext cx="1738940" cy="1739654"/>
            <a:chOff x="4940506" y="1652088"/>
            <a:chExt cx="2318586" cy="2319539"/>
          </a:xfrm>
        </p:grpSpPr>
        <p:grpSp>
          <p:nvGrpSpPr>
            <p:cNvPr id="91" name="Group 90">
              <a:extLst>
                <a:ext uri="{FF2B5EF4-FFF2-40B4-BE49-F238E27FC236}">
                  <a16:creationId xmlns:a16="http://schemas.microsoft.com/office/drawing/2014/main" id="{C287741C-6399-40A9-A422-DCEB2B27651E}"/>
                </a:ext>
              </a:extLst>
            </p:cNvPr>
            <p:cNvGrpSpPr/>
            <p:nvPr userDrawn="1"/>
          </p:nvGrpSpPr>
          <p:grpSpPr>
            <a:xfrm>
              <a:off x="5550934" y="2279789"/>
              <a:ext cx="1094700" cy="1101406"/>
              <a:chOff x="5550934" y="2279789"/>
              <a:chExt cx="1094700" cy="1101406"/>
            </a:xfrm>
          </p:grpSpPr>
          <p:sp>
            <p:nvSpPr>
              <p:cNvPr id="105" name="Freeform 109">
                <a:extLst>
                  <a:ext uri="{FF2B5EF4-FFF2-40B4-BE49-F238E27FC236}">
                    <a16:creationId xmlns:a16="http://schemas.microsoft.com/office/drawing/2014/main" id="{106AD4EA-C02D-4854-9828-A1D12B45C86E}"/>
                  </a:ext>
                  <a:ext uri="{C183D7F6-B498-43B3-948B-1728B52AA6E4}">
                    <adec:decorative xmlns:adec="http://schemas.microsoft.com/office/drawing/2017/decorative" val="1"/>
                  </a:ext>
                </a:extLst>
              </p:cNvPr>
              <p:cNvSpPr>
                <a:spLocks/>
              </p:cNvSpPr>
              <p:nvPr userDrawn="1"/>
            </p:nvSpPr>
            <p:spPr bwMode="auto">
              <a:xfrm>
                <a:off x="5550934" y="3010395"/>
                <a:ext cx="370800" cy="370800"/>
              </a:xfrm>
              <a:custGeom>
                <a:avLst/>
                <a:gdLst>
                  <a:gd name="T0" fmla="*/ 274 w 274"/>
                  <a:gd name="T1" fmla="*/ 133 h 274"/>
                  <a:gd name="T2" fmla="*/ 142 w 274"/>
                  <a:gd name="T3" fmla="*/ 0 h 274"/>
                  <a:gd name="T4" fmla="*/ 0 w 274"/>
                  <a:gd name="T5" fmla="*/ 142 h 274"/>
                  <a:gd name="T6" fmla="*/ 132 w 274"/>
                  <a:gd name="T7" fmla="*/ 274 h 274"/>
                  <a:gd name="T8" fmla="*/ 274 w 274"/>
                  <a:gd name="T9" fmla="*/ 133 h 274"/>
                </a:gdLst>
                <a:ahLst/>
                <a:cxnLst>
                  <a:cxn ang="0">
                    <a:pos x="T0" y="T1"/>
                  </a:cxn>
                  <a:cxn ang="0">
                    <a:pos x="T2" y="T3"/>
                  </a:cxn>
                  <a:cxn ang="0">
                    <a:pos x="T4" y="T5"/>
                  </a:cxn>
                  <a:cxn ang="0">
                    <a:pos x="T6" y="T7"/>
                  </a:cxn>
                  <a:cxn ang="0">
                    <a:pos x="T8" y="T9"/>
                  </a:cxn>
                </a:cxnLst>
                <a:rect l="0" t="0" r="r" b="b"/>
                <a:pathLst>
                  <a:path w="274" h="274">
                    <a:moveTo>
                      <a:pt x="274" y="133"/>
                    </a:moveTo>
                    <a:lnTo>
                      <a:pt x="142" y="0"/>
                    </a:lnTo>
                    <a:lnTo>
                      <a:pt x="0" y="142"/>
                    </a:lnTo>
                    <a:lnTo>
                      <a:pt x="132" y="274"/>
                    </a:lnTo>
                    <a:lnTo>
                      <a:pt x="274" y="133"/>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6" name="Freeform 109">
                <a:extLst>
                  <a:ext uri="{FF2B5EF4-FFF2-40B4-BE49-F238E27FC236}">
                    <a16:creationId xmlns:a16="http://schemas.microsoft.com/office/drawing/2014/main" id="{94101C4A-1CBB-4442-A54C-0AC39EC39F9E}"/>
                  </a:ext>
                  <a:ext uri="{C183D7F6-B498-43B3-948B-1728B52AA6E4}">
                    <adec:decorative xmlns:adec="http://schemas.microsoft.com/office/drawing/2017/decorative" val="1"/>
                  </a:ext>
                </a:extLst>
              </p:cNvPr>
              <p:cNvSpPr>
                <a:spLocks/>
              </p:cNvSpPr>
              <p:nvPr userDrawn="1"/>
            </p:nvSpPr>
            <p:spPr bwMode="auto">
              <a:xfrm flipH="1" flipV="1">
                <a:off x="6274834" y="2279789"/>
                <a:ext cx="370800" cy="370800"/>
              </a:xfrm>
              <a:custGeom>
                <a:avLst/>
                <a:gdLst>
                  <a:gd name="T0" fmla="*/ 274 w 274"/>
                  <a:gd name="T1" fmla="*/ 133 h 274"/>
                  <a:gd name="T2" fmla="*/ 142 w 274"/>
                  <a:gd name="T3" fmla="*/ 0 h 274"/>
                  <a:gd name="T4" fmla="*/ 0 w 274"/>
                  <a:gd name="T5" fmla="*/ 142 h 274"/>
                  <a:gd name="T6" fmla="*/ 132 w 274"/>
                  <a:gd name="T7" fmla="*/ 274 h 274"/>
                  <a:gd name="T8" fmla="*/ 274 w 274"/>
                  <a:gd name="T9" fmla="*/ 133 h 274"/>
                </a:gdLst>
                <a:ahLst/>
                <a:cxnLst>
                  <a:cxn ang="0">
                    <a:pos x="T0" y="T1"/>
                  </a:cxn>
                  <a:cxn ang="0">
                    <a:pos x="T2" y="T3"/>
                  </a:cxn>
                  <a:cxn ang="0">
                    <a:pos x="T4" y="T5"/>
                  </a:cxn>
                  <a:cxn ang="0">
                    <a:pos x="T6" y="T7"/>
                  </a:cxn>
                  <a:cxn ang="0">
                    <a:pos x="T8" y="T9"/>
                  </a:cxn>
                </a:cxnLst>
                <a:rect l="0" t="0" r="r" b="b"/>
                <a:pathLst>
                  <a:path w="274" h="274">
                    <a:moveTo>
                      <a:pt x="274" y="133"/>
                    </a:moveTo>
                    <a:lnTo>
                      <a:pt x="142" y="0"/>
                    </a:lnTo>
                    <a:lnTo>
                      <a:pt x="0" y="142"/>
                    </a:lnTo>
                    <a:lnTo>
                      <a:pt x="132" y="274"/>
                    </a:lnTo>
                    <a:lnTo>
                      <a:pt x="274" y="133"/>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7" name="Freeform 109">
                <a:extLst>
                  <a:ext uri="{FF2B5EF4-FFF2-40B4-BE49-F238E27FC236}">
                    <a16:creationId xmlns:a16="http://schemas.microsoft.com/office/drawing/2014/main" id="{6F20116E-A232-484B-81A9-1550323D3151}"/>
                  </a:ext>
                  <a:ext uri="{C183D7F6-B498-43B3-948B-1728B52AA6E4}">
                    <adec:decorative xmlns:adec="http://schemas.microsoft.com/office/drawing/2017/decorative" val="1"/>
                  </a:ext>
                </a:extLst>
              </p:cNvPr>
              <p:cNvSpPr>
                <a:spLocks/>
              </p:cNvSpPr>
              <p:nvPr userDrawn="1"/>
            </p:nvSpPr>
            <p:spPr bwMode="auto">
              <a:xfrm flipH="1" flipV="1">
                <a:off x="6274834" y="3010395"/>
                <a:ext cx="370800" cy="370800"/>
              </a:xfrm>
              <a:custGeom>
                <a:avLst/>
                <a:gdLst>
                  <a:gd name="T0" fmla="*/ 274 w 274"/>
                  <a:gd name="T1" fmla="*/ 133 h 274"/>
                  <a:gd name="T2" fmla="*/ 142 w 274"/>
                  <a:gd name="T3" fmla="*/ 0 h 274"/>
                  <a:gd name="T4" fmla="*/ 0 w 274"/>
                  <a:gd name="T5" fmla="*/ 142 h 274"/>
                  <a:gd name="T6" fmla="*/ 132 w 274"/>
                  <a:gd name="T7" fmla="*/ 274 h 274"/>
                  <a:gd name="T8" fmla="*/ 274 w 274"/>
                  <a:gd name="T9" fmla="*/ 133 h 274"/>
                </a:gdLst>
                <a:ahLst/>
                <a:cxnLst>
                  <a:cxn ang="0">
                    <a:pos x="T0" y="T1"/>
                  </a:cxn>
                  <a:cxn ang="0">
                    <a:pos x="T2" y="T3"/>
                  </a:cxn>
                  <a:cxn ang="0">
                    <a:pos x="T4" y="T5"/>
                  </a:cxn>
                  <a:cxn ang="0">
                    <a:pos x="T6" y="T7"/>
                  </a:cxn>
                  <a:cxn ang="0">
                    <a:pos x="T8" y="T9"/>
                  </a:cxn>
                </a:cxnLst>
                <a:rect l="0" t="0" r="r" b="b"/>
                <a:pathLst>
                  <a:path w="274" h="274">
                    <a:moveTo>
                      <a:pt x="274" y="133"/>
                    </a:moveTo>
                    <a:lnTo>
                      <a:pt x="142" y="0"/>
                    </a:lnTo>
                    <a:lnTo>
                      <a:pt x="0" y="142"/>
                    </a:lnTo>
                    <a:lnTo>
                      <a:pt x="132" y="274"/>
                    </a:lnTo>
                    <a:lnTo>
                      <a:pt x="274" y="133"/>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8" name="Freeform 109">
                <a:extLst>
                  <a:ext uri="{FF2B5EF4-FFF2-40B4-BE49-F238E27FC236}">
                    <a16:creationId xmlns:a16="http://schemas.microsoft.com/office/drawing/2014/main" id="{AB2F4492-4BFE-47AF-AF20-18324EB51487}"/>
                  </a:ext>
                  <a:ext uri="{C183D7F6-B498-43B3-948B-1728B52AA6E4}">
                    <adec:decorative xmlns:adec="http://schemas.microsoft.com/office/drawing/2017/decorative" val="1"/>
                  </a:ext>
                </a:extLst>
              </p:cNvPr>
              <p:cNvSpPr>
                <a:spLocks/>
              </p:cNvSpPr>
              <p:nvPr userDrawn="1"/>
            </p:nvSpPr>
            <p:spPr bwMode="auto">
              <a:xfrm>
                <a:off x="5550934" y="2279789"/>
                <a:ext cx="370800" cy="370800"/>
              </a:xfrm>
              <a:custGeom>
                <a:avLst/>
                <a:gdLst>
                  <a:gd name="T0" fmla="*/ 274 w 274"/>
                  <a:gd name="T1" fmla="*/ 133 h 274"/>
                  <a:gd name="T2" fmla="*/ 142 w 274"/>
                  <a:gd name="T3" fmla="*/ 0 h 274"/>
                  <a:gd name="T4" fmla="*/ 0 w 274"/>
                  <a:gd name="T5" fmla="*/ 142 h 274"/>
                  <a:gd name="T6" fmla="*/ 132 w 274"/>
                  <a:gd name="T7" fmla="*/ 274 h 274"/>
                  <a:gd name="T8" fmla="*/ 274 w 274"/>
                  <a:gd name="T9" fmla="*/ 133 h 274"/>
                </a:gdLst>
                <a:ahLst/>
                <a:cxnLst>
                  <a:cxn ang="0">
                    <a:pos x="T0" y="T1"/>
                  </a:cxn>
                  <a:cxn ang="0">
                    <a:pos x="T2" y="T3"/>
                  </a:cxn>
                  <a:cxn ang="0">
                    <a:pos x="T4" y="T5"/>
                  </a:cxn>
                  <a:cxn ang="0">
                    <a:pos x="T6" y="T7"/>
                  </a:cxn>
                  <a:cxn ang="0">
                    <a:pos x="T8" y="T9"/>
                  </a:cxn>
                </a:cxnLst>
                <a:rect l="0" t="0" r="r" b="b"/>
                <a:pathLst>
                  <a:path w="274" h="274">
                    <a:moveTo>
                      <a:pt x="274" y="133"/>
                    </a:moveTo>
                    <a:lnTo>
                      <a:pt x="142" y="0"/>
                    </a:lnTo>
                    <a:lnTo>
                      <a:pt x="0" y="142"/>
                    </a:lnTo>
                    <a:lnTo>
                      <a:pt x="132" y="274"/>
                    </a:lnTo>
                    <a:lnTo>
                      <a:pt x="274" y="13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92" name="Group 91">
              <a:extLst>
                <a:ext uri="{FF2B5EF4-FFF2-40B4-BE49-F238E27FC236}">
                  <a16:creationId xmlns:a16="http://schemas.microsoft.com/office/drawing/2014/main" id="{06A9301F-6639-4A4B-AB18-45E6774EF270}"/>
                </a:ext>
              </a:extLst>
            </p:cNvPr>
            <p:cNvGrpSpPr/>
            <p:nvPr userDrawn="1"/>
          </p:nvGrpSpPr>
          <p:grpSpPr>
            <a:xfrm>
              <a:off x="4940506" y="2385257"/>
              <a:ext cx="2318586" cy="853200"/>
              <a:chOff x="4940506" y="2403582"/>
              <a:chExt cx="2318586" cy="853200"/>
            </a:xfrm>
          </p:grpSpPr>
          <p:sp>
            <p:nvSpPr>
              <p:cNvPr id="100" name="Oval 99">
                <a:extLst>
                  <a:ext uri="{FF2B5EF4-FFF2-40B4-BE49-F238E27FC236}">
                    <a16:creationId xmlns:a16="http://schemas.microsoft.com/office/drawing/2014/main" id="{1F2923BF-4092-4F37-9B12-10179086E897}"/>
                  </a:ext>
                  <a:ext uri="{C183D7F6-B498-43B3-948B-1728B52AA6E4}">
                    <adec:decorative xmlns:adec="http://schemas.microsoft.com/office/drawing/2017/decorative" val="1"/>
                  </a:ext>
                </a:extLst>
              </p:cNvPr>
              <p:cNvSpPr/>
              <p:nvPr userDrawn="1"/>
            </p:nvSpPr>
            <p:spPr>
              <a:xfrm>
                <a:off x="4940506" y="2403582"/>
                <a:ext cx="853200" cy="853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101" name="Oval 100">
                <a:extLst>
                  <a:ext uri="{FF2B5EF4-FFF2-40B4-BE49-F238E27FC236}">
                    <a16:creationId xmlns:a16="http://schemas.microsoft.com/office/drawing/2014/main" id="{C539E740-2714-456A-9353-77EAD6F44CCB}"/>
                  </a:ext>
                  <a:ext uri="{C183D7F6-B498-43B3-948B-1728B52AA6E4}">
                    <adec:decorative xmlns:adec="http://schemas.microsoft.com/office/drawing/2017/decorative" val="1"/>
                  </a:ext>
                </a:extLst>
              </p:cNvPr>
              <p:cNvSpPr/>
              <p:nvPr userDrawn="1"/>
            </p:nvSpPr>
            <p:spPr>
              <a:xfrm>
                <a:off x="5026906" y="2489982"/>
                <a:ext cx="680400" cy="680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grpSp>
            <p:nvGrpSpPr>
              <p:cNvPr id="102" name="Group 101">
                <a:extLst>
                  <a:ext uri="{FF2B5EF4-FFF2-40B4-BE49-F238E27FC236}">
                    <a16:creationId xmlns:a16="http://schemas.microsoft.com/office/drawing/2014/main" id="{18BDCA51-3C43-4916-BEF3-F5DCB41B5DB8}"/>
                  </a:ext>
                </a:extLst>
              </p:cNvPr>
              <p:cNvGrpSpPr/>
              <p:nvPr userDrawn="1"/>
            </p:nvGrpSpPr>
            <p:grpSpPr>
              <a:xfrm>
                <a:off x="6405892" y="2403582"/>
                <a:ext cx="853200" cy="853200"/>
                <a:chOff x="5885192" y="2937065"/>
                <a:chExt cx="853200" cy="853200"/>
              </a:xfrm>
            </p:grpSpPr>
            <p:sp>
              <p:nvSpPr>
                <p:cNvPr id="103" name="Oval 102">
                  <a:extLst>
                    <a:ext uri="{FF2B5EF4-FFF2-40B4-BE49-F238E27FC236}">
                      <a16:creationId xmlns:a16="http://schemas.microsoft.com/office/drawing/2014/main" id="{7E8EFB2F-56D3-44AF-BB97-0A5C9016420F}"/>
                    </a:ext>
                    <a:ext uri="{C183D7F6-B498-43B3-948B-1728B52AA6E4}">
                      <adec:decorative xmlns:adec="http://schemas.microsoft.com/office/drawing/2017/decorative" val="1"/>
                    </a:ext>
                  </a:extLst>
                </p:cNvPr>
                <p:cNvSpPr/>
                <p:nvPr userDrawn="1"/>
              </p:nvSpPr>
              <p:spPr>
                <a:xfrm>
                  <a:off x="5885192" y="2937065"/>
                  <a:ext cx="853200" cy="853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104" name="Oval 103">
                  <a:extLst>
                    <a:ext uri="{FF2B5EF4-FFF2-40B4-BE49-F238E27FC236}">
                      <a16:creationId xmlns:a16="http://schemas.microsoft.com/office/drawing/2014/main" id="{622EF913-D658-406B-A42B-6FB410B182D9}"/>
                    </a:ext>
                    <a:ext uri="{C183D7F6-B498-43B3-948B-1728B52AA6E4}">
                      <adec:decorative xmlns:adec="http://schemas.microsoft.com/office/drawing/2017/decorative" val="1"/>
                    </a:ext>
                  </a:extLst>
                </p:cNvPr>
                <p:cNvSpPr/>
                <p:nvPr userDrawn="1"/>
              </p:nvSpPr>
              <p:spPr>
                <a:xfrm>
                  <a:off x="5971592" y="3023465"/>
                  <a:ext cx="680400" cy="680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grpSp>
        </p:grpSp>
        <p:grpSp>
          <p:nvGrpSpPr>
            <p:cNvPr id="93" name="Group 92">
              <a:extLst>
                <a:ext uri="{FF2B5EF4-FFF2-40B4-BE49-F238E27FC236}">
                  <a16:creationId xmlns:a16="http://schemas.microsoft.com/office/drawing/2014/main" id="{A7018509-BCAF-455A-8CCA-560A1A004790}"/>
                </a:ext>
              </a:extLst>
            </p:cNvPr>
            <p:cNvGrpSpPr/>
            <p:nvPr userDrawn="1"/>
          </p:nvGrpSpPr>
          <p:grpSpPr>
            <a:xfrm>
              <a:off x="5671684" y="1652088"/>
              <a:ext cx="853200" cy="2319539"/>
              <a:chOff x="5649934" y="1652088"/>
              <a:chExt cx="853200" cy="2319539"/>
            </a:xfrm>
          </p:grpSpPr>
          <p:grpSp>
            <p:nvGrpSpPr>
              <p:cNvPr id="94" name="Group 93">
                <a:extLst>
                  <a:ext uri="{FF2B5EF4-FFF2-40B4-BE49-F238E27FC236}">
                    <a16:creationId xmlns:a16="http://schemas.microsoft.com/office/drawing/2014/main" id="{2D7884B1-1A11-4335-8F02-74BDE517B681}"/>
                  </a:ext>
                </a:extLst>
              </p:cNvPr>
              <p:cNvGrpSpPr/>
              <p:nvPr userDrawn="1"/>
            </p:nvGrpSpPr>
            <p:grpSpPr>
              <a:xfrm>
                <a:off x="5649934" y="3118427"/>
                <a:ext cx="853200" cy="853200"/>
                <a:chOff x="5736334" y="3239077"/>
                <a:chExt cx="853200" cy="853200"/>
              </a:xfrm>
            </p:grpSpPr>
            <p:sp>
              <p:nvSpPr>
                <p:cNvPr id="98" name="Oval 97">
                  <a:extLst>
                    <a:ext uri="{FF2B5EF4-FFF2-40B4-BE49-F238E27FC236}">
                      <a16:creationId xmlns:a16="http://schemas.microsoft.com/office/drawing/2014/main" id="{8FBA4249-0A9F-43B8-9214-554FF876469C}"/>
                    </a:ext>
                    <a:ext uri="{C183D7F6-B498-43B3-948B-1728B52AA6E4}">
                      <adec:decorative xmlns:adec="http://schemas.microsoft.com/office/drawing/2017/decorative" val="1"/>
                    </a:ext>
                  </a:extLst>
                </p:cNvPr>
                <p:cNvSpPr/>
                <p:nvPr userDrawn="1"/>
              </p:nvSpPr>
              <p:spPr>
                <a:xfrm>
                  <a:off x="5736334" y="3239077"/>
                  <a:ext cx="853200" cy="853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99" name="Oval 98">
                  <a:extLst>
                    <a:ext uri="{FF2B5EF4-FFF2-40B4-BE49-F238E27FC236}">
                      <a16:creationId xmlns:a16="http://schemas.microsoft.com/office/drawing/2014/main" id="{CBAA0BD0-CDBF-4534-A1C7-5FE76580E28B}"/>
                    </a:ext>
                    <a:ext uri="{C183D7F6-B498-43B3-948B-1728B52AA6E4}">
                      <adec:decorative xmlns:adec="http://schemas.microsoft.com/office/drawing/2017/decorative" val="1"/>
                    </a:ext>
                  </a:extLst>
                </p:cNvPr>
                <p:cNvSpPr/>
                <p:nvPr userDrawn="1"/>
              </p:nvSpPr>
              <p:spPr>
                <a:xfrm>
                  <a:off x="5822734" y="3325477"/>
                  <a:ext cx="680400" cy="680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grpSp>
          <p:grpSp>
            <p:nvGrpSpPr>
              <p:cNvPr id="95" name="Group 94">
                <a:extLst>
                  <a:ext uri="{FF2B5EF4-FFF2-40B4-BE49-F238E27FC236}">
                    <a16:creationId xmlns:a16="http://schemas.microsoft.com/office/drawing/2014/main" id="{F9FA1538-E6CD-407B-BB42-3AB02A961296}"/>
                  </a:ext>
                </a:extLst>
              </p:cNvPr>
              <p:cNvGrpSpPr/>
              <p:nvPr userDrawn="1"/>
            </p:nvGrpSpPr>
            <p:grpSpPr>
              <a:xfrm>
                <a:off x="5649934" y="1652088"/>
                <a:ext cx="853200" cy="853200"/>
                <a:chOff x="5649934" y="1652088"/>
                <a:chExt cx="853200" cy="853200"/>
              </a:xfrm>
            </p:grpSpPr>
            <p:sp>
              <p:nvSpPr>
                <p:cNvPr id="96" name="Oval 95">
                  <a:extLst>
                    <a:ext uri="{FF2B5EF4-FFF2-40B4-BE49-F238E27FC236}">
                      <a16:creationId xmlns:a16="http://schemas.microsoft.com/office/drawing/2014/main" id="{BED565D7-764C-480F-A546-5CD4B4B7E796}"/>
                    </a:ext>
                    <a:ext uri="{C183D7F6-B498-43B3-948B-1728B52AA6E4}">
                      <adec:decorative xmlns:adec="http://schemas.microsoft.com/office/drawing/2017/decorative" val="1"/>
                    </a:ext>
                  </a:extLst>
                </p:cNvPr>
                <p:cNvSpPr/>
                <p:nvPr userDrawn="1"/>
              </p:nvSpPr>
              <p:spPr>
                <a:xfrm>
                  <a:off x="5649934" y="1652088"/>
                  <a:ext cx="853200" cy="853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97" name="Oval 96">
                  <a:extLst>
                    <a:ext uri="{FF2B5EF4-FFF2-40B4-BE49-F238E27FC236}">
                      <a16:creationId xmlns:a16="http://schemas.microsoft.com/office/drawing/2014/main" id="{0C941DAA-6457-4433-A6BF-F161EDC3F6EC}"/>
                    </a:ext>
                    <a:ext uri="{C183D7F6-B498-43B3-948B-1728B52AA6E4}">
                      <adec:decorative xmlns:adec="http://schemas.microsoft.com/office/drawing/2017/decorative" val="1"/>
                    </a:ext>
                  </a:extLst>
                </p:cNvPr>
                <p:cNvSpPr/>
                <p:nvPr userDrawn="1"/>
              </p:nvSpPr>
              <p:spPr>
                <a:xfrm>
                  <a:off x="5736334" y="1738488"/>
                  <a:ext cx="680400" cy="680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grpSp>
        </p:grpSp>
      </p:grpSp>
      <p:grpSp>
        <p:nvGrpSpPr>
          <p:cNvPr id="139" name="Group 138" descr="leaf shapes">
            <a:extLst>
              <a:ext uri="{FF2B5EF4-FFF2-40B4-BE49-F238E27FC236}">
                <a16:creationId xmlns:a16="http://schemas.microsoft.com/office/drawing/2014/main" id="{A44CCE19-666C-477E-BBAA-4B562FA10AAD}"/>
              </a:ext>
            </a:extLst>
          </p:cNvPr>
          <p:cNvGrpSpPr/>
          <p:nvPr/>
        </p:nvGrpSpPr>
        <p:grpSpPr>
          <a:xfrm>
            <a:off x="5050234" y="4005263"/>
            <a:ext cx="1596629" cy="1456134"/>
            <a:chOff x="2036763" y="5340350"/>
            <a:chExt cx="2128838" cy="1941512"/>
          </a:xfrm>
        </p:grpSpPr>
        <p:sp>
          <p:nvSpPr>
            <p:cNvPr id="80" name="Freeform 92">
              <a:extLst>
                <a:ext uri="{FF2B5EF4-FFF2-40B4-BE49-F238E27FC236}">
                  <a16:creationId xmlns:a16="http://schemas.microsoft.com/office/drawing/2014/main" id="{1EB4FCCD-7559-419A-BEDC-15B80B7BB214}"/>
                </a:ext>
                <a:ext uri="{C183D7F6-B498-43B3-948B-1728B52AA6E4}">
                  <adec:decorative xmlns:adec="http://schemas.microsoft.com/office/drawing/2017/decorative" val="1"/>
                </a:ext>
              </a:extLst>
            </p:cNvPr>
            <p:cNvSpPr>
              <a:spLocks/>
            </p:cNvSpPr>
            <p:nvPr/>
          </p:nvSpPr>
          <p:spPr bwMode="auto">
            <a:xfrm>
              <a:off x="3232151" y="6534149"/>
              <a:ext cx="747713" cy="747713"/>
            </a:xfrm>
            <a:custGeom>
              <a:avLst/>
              <a:gdLst>
                <a:gd name="T0" fmla="*/ 0 w 235"/>
                <a:gd name="T1" fmla="*/ 118 h 235"/>
                <a:gd name="T2" fmla="*/ 0 w 235"/>
                <a:gd name="T3" fmla="*/ 0 h 235"/>
                <a:gd name="T4" fmla="*/ 118 w 235"/>
                <a:gd name="T5" fmla="*/ 0 h 235"/>
                <a:gd name="T6" fmla="*/ 235 w 235"/>
                <a:gd name="T7" fmla="*/ 118 h 235"/>
                <a:gd name="T8" fmla="*/ 118 w 235"/>
                <a:gd name="T9" fmla="*/ 235 h 235"/>
                <a:gd name="T10" fmla="*/ 0 w 235"/>
                <a:gd name="T11" fmla="*/ 118 h 235"/>
              </a:gdLst>
              <a:ahLst/>
              <a:cxnLst>
                <a:cxn ang="0">
                  <a:pos x="T0" y="T1"/>
                </a:cxn>
                <a:cxn ang="0">
                  <a:pos x="T2" y="T3"/>
                </a:cxn>
                <a:cxn ang="0">
                  <a:pos x="T4" y="T5"/>
                </a:cxn>
                <a:cxn ang="0">
                  <a:pos x="T6" y="T7"/>
                </a:cxn>
                <a:cxn ang="0">
                  <a:pos x="T8" y="T9"/>
                </a:cxn>
                <a:cxn ang="0">
                  <a:pos x="T10" y="T11"/>
                </a:cxn>
              </a:cxnLst>
              <a:rect l="0" t="0" r="r" b="b"/>
              <a:pathLst>
                <a:path w="235" h="235">
                  <a:moveTo>
                    <a:pt x="0" y="118"/>
                  </a:moveTo>
                  <a:cubicBezTo>
                    <a:pt x="0" y="85"/>
                    <a:pt x="0" y="0"/>
                    <a:pt x="0" y="0"/>
                  </a:cubicBezTo>
                  <a:cubicBezTo>
                    <a:pt x="0" y="0"/>
                    <a:pt x="85" y="0"/>
                    <a:pt x="118" y="0"/>
                  </a:cubicBezTo>
                  <a:cubicBezTo>
                    <a:pt x="182" y="0"/>
                    <a:pt x="235" y="53"/>
                    <a:pt x="235" y="118"/>
                  </a:cubicBezTo>
                  <a:cubicBezTo>
                    <a:pt x="235" y="182"/>
                    <a:pt x="182" y="235"/>
                    <a:pt x="118" y="235"/>
                  </a:cubicBezTo>
                  <a:cubicBezTo>
                    <a:pt x="53" y="235"/>
                    <a:pt x="0" y="182"/>
                    <a:pt x="0" y="118"/>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1" name="Freeform 96">
              <a:extLst>
                <a:ext uri="{FF2B5EF4-FFF2-40B4-BE49-F238E27FC236}">
                  <a16:creationId xmlns:a16="http://schemas.microsoft.com/office/drawing/2014/main" id="{C894DC7F-01FE-419A-8D2B-44CAC6EE6425}"/>
                </a:ext>
                <a:ext uri="{C183D7F6-B498-43B3-948B-1728B52AA6E4}">
                  <adec:decorative xmlns:adec="http://schemas.microsoft.com/office/drawing/2017/decorative" val="1"/>
                </a:ext>
              </a:extLst>
            </p:cNvPr>
            <p:cNvSpPr>
              <a:spLocks/>
            </p:cNvSpPr>
            <p:nvPr/>
          </p:nvSpPr>
          <p:spPr bwMode="auto">
            <a:xfrm>
              <a:off x="3232151" y="5565775"/>
              <a:ext cx="933450" cy="930275"/>
            </a:xfrm>
            <a:custGeom>
              <a:avLst/>
              <a:gdLst>
                <a:gd name="T0" fmla="*/ 0 w 294"/>
                <a:gd name="T1" fmla="*/ 147 h 294"/>
                <a:gd name="T2" fmla="*/ 0 w 294"/>
                <a:gd name="T3" fmla="*/ 294 h 294"/>
                <a:gd name="T4" fmla="*/ 147 w 294"/>
                <a:gd name="T5" fmla="*/ 294 h 294"/>
                <a:gd name="T6" fmla="*/ 294 w 294"/>
                <a:gd name="T7" fmla="*/ 147 h 294"/>
                <a:gd name="T8" fmla="*/ 147 w 294"/>
                <a:gd name="T9" fmla="*/ 0 h 294"/>
                <a:gd name="T10" fmla="*/ 0 w 294"/>
                <a:gd name="T11" fmla="*/ 147 h 294"/>
              </a:gdLst>
              <a:ahLst/>
              <a:cxnLst>
                <a:cxn ang="0">
                  <a:pos x="T0" y="T1"/>
                </a:cxn>
                <a:cxn ang="0">
                  <a:pos x="T2" y="T3"/>
                </a:cxn>
                <a:cxn ang="0">
                  <a:pos x="T4" y="T5"/>
                </a:cxn>
                <a:cxn ang="0">
                  <a:pos x="T6" y="T7"/>
                </a:cxn>
                <a:cxn ang="0">
                  <a:pos x="T8" y="T9"/>
                </a:cxn>
                <a:cxn ang="0">
                  <a:pos x="T10" y="T11"/>
                </a:cxn>
              </a:cxnLst>
              <a:rect l="0" t="0" r="r" b="b"/>
              <a:pathLst>
                <a:path w="294" h="294">
                  <a:moveTo>
                    <a:pt x="0" y="147"/>
                  </a:moveTo>
                  <a:cubicBezTo>
                    <a:pt x="0" y="187"/>
                    <a:pt x="0" y="294"/>
                    <a:pt x="0" y="294"/>
                  </a:cubicBezTo>
                  <a:cubicBezTo>
                    <a:pt x="0" y="294"/>
                    <a:pt x="107" y="294"/>
                    <a:pt x="147" y="294"/>
                  </a:cubicBezTo>
                  <a:cubicBezTo>
                    <a:pt x="228" y="294"/>
                    <a:pt x="294" y="228"/>
                    <a:pt x="294" y="147"/>
                  </a:cubicBezTo>
                  <a:cubicBezTo>
                    <a:pt x="294" y="66"/>
                    <a:pt x="228" y="0"/>
                    <a:pt x="147" y="0"/>
                  </a:cubicBezTo>
                  <a:cubicBezTo>
                    <a:pt x="66" y="0"/>
                    <a:pt x="0" y="66"/>
                    <a:pt x="0" y="147"/>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2" name="Freeform 100">
              <a:extLst>
                <a:ext uri="{FF2B5EF4-FFF2-40B4-BE49-F238E27FC236}">
                  <a16:creationId xmlns:a16="http://schemas.microsoft.com/office/drawing/2014/main" id="{033106D5-7F80-44DA-8ADD-FFBD02B56E5E}"/>
                </a:ext>
                <a:ext uri="{C183D7F6-B498-43B3-948B-1728B52AA6E4}">
                  <adec:decorative xmlns:adec="http://schemas.microsoft.com/office/drawing/2017/decorative" val="1"/>
                </a:ext>
              </a:extLst>
            </p:cNvPr>
            <p:cNvSpPr>
              <a:spLocks/>
            </p:cNvSpPr>
            <p:nvPr/>
          </p:nvSpPr>
          <p:spPr bwMode="auto">
            <a:xfrm>
              <a:off x="2036763" y="5340350"/>
              <a:ext cx="1155700" cy="1155700"/>
            </a:xfrm>
            <a:custGeom>
              <a:avLst/>
              <a:gdLst>
                <a:gd name="T0" fmla="*/ 367 w 367"/>
                <a:gd name="T1" fmla="*/ 183 h 367"/>
                <a:gd name="T2" fmla="*/ 367 w 367"/>
                <a:gd name="T3" fmla="*/ 367 h 367"/>
                <a:gd name="T4" fmla="*/ 184 w 367"/>
                <a:gd name="T5" fmla="*/ 367 h 367"/>
                <a:gd name="T6" fmla="*/ 0 w 367"/>
                <a:gd name="T7" fmla="*/ 183 h 367"/>
                <a:gd name="T8" fmla="*/ 184 w 367"/>
                <a:gd name="T9" fmla="*/ 0 h 367"/>
                <a:gd name="T10" fmla="*/ 367 w 367"/>
                <a:gd name="T11" fmla="*/ 183 h 367"/>
              </a:gdLst>
              <a:ahLst/>
              <a:cxnLst>
                <a:cxn ang="0">
                  <a:pos x="T0" y="T1"/>
                </a:cxn>
                <a:cxn ang="0">
                  <a:pos x="T2" y="T3"/>
                </a:cxn>
                <a:cxn ang="0">
                  <a:pos x="T4" y="T5"/>
                </a:cxn>
                <a:cxn ang="0">
                  <a:pos x="T6" y="T7"/>
                </a:cxn>
                <a:cxn ang="0">
                  <a:pos x="T8" y="T9"/>
                </a:cxn>
                <a:cxn ang="0">
                  <a:pos x="T10" y="T11"/>
                </a:cxn>
              </a:cxnLst>
              <a:rect l="0" t="0" r="r" b="b"/>
              <a:pathLst>
                <a:path w="367" h="367">
                  <a:moveTo>
                    <a:pt x="367" y="183"/>
                  </a:moveTo>
                  <a:cubicBezTo>
                    <a:pt x="367" y="234"/>
                    <a:pt x="367" y="367"/>
                    <a:pt x="367" y="367"/>
                  </a:cubicBezTo>
                  <a:cubicBezTo>
                    <a:pt x="367" y="367"/>
                    <a:pt x="234" y="367"/>
                    <a:pt x="184" y="367"/>
                  </a:cubicBezTo>
                  <a:cubicBezTo>
                    <a:pt x="82" y="367"/>
                    <a:pt x="0" y="284"/>
                    <a:pt x="0" y="183"/>
                  </a:cubicBezTo>
                  <a:cubicBezTo>
                    <a:pt x="0" y="82"/>
                    <a:pt x="82" y="0"/>
                    <a:pt x="184" y="0"/>
                  </a:cubicBezTo>
                  <a:cubicBezTo>
                    <a:pt x="285" y="0"/>
                    <a:pt x="367" y="82"/>
                    <a:pt x="367" y="183"/>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3" name="Freeform 104">
              <a:extLst>
                <a:ext uri="{FF2B5EF4-FFF2-40B4-BE49-F238E27FC236}">
                  <a16:creationId xmlns:a16="http://schemas.microsoft.com/office/drawing/2014/main" id="{7BF6BAAA-A88D-46CE-9F02-2F0971553AA4}"/>
                </a:ext>
                <a:ext uri="{C183D7F6-B498-43B3-948B-1728B52AA6E4}">
                  <adec:decorative xmlns:adec="http://schemas.microsoft.com/office/drawing/2017/decorative" val="1"/>
                </a:ext>
              </a:extLst>
            </p:cNvPr>
            <p:cNvSpPr>
              <a:spLocks/>
            </p:cNvSpPr>
            <p:nvPr/>
          </p:nvSpPr>
          <p:spPr bwMode="auto">
            <a:xfrm>
              <a:off x="2598738" y="6534149"/>
              <a:ext cx="593725" cy="604838"/>
            </a:xfrm>
            <a:custGeom>
              <a:avLst/>
              <a:gdLst>
                <a:gd name="T0" fmla="*/ 188 w 188"/>
                <a:gd name="T1" fmla="*/ 94 h 188"/>
                <a:gd name="T2" fmla="*/ 188 w 188"/>
                <a:gd name="T3" fmla="*/ 0 h 188"/>
                <a:gd name="T4" fmla="*/ 94 w 188"/>
                <a:gd name="T5" fmla="*/ 0 h 188"/>
                <a:gd name="T6" fmla="*/ 0 w 188"/>
                <a:gd name="T7" fmla="*/ 94 h 188"/>
                <a:gd name="T8" fmla="*/ 94 w 188"/>
                <a:gd name="T9" fmla="*/ 188 h 188"/>
                <a:gd name="T10" fmla="*/ 188 w 188"/>
                <a:gd name="T11" fmla="*/ 94 h 188"/>
              </a:gdLst>
              <a:ahLst/>
              <a:cxnLst>
                <a:cxn ang="0">
                  <a:pos x="T0" y="T1"/>
                </a:cxn>
                <a:cxn ang="0">
                  <a:pos x="T2" y="T3"/>
                </a:cxn>
                <a:cxn ang="0">
                  <a:pos x="T4" y="T5"/>
                </a:cxn>
                <a:cxn ang="0">
                  <a:pos x="T6" y="T7"/>
                </a:cxn>
                <a:cxn ang="0">
                  <a:pos x="T8" y="T9"/>
                </a:cxn>
                <a:cxn ang="0">
                  <a:pos x="T10" y="T11"/>
                </a:cxn>
              </a:cxnLst>
              <a:rect l="0" t="0" r="r" b="b"/>
              <a:pathLst>
                <a:path w="188" h="188">
                  <a:moveTo>
                    <a:pt x="188" y="94"/>
                  </a:moveTo>
                  <a:cubicBezTo>
                    <a:pt x="188" y="68"/>
                    <a:pt x="188" y="0"/>
                    <a:pt x="188" y="0"/>
                  </a:cubicBezTo>
                  <a:cubicBezTo>
                    <a:pt x="188" y="0"/>
                    <a:pt x="120" y="0"/>
                    <a:pt x="94" y="0"/>
                  </a:cubicBezTo>
                  <a:cubicBezTo>
                    <a:pt x="42" y="0"/>
                    <a:pt x="0" y="42"/>
                    <a:pt x="0" y="94"/>
                  </a:cubicBezTo>
                  <a:cubicBezTo>
                    <a:pt x="0" y="146"/>
                    <a:pt x="42" y="188"/>
                    <a:pt x="94" y="188"/>
                  </a:cubicBezTo>
                  <a:cubicBezTo>
                    <a:pt x="146" y="188"/>
                    <a:pt x="188" y="146"/>
                    <a:pt x="188" y="94"/>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109" name="Group 108" descr="circle graph with various shapes">
            <a:extLst>
              <a:ext uri="{FF2B5EF4-FFF2-40B4-BE49-F238E27FC236}">
                <a16:creationId xmlns:a16="http://schemas.microsoft.com/office/drawing/2014/main" id="{4F3E9296-939E-42AF-BD17-B34F91A2077E}"/>
              </a:ext>
            </a:extLst>
          </p:cNvPr>
          <p:cNvGrpSpPr/>
          <p:nvPr/>
        </p:nvGrpSpPr>
        <p:grpSpPr>
          <a:xfrm>
            <a:off x="6694654" y="3100470"/>
            <a:ext cx="1665684" cy="1527572"/>
            <a:chOff x="6850063" y="4967288"/>
            <a:chExt cx="2220912" cy="2036762"/>
          </a:xfrm>
        </p:grpSpPr>
        <p:sp>
          <p:nvSpPr>
            <p:cNvPr id="110" name="Freeform 154">
              <a:extLst>
                <a:ext uri="{FF2B5EF4-FFF2-40B4-BE49-F238E27FC236}">
                  <a16:creationId xmlns:a16="http://schemas.microsoft.com/office/drawing/2014/main" id="{60148565-5FE4-4C4B-8948-D6E8623D6937}"/>
                </a:ext>
                <a:ext uri="{C183D7F6-B498-43B3-948B-1728B52AA6E4}">
                  <adec:decorative xmlns:adec="http://schemas.microsoft.com/office/drawing/2017/decorative" val="1"/>
                </a:ext>
              </a:extLst>
            </p:cNvPr>
            <p:cNvSpPr>
              <a:spLocks/>
            </p:cNvSpPr>
            <p:nvPr userDrawn="1"/>
          </p:nvSpPr>
          <p:spPr bwMode="auto">
            <a:xfrm>
              <a:off x="8283575" y="5011738"/>
              <a:ext cx="787400" cy="777875"/>
            </a:xfrm>
            <a:custGeom>
              <a:avLst/>
              <a:gdLst>
                <a:gd name="T0" fmla="*/ 56 w 248"/>
                <a:gd name="T1" fmla="*/ 245 h 245"/>
                <a:gd name="T2" fmla="*/ 0 w 248"/>
                <a:gd name="T3" fmla="*/ 175 h 245"/>
                <a:gd name="T4" fmla="*/ 96 w 248"/>
                <a:gd name="T5" fmla="*/ 0 h 245"/>
                <a:gd name="T6" fmla="*/ 248 w 248"/>
                <a:gd name="T7" fmla="*/ 188 h 245"/>
                <a:gd name="T8" fmla="*/ 56 w 248"/>
                <a:gd name="T9" fmla="*/ 245 h 245"/>
              </a:gdLst>
              <a:ahLst/>
              <a:cxnLst>
                <a:cxn ang="0">
                  <a:pos x="T0" y="T1"/>
                </a:cxn>
                <a:cxn ang="0">
                  <a:pos x="T2" y="T3"/>
                </a:cxn>
                <a:cxn ang="0">
                  <a:pos x="T4" y="T5"/>
                </a:cxn>
                <a:cxn ang="0">
                  <a:pos x="T6" y="T7"/>
                </a:cxn>
                <a:cxn ang="0">
                  <a:pos x="T8" y="T9"/>
                </a:cxn>
              </a:cxnLst>
              <a:rect l="0" t="0" r="r" b="b"/>
              <a:pathLst>
                <a:path w="248" h="245">
                  <a:moveTo>
                    <a:pt x="56" y="245"/>
                  </a:moveTo>
                  <a:cubicBezTo>
                    <a:pt x="48" y="215"/>
                    <a:pt x="28" y="190"/>
                    <a:pt x="0" y="175"/>
                  </a:cubicBezTo>
                  <a:cubicBezTo>
                    <a:pt x="96" y="0"/>
                    <a:pt x="96" y="0"/>
                    <a:pt x="96" y="0"/>
                  </a:cubicBezTo>
                  <a:cubicBezTo>
                    <a:pt x="170" y="40"/>
                    <a:pt x="224" y="107"/>
                    <a:pt x="248" y="188"/>
                  </a:cubicBezTo>
                  <a:lnTo>
                    <a:pt x="56" y="245"/>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1" name="Freeform 155">
              <a:extLst>
                <a:ext uri="{FF2B5EF4-FFF2-40B4-BE49-F238E27FC236}">
                  <a16:creationId xmlns:a16="http://schemas.microsoft.com/office/drawing/2014/main" id="{53379061-DF98-4367-9DAB-28F05A00D5B5}"/>
                </a:ext>
                <a:ext uri="{C183D7F6-B498-43B3-948B-1728B52AA6E4}">
                  <adec:decorative xmlns:adec="http://schemas.microsoft.com/office/drawing/2017/decorative" val="1"/>
                </a:ext>
              </a:extLst>
            </p:cNvPr>
            <p:cNvSpPr>
              <a:spLocks/>
            </p:cNvSpPr>
            <p:nvPr userDrawn="1"/>
          </p:nvSpPr>
          <p:spPr bwMode="auto">
            <a:xfrm>
              <a:off x="7764463" y="5087938"/>
              <a:ext cx="661987" cy="469900"/>
            </a:xfrm>
            <a:custGeom>
              <a:avLst/>
              <a:gdLst>
                <a:gd name="T0" fmla="*/ 152 w 209"/>
                <a:gd name="T1" fmla="*/ 148 h 148"/>
                <a:gd name="T2" fmla="*/ 34 w 209"/>
                <a:gd name="T3" fmla="*/ 136 h 148"/>
                <a:gd name="T4" fmla="*/ 0 w 209"/>
                <a:gd name="T5" fmla="*/ 20 h 148"/>
                <a:gd name="T6" fmla="*/ 209 w 209"/>
                <a:gd name="T7" fmla="*/ 43 h 148"/>
                <a:gd name="T8" fmla="*/ 152 w 209"/>
                <a:gd name="T9" fmla="*/ 148 h 148"/>
              </a:gdLst>
              <a:ahLst/>
              <a:cxnLst>
                <a:cxn ang="0">
                  <a:pos x="T0" y="T1"/>
                </a:cxn>
                <a:cxn ang="0">
                  <a:pos x="T2" y="T3"/>
                </a:cxn>
                <a:cxn ang="0">
                  <a:pos x="T4" y="T5"/>
                </a:cxn>
                <a:cxn ang="0">
                  <a:pos x="T6" y="T7"/>
                </a:cxn>
                <a:cxn ang="0">
                  <a:pos x="T8" y="T9"/>
                </a:cxn>
              </a:cxnLst>
              <a:rect l="0" t="0" r="r" b="b"/>
              <a:pathLst>
                <a:path w="209" h="148">
                  <a:moveTo>
                    <a:pt x="152" y="148"/>
                  </a:moveTo>
                  <a:cubicBezTo>
                    <a:pt x="116" y="128"/>
                    <a:pt x="73" y="124"/>
                    <a:pt x="34" y="136"/>
                  </a:cubicBezTo>
                  <a:cubicBezTo>
                    <a:pt x="0" y="20"/>
                    <a:pt x="0" y="20"/>
                    <a:pt x="0" y="20"/>
                  </a:cubicBezTo>
                  <a:cubicBezTo>
                    <a:pt x="70" y="0"/>
                    <a:pt x="145" y="8"/>
                    <a:pt x="209" y="43"/>
                  </a:cubicBezTo>
                  <a:lnTo>
                    <a:pt x="152" y="148"/>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2" name="Freeform 156">
              <a:extLst>
                <a:ext uri="{FF2B5EF4-FFF2-40B4-BE49-F238E27FC236}">
                  <a16:creationId xmlns:a16="http://schemas.microsoft.com/office/drawing/2014/main" id="{C3D4C209-19A5-4799-ABB1-467F9A9E6BCD}"/>
                </a:ext>
                <a:ext uri="{C183D7F6-B498-43B3-948B-1728B52AA6E4}">
                  <adec:decorative xmlns:adec="http://schemas.microsoft.com/office/drawing/2017/decorative" val="1"/>
                </a:ext>
              </a:extLst>
            </p:cNvPr>
            <p:cNvSpPr>
              <a:spLocks/>
            </p:cNvSpPr>
            <p:nvPr userDrawn="1"/>
          </p:nvSpPr>
          <p:spPr bwMode="auto">
            <a:xfrm>
              <a:off x="7078663" y="4967288"/>
              <a:ext cx="742950" cy="742950"/>
            </a:xfrm>
            <a:custGeom>
              <a:avLst/>
              <a:gdLst>
                <a:gd name="T0" fmla="*/ 158 w 234"/>
                <a:gd name="T1" fmla="*/ 234 h 234"/>
                <a:gd name="T2" fmla="*/ 0 w 234"/>
                <a:gd name="T3" fmla="*/ 148 h 234"/>
                <a:gd name="T4" fmla="*/ 183 w 234"/>
                <a:gd name="T5" fmla="*/ 0 h 234"/>
                <a:gd name="T6" fmla="*/ 234 w 234"/>
                <a:gd name="T7" fmla="*/ 173 h 234"/>
                <a:gd name="T8" fmla="*/ 158 w 234"/>
                <a:gd name="T9" fmla="*/ 234 h 234"/>
              </a:gdLst>
              <a:ahLst/>
              <a:cxnLst>
                <a:cxn ang="0">
                  <a:pos x="T0" y="T1"/>
                </a:cxn>
                <a:cxn ang="0">
                  <a:pos x="T2" y="T3"/>
                </a:cxn>
                <a:cxn ang="0">
                  <a:pos x="T4" y="T5"/>
                </a:cxn>
                <a:cxn ang="0">
                  <a:pos x="T6" y="T7"/>
                </a:cxn>
                <a:cxn ang="0">
                  <a:pos x="T8" y="T9"/>
                </a:cxn>
              </a:cxnLst>
              <a:rect l="0" t="0" r="r" b="b"/>
              <a:pathLst>
                <a:path w="234" h="234">
                  <a:moveTo>
                    <a:pt x="158" y="234"/>
                  </a:moveTo>
                  <a:cubicBezTo>
                    <a:pt x="0" y="148"/>
                    <a:pt x="0" y="148"/>
                    <a:pt x="0" y="148"/>
                  </a:cubicBezTo>
                  <a:cubicBezTo>
                    <a:pt x="39" y="76"/>
                    <a:pt x="104" y="24"/>
                    <a:pt x="183" y="0"/>
                  </a:cubicBezTo>
                  <a:cubicBezTo>
                    <a:pt x="234" y="173"/>
                    <a:pt x="234" y="173"/>
                    <a:pt x="234" y="173"/>
                  </a:cubicBezTo>
                  <a:cubicBezTo>
                    <a:pt x="201" y="183"/>
                    <a:pt x="175" y="204"/>
                    <a:pt x="158" y="23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3" name="Freeform 157">
              <a:extLst>
                <a:ext uri="{FF2B5EF4-FFF2-40B4-BE49-F238E27FC236}">
                  <a16:creationId xmlns:a16="http://schemas.microsoft.com/office/drawing/2014/main" id="{26EAF102-34D9-42D6-99C4-D02C877E4F50}"/>
                </a:ext>
                <a:ext uri="{C183D7F6-B498-43B3-948B-1728B52AA6E4}">
                  <adec:decorative xmlns:adec="http://schemas.microsoft.com/office/drawing/2017/decorative" val="1"/>
                </a:ext>
              </a:extLst>
            </p:cNvPr>
            <p:cNvSpPr>
              <a:spLocks/>
            </p:cNvSpPr>
            <p:nvPr userDrawn="1"/>
          </p:nvSpPr>
          <p:spPr bwMode="auto">
            <a:xfrm>
              <a:off x="8429625" y="5707063"/>
              <a:ext cx="530225" cy="687387"/>
            </a:xfrm>
            <a:custGeom>
              <a:avLst/>
              <a:gdLst>
                <a:gd name="T0" fmla="*/ 123 w 167"/>
                <a:gd name="T1" fmla="*/ 217 h 217"/>
                <a:gd name="T2" fmla="*/ 0 w 167"/>
                <a:gd name="T3" fmla="*/ 150 h 217"/>
                <a:gd name="T4" fmla="*/ 12 w 167"/>
                <a:gd name="T5" fmla="*/ 40 h 217"/>
                <a:gd name="T6" fmla="*/ 146 w 167"/>
                <a:gd name="T7" fmla="*/ 0 h 217"/>
                <a:gd name="T8" fmla="*/ 123 w 167"/>
                <a:gd name="T9" fmla="*/ 217 h 217"/>
              </a:gdLst>
              <a:ahLst/>
              <a:cxnLst>
                <a:cxn ang="0">
                  <a:pos x="T0" y="T1"/>
                </a:cxn>
                <a:cxn ang="0">
                  <a:pos x="T2" y="T3"/>
                </a:cxn>
                <a:cxn ang="0">
                  <a:pos x="T4" y="T5"/>
                </a:cxn>
                <a:cxn ang="0">
                  <a:pos x="T6" y="T7"/>
                </a:cxn>
                <a:cxn ang="0">
                  <a:pos x="T8" y="T9"/>
                </a:cxn>
              </a:cxnLst>
              <a:rect l="0" t="0" r="r" b="b"/>
              <a:pathLst>
                <a:path w="167" h="217">
                  <a:moveTo>
                    <a:pt x="123" y="217"/>
                  </a:moveTo>
                  <a:cubicBezTo>
                    <a:pt x="0" y="150"/>
                    <a:pt x="0" y="150"/>
                    <a:pt x="0" y="150"/>
                  </a:cubicBezTo>
                  <a:cubicBezTo>
                    <a:pt x="18" y="116"/>
                    <a:pt x="23" y="77"/>
                    <a:pt x="12" y="40"/>
                  </a:cubicBezTo>
                  <a:cubicBezTo>
                    <a:pt x="146" y="0"/>
                    <a:pt x="146" y="0"/>
                    <a:pt x="146" y="0"/>
                  </a:cubicBezTo>
                  <a:cubicBezTo>
                    <a:pt x="167" y="73"/>
                    <a:pt x="159" y="150"/>
                    <a:pt x="123" y="217"/>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4" name="Freeform 158">
              <a:extLst>
                <a:ext uri="{FF2B5EF4-FFF2-40B4-BE49-F238E27FC236}">
                  <a16:creationId xmlns:a16="http://schemas.microsoft.com/office/drawing/2014/main" id="{13780927-66BA-406E-96DE-C19D047F0209}"/>
                </a:ext>
                <a:ext uri="{C183D7F6-B498-43B3-948B-1728B52AA6E4}">
                  <adec:decorative xmlns:adec="http://schemas.microsoft.com/office/drawing/2017/decorative" val="1"/>
                </a:ext>
              </a:extLst>
            </p:cNvPr>
            <p:cNvSpPr>
              <a:spLocks/>
            </p:cNvSpPr>
            <p:nvPr userDrawn="1"/>
          </p:nvSpPr>
          <p:spPr bwMode="auto">
            <a:xfrm>
              <a:off x="6850063" y="5453063"/>
              <a:ext cx="717550" cy="763587"/>
            </a:xfrm>
            <a:custGeom>
              <a:avLst/>
              <a:gdLst>
                <a:gd name="T0" fmla="*/ 24 w 226"/>
                <a:gd name="T1" fmla="*/ 241 h 241"/>
                <a:gd name="T2" fmla="*/ 50 w 226"/>
                <a:gd name="T3" fmla="*/ 0 h 241"/>
                <a:gd name="T4" fmla="*/ 226 w 226"/>
                <a:gd name="T5" fmla="*/ 96 h 241"/>
                <a:gd name="T6" fmla="*/ 216 w 226"/>
                <a:gd name="T7" fmla="*/ 184 h 241"/>
                <a:gd name="T8" fmla="*/ 24 w 226"/>
                <a:gd name="T9" fmla="*/ 241 h 241"/>
              </a:gdLst>
              <a:ahLst/>
              <a:cxnLst>
                <a:cxn ang="0">
                  <a:pos x="T0" y="T1"/>
                </a:cxn>
                <a:cxn ang="0">
                  <a:pos x="T2" y="T3"/>
                </a:cxn>
                <a:cxn ang="0">
                  <a:pos x="T4" y="T5"/>
                </a:cxn>
                <a:cxn ang="0">
                  <a:pos x="T6" y="T7"/>
                </a:cxn>
                <a:cxn ang="0">
                  <a:pos x="T8" y="T9"/>
                </a:cxn>
              </a:cxnLst>
              <a:rect l="0" t="0" r="r" b="b"/>
              <a:pathLst>
                <a:path w="226" h="241">
                  <a:moveTo>
                    <a:pt x="24" y="241"/>
                  </a:moveTo>
                  <a:cubicBezTo>
                    <a:pt x="0" y="160"/>
                    <a:pt x="10" y="74"/>
                    <a:pt x="50" y="0"/>
                  </a:cubicBezTo>
                  <a:cubicBezTo>
                    <a:pt x="226" y="96"/>
                    <a:pt x="226" y="96"/>
                    <a:pt x="226" y="96"/>
                  </a:cubicBezTo>
                  <a:cubicBezTo>
                    <a:pt x="211" y="123"/>
                    <a:pt x="207" y="154"/>
                    <a:pt x="216" y="184"/>
                  </a:cubicBezTo>
                  <a:lnTo>
                    <a:pt x="24" y="241"/>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5" name="Freeform 159">
              <a:extLst>
                <a:ext uri="{FF2B5EF4-FFF2-40B4-BE49-F238E27FC236}">
                  <a16:creationId xmlns:a16="http://schemas.microsoft.com/office/drawing/2014/main" id="{4AE8B37E-E71B-47C8-BF04-263088B98D74}"/>
                </a:ext>
                <a:ext uri="{C183D7F6-B498-43B3-948B-1728B52AA6E4}">
                  <adec:decorative xmlns:adec="http://schemas.microsoft.com/office/drawing/2017/decorative" val="1"/>
                </a:ext>
              </a:extLst>
            </p:cNvPr>
            <p:cNvSpPr>
              <a:spLocks/>
            </p:cNvSpPr>
            <p:nvPr userDrawn="1"/>
          </p:nvSpPr>
          <p:spPr bwMode="auto">
            <a:xfrm>
              <a:off x="7132638" y="6073775"/>
              <a:ext cx="650875" cy="666750"/>
            </a:xfrm>
            <a:custGeom>
              <a:avLst/>
              <a:gdLst>
                <a:gd name="T0" fmla="*/ 138 w 205"/>
                <a:gd name="T1" fmla="*/ 210 h 210"/>
                <a:gd name="T2" fmla="*/ 0 w 205"/>
                <a:gd name="T3" fmla="*/ 40 h 210"/>
                <a:gd name="T4" fmla="*/ 134 w 205"/>
                <a:gd name="T5" fmla="*/ 0 h 210"/>
                <a:gd name="T6" fmla="*/ 205 w 205"/>
                <a:gd name="T7" fmla="*/ 87 h 210"/>
                <a:gd name="T8" fmla="*/ 138 w 205"/>
                <a:gd name="T9" fmla="*/ 210 h 210"/>
              </a:gdLst>
              <a:ahLst/>
              <a:cxnLst>
                <a:cxn ang="0">
                  <a:pos x="T0" y="T1"/>
                </a:cxn>
                <a:cxn ang="0">
                  <a:pos x="T2" y="T3"/>
                </a:cxn>
                <a:cxn ang="0">
                  <a:pos x="T4" y="T5"/>
                </a:cxn>
                <a:cxn ang="0">
                  <a:pos x="T6" y="T7"/>
                </a:cxn>
                <a:cxn ang="0">
                  <a:pos x="T8" y="T9"/>
                </a:cxn>
              </a:cxnLst>
              <a:rect l="0" t="0" r="r" b="b"/>
              <a:pathLst>
                <a:path w="205" h="210">
                  <a:moveTo>
                    <a:pt x="138" y="210"/>
                  </a:moveTo>
                  <a:cubicBezTo>
                    <a:pt x="71" y="174"/>
                    <a:pt x="22" y="113"/>
                    <a:pt x="0" y="40"/>
                  </a:cubicBezTo>
                  <a:cubicBezTo>
                    <a:pt x="134" y="0"/>
                    <a:pt x="134" y="0"/>
                    <a:pt x="134" y="0"/>
                  </a:cubicBezTo>
                  <a:cubicBezTo>
                    <a:pt x="145" y="38"/>
                    <a:pt x="170" y="69"/>
                    <a:pt x="205" y="87"/>
                  </a:cubicBezTo>
                  <a:lnTo>
                    <a:pt x="138" y="21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6" name="Freeform 160">
              <a:extLst>
                <a:ext uri="{FF2B5EF4-FFF2-40B4-BE49-F238E27FC236}">
                  <a16:creationId xmlns:a16="http://schemas.microsoft.com/office/drawing/2014/main" id="{BD30E00B-1F47-4E8E-961F-DDBE06B8B49A}"/>
                </a:ext>
                <a:ext uri="{C183D7F6-B498-43B3-948B-1728B52AA6E4}">
                  <adec:decorative xmlns:adec="http://schemas.microsoft.com/office/drawing/2017/decorative" val="1"/>
                </a:ext>
              </a:extLst>
            </p:cNvPr>
            <p:cNvSpPr>
              <a:spLocks/>
            </p:cNvSpPr>
            <p:nvPr userDrawn="1"/>
          </p:nvSpPr>
          <p:spPr bwMode="auto">
            <a:xfrm>
              <a:off x="7583488" y="6369050"/>
              <a:ext cx="712787" cy="561975"/>
            </a:xfrm>
            <a:custGeom>
              <a:avLst/>
              <a:gdLst>
                <a:gd name="T0" fmla="*/ 141 w 225"/>
                <a:gd name="T1" fmla="*/ 177 h 177"/>
                <a:gd name="T2" fmla="*/ 0 w 225"/>
                <a:gd name="T3" fmla="*/ 141 h 177"/>
                <a:gd name="T4" fmla="*/ 76 w 225"/>
                <a:gd name="T5" fmla="*/ 0 h 177"/>
                <a:gd name="T6" fmla="*/ 180 w 225"/>
                <a:gd name="T7" fmla="*/ 11 h 177"/>
                <a:gd name="T8" fmla="*/ 225 w 225"/>
                <a:gd name="T9" fmla="*/ 165 h 177"/>
                <a:gd name="T10" fmla="*/ 141 w 225"/>
                <a:gd name="T11" fmla="*/ 177 h 177"/>
              </a:gdLst>
              <a:ahLst/>
              <a:cxnLst>
                <a:cxn ang="0">
                  <a:pos x="T0" y="T1"/>
                </a:cxn>
                <a:cxn ang="0">
                  <a:pos x="T2" y="T3"/>
                </a:cxn>
                <a:cxn ang="0">
                  <a:pos x="T4" y="T5"/>
                </a:cxn>
                <a:cxn ang="0">
                  <a:pos x="T6" y="T7"/>
                </a:cxn>
                <a:cxn ang="0">
                  <a:pos x="T8" y="T9"/>
                </a:cxn>
                <a:cxn ang="0">
                  <a:pos x="T10" y="T11"/>
                </a:cxn>
              </a:cxnLst>
              <a:rect l="0" t="0" r="r" b="b"/>
              <a:pathLst>
                <a:path w="225" h="177">
                  <a:moveTo>
                    <a:pt x="141" y="177"/>
                  </a:moveTo>
                  <a:cubicBezTo>
                    <a:pt x="92" y="177"/>
                    <a:pt x="44" y="165"/>
                    <a:pt x="0" y="141"/>
                  </a:cubicBezTo>
                  <a:cubicBezTo>
                    <a:pt x="76" y="0"/>
                    <a:pt x="76" y="0"/>
                    <a:pt x="76" y="0"/>
                  </a:cubicBezTo>
                  <a:cubicBezTo>
                    <a:pt x="108" y="18"/>
                    <a:pt x="145" y="21"/>
                    <a:pt x="180" y="11"/>
                  </a:cubicBezTo>
                  <a:cubicBezTo>
                    <a:pt x="225" y="165"/>
                    <a:pt x="225" y="165"/>
                    <a:pt x="225" y="165"/>
                  </a:cubicBezTo>
                  <a:cubicBezTo>
                    <a:pt x="197" y="173"/>
                    <a:pt x="169" y="177"/>
                    <a:pt x="141" y="177"/>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7" name="Freeform 161">
              <a:extLst>
                <a:ext uri="{FF2B5EF4-FFF2-40B4-BE49-F238E27FC236}">
                  <a16:creationId xmlns:a16="http://schemas.microsoft.com/office/drawing/2014/main" id="{EB84ED9D-BA08-4D53-B92D-9180F32E816F}"/>
                </a:ext>
                <a:ext uri="{C183D7F6-B498-43B3-948B-1728B52AA6E4}">
                  <adec:decorative xmlns:adec="http://schemas.microsoft.com/office/drawing/2017/decorative" val="1"/>
                </a:ext>
              </a:extLst>
            </p:cNvPr>
            <p:cNvSpPr>
              <a:spLocks/>
            </p:cNvSpPr>
            <p:nvPr userDrawn="1"/>
          </p:nvSpPr>
          <p:spPr bwMode="auto">
            <a:xfrm>
              <a:off x="8188325" y="6216650"/>
              <a:ext cx="777875" cy="787400"/>
            </a:xfrm>
            <a:custGeom>
              <a:avLst/>
              <a:gdLst>
                <a:gd name="T0" fmla="*/ 57 w 245"/>
                <a:gd name="T1" fmla="*/ 248 h 248"/>
                <a:gd name="T2" fmla="*/ 0 w 245"/>
                <a:gd name="T3" fmla="*/ 56 h 248"/>
                <a:gd name="T4" fmla="*/ 69 w 245"/>
                <a:gd name="T5" fmla="*/ 0 h 248"/>
                <a:gd name="T6" fmla="*/ 245 w 245"/>
                <a:gd name="T7" fmla="*/ 96 h 248"/>
                <a:gd name="T8" fmla="*/ 57 w 245"/>
                <a:gd name="T9" fmla="*/ 248 h 248"/>
              </a:gdLst>
              <a:ahLst/>
              <a:cxnLst>
                <a:cxn ang="0">
                  <a:pos x="T0" y="T1"/>
                </a:cxn>
                <a:cxn ang="0">
                  <a:pos x="T2" y="T3"/>
                </a:cxn>
                <a:cxn ang="0">
                  <a:pos x="T4" y="T5"/>
                </a:cxn>
                <a:cxn ang="0">
                  <a:pos x="T6" y="T7"/>
                </a:cxn>
                <a:cxn ang="0">
                  <a:pos x="T8" y="T9"/>
                </a:cxn>
              </a:cxnLst>
              <a:rect l="0" t="0" r="r" b="b"/>
              <a:pathLst>
                <a:path w="245" h="248">
                  <a:moveTo>
                    <a:pt x="57" y="248"/>
                  </a:moveTo>
                  <a:cubicBezTo>
                    <a:pt x="0" y="56"/>
                    <a:pt x="0" y="56"/>
                    <a:pt x="0" y="56"/>
                  </a:cubicBezTo>
                  <a:cubicBezTo>
                    <a:pt x="30" y="47"/>
                    <a:pt x="54" y="28"/>
                    <a:pt x="69" y="0"/>
                  </a:cubicBezTo>
                  <a:cubicBezTo>
                    <a:pt x="245" y="96"/>
                    <a:pt x="245" y="96"/>
                    <a:pt x="245" y="96"/>
                  </a:cubicBezTo>
                  <a:cubicBezTo>
                    <a:pt x="204" y="170"/>
                    <a:pt x="138" y="224"/>
                    <a:pt x="57" y="248"/>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118" name="Group 117" descr="half circle made of different thickness shapes">
            <a:extLst>
              <a:ext uri="{FF2B5EF4-FFF2-40B4-BE49-F238E27FC236}">
                <a16:creationId xmlns:a16="http://schemas.microsoft.com/office/drawing/2014/main" id="{7250FD02-4C2C-4C59-9B3E-D370224E3F82}"/>
              </a:ext>
            </a:extLst>
          </p:cNvPr>
          <p:cNvGrpSpPr/>
          <p:nvPr/>
        </p:nvGrpSpPr>
        <p:grpSpPr>
          <a:xfrm>
            <a:off x="6745846" y="4792266"/>
            <a:ext cx="1563300" cy="1096200"/>
            <a:chOff x="4330700" y="6523038"/>
            <a:chExt cx="2508251" cy="1751013"/>
          </a:xfrm>
        </p:grpSpPr>
        <p:sp>
          <p:nvSpPr>
            <p:cNvPr id="119" name="Freeform 166">
              <a:extLst>
                <a:ext uri="{FF2B5EF4-FFF2-40B4-BE49-F238E27FC236}">
                  <a16:creationId xmlns:a16="http://schemas.microsoft.com/office/drawing/2014/main" id="{4CE18FFE-ABB8-40B5-8B26-3929672565E8}"/>
                </a:ext>
                <a:ext uri="{C183D7F6-B498-43B3-948B-1728B52AA6E4}">
                  <adec:decorative xmlns:adec="http://schemas.microsoft.com/office/drawing/2017/decorative" val="1"/>
                </a:ext>
              </a:extLst>
            </p:cNvPr>
            <p:cNvSpPr>
              <a:spLocks/>
            </p:cNvSpPr>
            <p:nvPr userDrawn="1"/>
          </p:nvSpPr>
          <p:spPr bwMode="auto">
            <a:xfrm>
              <a:off x="6561138" y="7407275"/>
              <a:ext cx="277813" cy="811213"/>
            </a:xfrm>
            <a:custGeom>
              <a:avLst/>
              <a:gdLst>
                <a:gd name="T0" fmla="*/ 50 w 74"/>
                <a:gd name="T1" fmla="*/ 216 h 216"/>
                <a:gd name="T2" fmla="*/ 12 w 74"/>
                <a:gd name="T3" fmla="*/ 203 h 216"/>
                <a:gd name="T4" fmla="*/ 0 w 74"/>
                <a:gd name="T5" fmla="*/ 17 h 216"/>
                <a:gd name="T6" fmla="*/ 36 w 74"/>
                <a:gd name="T7" fmla="*/ 0 h 216"/>
                <a:gd name="T8" fmla="*/ 50 w 74"/>
                <a:gd name="T9" fmla="*/ 216 h 216"/>
              </a:gdLst>
              <a:ahLst/>
              <a:cxnLst>
                <a:cxn ang="0">
                  <a:pos x="T0" y="T1"/>
                </a:cxn>
                <a:cxn ang="0">
                  <a:pos x="T2" y="T3"/>
                </a:cxn>
                <a:cxn ang="0">
                  <a:pos x="T4" y="T5"/>
                </a:cxn>
                <a:cxn ang="0">
                  <a:pos x="T6" y="T7"/>
                </a:cxn>
                <a:cxn ang="0">
                  <a:pos x="T8" y="T9"/>
                </a:cxn>
              </a:cxnLst>
              <a:rect l="0" t="0" r="r" b="b"/>
              <a:pathLst>
                <a:path w="74" h="216">
                  <a:moveTo>
                    <a:pt x="50" y="216"/>
                  </a:moveTo>
                  <a:cubicBezTo>
                    <a:pt x="12" y="203"/>
                    <a:pt x="12" y="203"/>
                    <a:pt x="12" y="203"/>
                  </a:cubicBezTo>
                  <a:cubicBezTo>
                    <a:pt x="33" y="142"/>
                    <a:pt x="29" y="76"/>
                    <a:pt x="0" y="17"/>
                  </a:cubicBezTo>
                  <a:cubicBezTo>
                    <a:pt x="36" y="0"/>
                    <a:pt x="36" y="0"/>
                    <a:pt x="36" y="0"/>
                  </a:cubicBezTo>
                  <a:cubicBezTo>
                    <a:pt x="70" y="68"/>
                    <a:pt x="74" y="145"/>
                    <a:pt x="50" y="21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0" name="Freeform 167">
              <a:extLst>
                <a:ext uri="{FF2B5EF4-FFF2-40B4-BE49-F238E27FC236}">
                  <a16:creationId xmlns:a16="http://schemas.microsoft.com/office/drawing/2014/main" id="{BBF9BA8D-43FD-4277-972F-AFC4602A9148}"/>
                </a:ext>
                <a:ext uri="{C183D7F6-B498-43B3-948B-1728B52AA6E4}">
                  <adec:decorative xmlns:adec="http://schemas.microsoft.com/office/drawing/2017/decorative" val="1"/>
                </a:ext>
              </a:extLst>
            </p:cNvPr>
            <p:cNvSpPr>
              <a:spLocks/>
            </p:cNvSpPr>
            <p:nvPr userDrawn="1"/>
          </p:nvSpPr>
          <p:spPr bwMode="auto">
            <a:xfrm>
              <a:off x="6084888" y="6773863"/>
              <a:ext cx="750888" cy="704850"/>
            </a:xfrm>
            <a:custGeom>
              <a:avLst/>
              <a:gdLst>
                <a:gd name="T0" fmla="*/ 128 w 200"/>
                <a:gd name="T1" fmla="*/ 188 h 188"/>
                <a:gd name="T2" fmla="*/ 0 w 200"/>
                <a:gd name="T3" fmla="*/ 75 h 188"/>
                <a:gd name="T4" fmla="*/ 26 w 200"/>
                <a:gd name="T5" fmla="*/ 0 h 188"/>
                <a:gd name="T6" fmla="*/ 200 w 200"/>
                <a:gd name="T7" fmla="*/ 153 h 188"/>
                <a:gd name="T8" fmla="*/ 128 w 200"/>
                <a:gd name="T9" fmla="*/ 188 h 188"/>
              </a:gdLst>
              <a:ahLst/>
              <a:cxnLst>
                <a:cxn ang="0">
                  <a:pos x="T0" y="T1"/>
                </a:cxn>
                <a:cxn ang="0">
                  <a:pos x="T2" y="T3"/>
                </a:cxn>
                <a:cxn ang="0">
                  <a:pos x="T4" y="T5"/>
                </a:cxn>
                <a:cxn ang="0">
                  <a:pos x="T6" y="T7"/>
                </a:cxn>
                <a:cxn ang="0">
                  <a:pos x="T8" y="T9"/>
                </a:cxn>
              </a:cxnLst>
              <a:rect l="0" t="0" r="r" b="b"/>
              <a:pathLst>
                <a:path w="200" h="188">
                  <a:moveTo>
                    <a:pt x="128" y="188"/>
                  </a:moveTo>
                  <a:cubicBezTo>
                    <a:pt x="102" y="135"/>
                    <a:pt x="56" y="95"/>
                    <a:pt x="0" y="75"/>
                  </a:cubicBezTo>
                  <a:cubicBezTo>
                    <a:pt x="26" y="0"/>
                    <a:pt x="26" y="0"/>
                    <a:pt x="26" y="0"/>
                  </a:cubicBezTo>
                  <a:cubicBezTo>
                    <a:pt x="102" y="26"/>
                    <a:pt x="164" y="80"/>
                    <a:pt x="200" y="153"/>
                  </a:cubicBezTo>
                  <a:lnTo>
                    <a:pt x="128" y="188"/>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1" name="Freeform 168">
              <a:extLst>
                <a:ext uri="{FF2B5EF4-FFF2-40B4-BE49-F238E27FC236}">
                  <a16:creationId xmlns:a16="http://schemas.microsoft.com/office/drawing/2014/main" id="{0BEC57D4-EB9C-4FC9-8896-86BEA9221021}"/>
                </a:ext>
                <a:ext uri="{C183D7F6-B498-43B3-948B-1728B52AA6E4}">
                  <adec:decorative xmlns:adec="http://schemas.microsoft.com/office/drawing/2017/decorative" val="1"/>
                </a:ext>
              </a:extLst>
            </p:cNvPr>
            <p:cNvSpPr>
              <a:spLocks/>
            </p:cNvSpPr>
            <p:nvPr userDrawn="1"/>
          </p:nvSpPr>
          <p:spPr bwMode="auto">
            <a:xfrm>
              <a:off x="5305425" y="6523038"/>
              <a:ext cx="927100" cy="566738"/>
            </a:xfrm>
            <a:custGeom>
              <a:avLst/>
              <a:gdLst>
                <a:gd name="T0" fmla="*/ 53 w 247"/>
                <a:gd name="T1" fmla="*/ 151 h 151"/>
                <a:gd name="T2" fmla="*/ 0 w 247"/>
                <a:gd name="T3" fmla="*/ 44 h 151"/>
                <a:gd name="T4" fmla="*/ 247 w 247"/>
                <a:gd name="T5" fmla="*/ 28 h 151"/>
                <a:gd name="T6" fmla="*/ 208 w 247"/>
                <a:gd name="T7" fmla="*/ 142 h 151"/>
                <a:gd name="T8" fmla="*/ 53 w 247"/>
                <a:gd name="T9" fmla="*/ 151 h 151"/>
              </a:gdLst>
              <a:ahLst/>
              <a:cxnLst>
                <a:cxn ang="0">
                  <a:pos x="T0" y="T1"/>
                </a:cxn>
                <a:cxn ang="0">
                  <a:pos x="T2" y="T3"/>
                </a:cxn>
                <a:cxn ang="0">
                  <a:pos x="T4" y="T5"/>
                </a:cxn>
                <a:cxn ang="0">
                  <a:pos x="T6" y="T7"/>
                </a:cxn>
                <a:cxn ang="0">
                  <a:pos x="T8" y="T9"/>
                </a:cxn>
              </a:cxnLst>
              <a:rect l="0" t="0" r="r" b="b"/>
              <a:pathLst>
                <a:path w="247" h="151">
                  <a:moveTo>
                    <a:pt x="53" y="151"/>
                  </a:moveTo>
                  <a:cubicBezTo>
                    <a:pt x="0" y="44"/>
                    <a:pt x="0" y="44"/>
                    <a:pt x="0" y="44"/>
                  </a:cubicBezTo>
                  <a:cubicBezTo>
                    <a:pt x="78" y="6"/>
                    <a:pt x="166" y="0"/>
                    <a:pt x="247" y="28"/>
                  </a:cubicBezTo>
                  <a:cubicBezTo>
                    <a:pt x="208" y="142"/>
                    <a:pt x="208" y="142"/>
                    <a:pt x="208" y="142"/>
                  </a:cubicBezTo>
                  <a:cubicBezTo>
                    <a:pt x="157" y="124"/>
                    <a:pt x="102" y="128"/>
                    <a:pt x="53" y="1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2" name="Freeform 169">
              <a:extLst>
                <a:ext uri="{FF2B5EF4-FFF2-40B4-BE49-F238E27FC236}">
                  <a16:creationId xmlns:a16="http://schemas.microsoft.com/office/drawing/2014/main" id="{7C414019-5918-4C05-86B9-E1DDDBA77C98}"/>
                </a:ext>
                <a:ext uri="{C183D7F6-B498-43B3-948B-1728B52AA6E4}">
                  <adec:decorative xmlns:adec="http://schemas.microsoft.com/office/drawing/2017/decorative" val="1"/>
                </a:ext>
              </a:extLst>
            </p:cNvPr>
            <p:cNvSpPr>
              <a:spLocks/>
            </p:cNvSpPr>
            <p:nvPr userDrawn="1"/>
          </p:nvSpPr>
          <p:spPr bwMode="auto">
            <a:xfrm>
              <a:off x="4592638" y="6550025"/>
              <a:ext cx="915988" cy="933450"/>
            </a:xfrm>
            <a:custGeom>
              <a:avLst/>
              <a:gdLst>
                <a:gd name="T0" fmla="*/ 151 w 244"/>
                <a:gd name="T1" fmla="*/ 249 h 249"/>
                <a:gd name="T2" fmla="*/ 0 w 244"/>
                <a:gd name="T3" fmla="*/ 196 h 249"/>
                <a:gd name="T4" fmla="*/ 173 w 244"/>
                <a:gd name="T5" fmla="*/ 0 h 249"/>
                <a:gd name="T6" fmla="*/ 244 w 244"/>
                <a:gd name="T7" fmla="*/ 144 h 249"/>
                <a:gd name="T8" fmla="*/ 151 w 244"/>
                <a:gd name="T9" fmla="*/ 249 h 249"/>
              </a:gdLst>
              <a:ahLst/>
              <a:cxnLst>
                <a:cxn ang="0">
                  <a:pos x="T0" y="T1"/>
                </a:cxn>
                <a:cxn ang="0">
                  <a:pos x="T2" y="T3"/>
                </a:cxn>
                <a:cxn ang="0">
                  <a:pos x="T4" y="T5"/>
                </a:cxn>
                <a:cxn ang="0">
                  <a:pos x="T6" y="T7"/>
                </a:cxn>
                <a:cxn ang="0">
                  <a:pos x="T8" y="T9"/>
                </a:cxn>
              </a:cxnLst>
              <a:rect l="0" t="0" r="r" b="b"/>
              <a:pathLst>
                <a:path w="244" h="249">
                  <a:moveTo>
                    <a:pt x="151" y="249"/>
                  </a:moveTo>
                  <a:cubicBezTo>
                    <a:pt x="0" y="196"/>
                    <a:pt x="0" y="196"/>
                    <a:pt x="0" y="196"/>
                  </a:cubicBezTo>
                  <a:cubicBezTo>
                    <a:pt x="30" y="110"/>
                    <a:pt x="91" y="40"/>
                    <a:pt x="173" y="0"/>
                  </a:cubicBezTo>
                  <a:cubicBezTo>
                    <a:pt x="244" y="144"/>
                    <a:pt x="244" y="144"/>
                    <a:pt x="244" y="144"/>
                  </a:cubicBezTo>
                  <a:cubicBezTo>
                    <a:pt x="200" y="165"/>
                    <a:pt x="167" y="203"/>
                    <a:pt x="151" y="249"/>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3" name="Freeform 170">
              <a:extLst>
                <a:ext uri="{FF2B5EF4-FFF2-40B4-BE49-F238E27FC236}">
                  <a16:creationId xmlns:a16="http://schemas.microsoft.com/office/drawing/2014/main" id="{3E2DB905-0E1B-43B6-BFF4-E92520C4B2C3}"/>
                </a:ext>
                <a:ext uri="{C183D7F6-B498-43B3-948B-1728B52AA6E4}">
                  <adec:decorative xmlns:adec="http://schemas.microsoft.com/office/drawing/2017/decorative" val="1"/>
                </a:ext>
              </a:extLst>
            </p:cNvPr>
            <p:cNvSpPr>
              <a:spLocks/>
            </p:cNvSpPr>
            <p:nvPr userDrawn="1"/>
          </p:nvSpPr>
          <p:spPr bwMode="auto">
            <a:xfrm>
              <a:off x="4330700" y="7231063"/>
              <a:ext cx="855663" cy="1042988"/>
            </a:xfrm>
            <a:custGeom>
              <a:avLst/>
              <a:gdLst>
                <a:gd name="T0" fmla="*/ 49 w 228"/>
                <a:gd name="T1" fmla="*/ 278 h 278"/>
                <a:gd name="T2" fmla="*/ 32 w 228"/>
                <a:gd name="T3" fmla="*/ 0 h 278"/>
                <a:gd name="T4" fmla="*/ 221 w 228"/>
                <a:gd name="T5" fmla="*/ 66 h 278"/>
                <a:gd name="T6" fmla="*/ 228 w 228"/>
                <a:gd name="T7" fmla="*/ 190 h 278"/>
                <a:gd name="T8" fmla="*/ 49 w 228"/>
                <a:gd name="T9" fmla="*/ 278 h 278"/>
              </a:gdLst>
              <a:ahLst/>
              <a:cxnLst>
                <a:cxn ang="0">
                  <a:pos x="T0" y="T1"/>
                </a:cxn>
                <a:cxn ang="0">
                  <a:pos x="T2" y="T3"/>
                </a:cxn>
                <a:cxn ang="0">
                  <a:pos x="T4" y="T5"/>
                </a:cxn>
                <a:cxn ang="0">
                  <a:pos x="T6" y="T7"/>
                </a:cxn>
                <a:cxn ang="0">
                  <a:pos x="T8" y="T9"/>
                </a:cxn>
              </a:cxnLst>
              <a:rect l="0" t="0" r="r" b="b"/>
              <a:pathLst>
                <a:path w="228" h="278">
                  <a:moveTo>
                    <a:pt x="49" y="278"/>
                  </a:moveTo>
                  <a:cubicBezTo>
                    <a:pt x="6" y="191"/>
                    <a:pt x="0" y="92"/>
                    <a:pt x="32" y="0"/>
                  </a:cubicBezTo>
                  <a:cubicBezTo>
                    <a:pt x="221" y="66"/>
                    <a:pt x="221" y="66"/>
                    <a:pt x="221" y="66"/>
                  </a:cubicBezTo>
                  <a:cubicBezTo>
                    <a:pt x="207" y="107"/>
                    <a:pt x="209" y="151"/>
                    <a:pt x="228" y="190"/>
                  </a:cubicBezTo>
                  <a:lnTo>
                    <a:pt x="49" y="278"/>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sp>
        <p:nvSpPr>
          <p:cNvPr id="2" name="Title 1"/>
          <p:cNvSpPr>
            <a:spLocks noGrp="1"/>
          </p:cNvSpPr>
          <p:nvPr>
            <p:ph type="title"/>
          </p:nvPr>
        </p:nvSpPr>
        <p:spPr/>
        <p:txBody>
          <a:bodyPr>
            <a:normAutofit fontScale="90000"/>
          </a:bodyPr>
          <a:lstStyle/>
          <a:p>
            <a:r>
              <a:rPr lang="en-US" dirty="0"/>
              <a:t>INFOGRAPHIC</a:t>
            </a:r>
            <a:br>
              <a:rPr lang="en-US" dirty="0"/>
            </a:br>
            <a:r>
              <a:rPr lang="en-US" dirty="0"/>
              <a:t>ELEMENTS:</a:t>
            </a:r>
          </a:p>
        </p:txBody>
      </p:sp>
      <p:sp>
        <p:nvSpPr>
          <p:cNvPr id="3" name="Text Placeholder 2"/>
          <p:cNvSpPr>
            <a:spLocks noGrp="1"/>
          </p:cNvSpPr>
          <p:nvPr>
            <p:ph type="body" sz="quarter" idx="10"/>
          </p:nvPr>
        </p:nvSpPr>
        <p:spPr/>
        <p:txBody>
          <a:bodyPr/>
          <a:lstStyle/>
          <a:p>
            <a:r>
              <a:rPr lang="en-US" dirty="0"/>
              <a:t>Shapes</a:t>
            </a:r>
          </a:p>
        </p:txBody>
      </p:sp>
      <p:grpSp>
        <p:nvGrpSpPr>
          <p:cNvPr id="140" name="Group 139" descr="partially filled in circles">
            <a:extLst>
              <a:ext uri="{FF2B5EF4-FFF2-40B4-BE49-F238E27FC236}">
                <a16:creationId xmlns:a16="http://schemas.microsoft.com/office/drawing/2014/main" id="{2126D451-5A82-4F89-B62B-99F80F4823DA}"/>
              </a:ext>
            </a:extLst>
          </p:cNvPr>
          <p:cNvGrpSpPr/>
          <p:nvPr/>
        </p:nvGrpSpPr>
        <p:grpSpPr>
          <a:xfrm>
            <a:off x="3825491" y="6040042"/>
            <a:ext cx="2079349" cy="491045"/>
            <a:chOff x="403771" y="8053388"/>
            <a:chExt cx="2772465" cy="654727"/>
          </a:xfrm>
        </p:grpSpPr>
        <p:sp>
          <p:nvSpPr>
            <p:cNvPr id="44" name="Oval 43">
              <a:extLst>
                <a:ext uri="{FF2B5EF4-FFF2-40B4-BE49-F238E27FC236}">
                  <a16:creationId xmlns:a16="http://schemas.microsoft.com/office/drawing/2014/main" id="{91C06568-A37F-4C36-BC26-5EF20FB7ECBA}"/>
                </a:ext>
                <a:ext uri="{C183D7F6-B498-43B3-948B-1728B52AA6E4}">
                  <adec:decorative xmlns:adec="http://schemas.microsoft.com/office/drawing/2017/decorative" val="1"/>
                </a:ext>
              </a:extLst>
            </p:cNvPr>
            <p:cNvSpPr/>
            <p:nvPr/>
          </p:nvSpPr>
          <p:spPr>
            <a:xfrm>
              <a:off x="403771" y="8067085"/>
              <a:ext cx="626400" cy="626400"/>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45" name="Freeform 24">
              <a:extLst>
                <a:ext uri="{FF2B5EF4-FFF2-40B4-BE49-F238E27FC236}">
                  <a16:creationId xmlns:a16="http://schemas.microsoft.com/office/drawing/2014/main" id="{3B83A42B-4A26-41D4-8BF3-CAB69EAC4053}"/>
                </a:ext>
                <a:ext uri="{C183D7F6-B498-43B3-948B-1728B52AA6E4}">
                  <adec:decorative xmlns:adec="http://schemas.microsoft.com/office/drawing/2017/decorative" val="1"/>
                </a:ext>
              </a:extLst>
            </p:cNvPr>
            <p:cNvSpPr>
              <a:spLocks/>
            </p:cNvSpPr>
            <p:nvPr/>
          </p:nvSpPr>
          <p:spPr bwMode="auto">
            <a:xfrm>
              <a:off x="425825" y="8053388"/>
              <a:ext cx="584200" cy="220662"/>
            </a:xfrm>
            <a:custGeom>
              <a:avLst/>
              <a:gdLst>
                <a:gd name="T0" fmla="*/ 188 w 188"/>
                <a:gd name="T1" fmla="*/ 71 h 71"/>
                <a:gd name="T2" fmla="*/ 94 w 188"/>
                <a:gd name="T3" fmla="*/ 0 h 71"/>
                <a:gd name="T4" fmla="*/ 0 w 188"/>
                <a:gd name="T5" fmla="*/ 71 h 71"/>
                <a:gd name="T6" fmla="*/ 188 w 188"/>
                <a:gd name="T7" fmla="*/ 71 h 71"/>
              </a:gdLst>
              <a:ahLst/>
              <a:cxnLst>
                <a:cxn ang="0">
                  <a:pos x="T0" y="T1"/>
                </a:cxn>
                <a:cxn ang="0">
                  <a:pos x="T2" y="T3"/>
                </a:cxn>
                <a:cxn ang="0">
                  <a:pos x="T4" y="T5"/>
                </a:cxn>
                <a:cxn ang="0">
                  <a:pos x="T6" y="T7"/>
                </a:cxn>
              </a:cxnLst>
              <a:rect l="0" t="0" r="r" b="b"/>
              <a:pathLst>
                <a:path w="188" h="71">
                  <a:moveTo>
                    <a:pt x="188" y="71"/>
                  </a:moveTo>
                  <a:cubicBezTo>
                    <a:pt x="176" y="30"/>
                    <a:pt x="138" y="0"/>
                    <a:pt x="94" y="0"/>
                  </a:cubicBezTo>
                  <a:cubicBezTo>
                    <a:pt x="50" y="0"/>
                    <a:pt x="12" y="30"/>
                    <a:pt x="0" y="71"/>
                  </a:cubicBezTo>
                  <a:lnTo>
                    <a:pt x="188" y="71"/>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4" name="Oval 83">
              <a:extLst>
                <a:ext uri="{FF2B5EF4-FFF2-40B4-BE49-F238E27FC236}">
                  <a16:creationId xmlns:a16="http://schemas.microsoft.com/office/drawing/2014/main" id="{B993B774-A48B-4A08-916E-6949EEF440A0}"/>
                </a:ext>
                <a:ext uri="{C183D7F6-B498-43B3-948B-1728B52AA6E4}">
                  <adec:decorative xmlns:adec="http://schemas.microsoft.com/office/drawing/2017/decorative" val="1"/>
                </a:ext>
              </a:extLst>
            </p:cNvPr>
            <p:cNvSpPr/>
            <p:nvPr/>
          </p:nvSpPr>
          <p:spPr>
            <a:xfrm flipV="1">
              <a:off x="1119126" y="8067085"/>
              <a:ext cx="626400" cy="626400"/>
            </a:xfrm>
            <a:prstGeom prst="ellipse">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85" name="Freeform 24">
              <a:extLst>
                <a:ext uri="{FF2B5EF4-FFF2-40B4-BE49-F238E27FC236}">
                  <a16:creationId xmlns:a16="http://schemas.microsoft.com/office/drawing/2014/main" id="{54D12F61-7201-4FC8-8A32-B90E26AF8085}"/>
                </a:ext>
                <a:ext uri="{C183D7F6-B498-43B3-948B-1728B52AA6E4}">
                  <adec:decorative xmlns:adec="http://schemas.microsoft.com/office/drawing/2017/decorative" val="1"/>
                </a:ext>
              </a:extLst>
            </p:cNvPr>
            <p:cNvSpPr>
              <a:spLocks/>
            </p:cNvSpPr>
            <p:nvPr/>
          </p:nvSpPr>
          <p:spPr bwMode="auto">
            <a:xfrm flipV="1">
              <a:off x="1141180" y="8487453"/>
              <a:ext cx="584200" cy="220662"/>
            </a:xfrm>
            <a:custGeom>
              <a:avLst/>
              <a:gdLst>
                <a:gd name="T0" fmla="*/ 188 w 188"/>
                <a:gd name="T1" fmla="*/ 71 h 71"/>
                <a:gd name="T2" fmla="*/ 94 w 188"/>
                <a:gd name="T3" fmla="*/ 0 h 71"/>
                <a:gd name="T4" fmla="*/ 0 w 188"/>
                <a:gd name="T5" fmla="*/ 71 h 71"/>
                <a:gd name="T6" fmla="*/ 188 w 188"/>
                <a:gd name="T7" fmla="*/ 71 h 71"/>
              </a:gdLst>
              <a:ahLst/>
              <a:cxnLst>
                <a:cxn ang="0">
                  <a:pos x="T0" y="T1"/>
                </a:cxn>
                <a:cxn ang="0">
                  <a:pos x="T2" y="T3"/>
                </a:cxn>
                <a:cxn ang="0">
                  <a:pos x="T4" y="T5"/>
                </a:cxn>
                <a:cxn ang="0">
                  <a:pos x="T6" y="T7"/>
                </a:cxn>
              </a:cxnLst>
              <a:rect l="0" t="0" r="r" b="b"/>
              <a:pathLst>
                <a:path w="188" h="71">
                  <a:moveTo>
                    <a:pt x="188" y="71"/>
                  </a:moveTo>
                  <a:cubicBezTo>
                    <a:pt x="176" y="30"/>
                    <a:pt x="138" y="0"/>
                    <a:pt x="94" y="0"/>
                  </a:cubicBezTo>
                  <a:cubicBezTo>
                    <a:pt x="50" y="0"/>
                    <a:pt x="12" y="30"/>
                    <a:pt x="0" y="71"/>
                  </a:cubicBezTo>
                  <a:lnTo>
                    <a:pt x="188" y="71"/>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6" name="Oval 85">
              <a:extLst>
                <a:ext uri="{FF2B5EF4-FFF2-40B4-BE49-F238E27FC236}">
                  <a16:creationId xmlns:a16="http://schemas.microsoft.com/office/drawing/2014/main" id="{95F103C7-ED30-4358-BCF2-1540F50F5EF4}"/>
                </a:ext>
                <a:ext uri="{C183D7F6-B498-43B3-948B-1728B52AA6E4}">
                  <adec:decorative xmlns:adec="http://schemas.microsoft.com/office/drawing/2017/decorative" val="1"/>
                </a:ext>
              </a:extLst>
            </p:cNvPr>
            <p:cNvSpPr/>
            <p:nvPr/>
          </p:nvSpPr>
          <p:spPr>
            <a:xfrm>
              <a:off x="1834481" y="8067085"/>
              <a:ext cx="626400" cy="626400"/>
            </a:xfrm>
            <a:prstGeom prst="ellipse">
              <a:avLst/>
            </a:prstGeom>
            <a:no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87" name="Freeform 24">
              <a:extLst>
                <a:ext uri="{FF2B5EF4-FFF2-40B4-BE49-F238E27FC236}">
                  <a16:creationId xmlns:a16="http://schemas.microsoft.com/office/drawing/2014/main" id="{4F6CB500-7732-4C6E-AF5D-416D603C96A9}"/>
                </a:ext>
                <a:ext uri="{C183D7F6-B498-43B3-948B-1728B52AA6E4}">
                  <adec:decorative xmlns:adec="http://schemas.microsoft.com/office/drawing/2017/decorative" val="1"/>
                </a:ext>
              </a:extLst>
            </p:cNvPr>
            <p:cNvSpPr>
              <a:spLocks/>
            </p:cNvSpPr>
            <p:nvPr/>
          </p:nvSpPr>
          <p:spPr bwMode="auto">
            <a:xfrm>
              <a:off x="1856535" y="8053388"/>
              <a:ext cx="584200" cy="220662"/>
            </a:xfrm>
            <a:custGeom>
              <a:avLst/>
              <a:gdLst>
                <a:gd name="T0" fmla="*/ 188 w 188"/>
                <a:gd name="T1" fmla="*/ 71 h 71"/>
                <a:gd name="T2" fmla="*/ 94 w 188"/>
                <a:gd name="T3" fmla="*/ 0 h 71"/>
                <a:gd name="T4" fmla="*/ 0 w 188"/>
                <a:gd name="T5" fmla="*/ 71 h 71"/>
                <a:gd name="T6" fmla="*/ 188 w 188"/>
                <a:gd name="T7" fmla="*/ 71 h 71"/>
              </a:gdLst>
              <a:ahLst/>
              <a:cxnLst>
                <a:cxn ang="0">
                  <a:pos x="T0" y="T1"/>
                </a:cxn>
                <a:cxn ang="0">
                  <a:pos x="T2" y="T3"/>
                </a:cxn>
                <a:cxn ang="0">
                  <a:pos x="T4" y="T5"/>
                </a:cxn>
                <a:cxn ang="0">
                  <a:pos x="T6" y="T7"/>
                </a:cxn>
              </a:cxnLst>
              <a:rect l="0" t="0" r="r" b="b"/>
              <a:pathLst>
                <a:path w="188" h="71">
                  <a:moveTo>
                    <a:pt x="188" y="71"/>
                  </a:moveTo>
                  <a:cubicBezTo>
                    <a:pt x="176" y="30"/>
                    <a:pt x="138" y="0"/>
                    <a:pt x="94" y="0"/>
                  </a:cubicBezTo>
                  <a:cubicBezTo>
                    <a:pt x="50" y="0"/>
                    <a:pt x="12" y="30"/>
                    <a:pt x="0" y="71"/>
                  </a:cubicBezTo>
                  <a:lnTo>
                    <a:pt x="188" y="71"/>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8" name="Oval 87">
              <a:extLst>
                <a:ext uri="{FF2B5EF4-FFF2-40B4-BE49-F238E27FC236}">
                  <a16:creationId xmlns:a16="http://schemas.microsoft.com/office/drawing/2014/main" id="{7FFBD215-218C-4FA6-B535-78CE843B1EC6}"/>
                </a:ext>
                <a:ext uri="{C183D7F6-B498-43B3-948B-1728B52AA6E4}">
                  <adec:decorative xmlns:adec="http://schemas.microsoft.com/office/drawing/2017/decorative" val="1"/>
                </a:ext>
              </a:extLst>
            </p:cNvPr>
            <p:cNvSpPr/>
            <p:nvPr/>
          </p:nvSpPr>
          <p:spPr>
            <a:xfrm flipV="1">
              <a:off x="2549836" y="8067085"/>
              <a:ext cx="626400" cy="626400"/>
            </a:xfrm>
            <a:prstGeom prst="ellipse">
              <a:avLst/>
            </a:prstGeom>
            <a:no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89" name="Freeform 24">
              <a:extLst>
                <a:ext uri="{FF2B5EF4-FFF2-40B4-BE49-F238E27FC236}">
                  <a16:creationId xmlns:a16="http://schemas.microsoft.com/office/drawing/2014/main" id="{BCB493EB-04EB-4E74-87B6-2FB33DF5EFA0}"/>
                </a:ext>
                <a:ext uri="{C183D7F6-B498-43B3-948B-1728B52AA6E4}">
                  <adec:decorative xmlns:adec="http://schemas.microsoft.com/office/drawing/2017/decorative" val="1"/>
                </a:ext>
              </a:extLst>
            </p:cNvPr>
            <p:cNvSpPr>
              <a:spLocks/>
            </p:cNvSpPr>
            <p:nvPr/>
          </p:nvSpPr>
          <p:spPr bwMode="auto">
            <a:xfrm flipV="1">
              <a:off x="2571890" y="8472823"/>
              <a:ext cx="584200" cy="220662"/>
            </a:xfrm>
            <a:custGeom>
              <a:avLst/>
              <a:gdLst>
                <a:gd name="T0" fmla="*/ 188 w 188"/>
                <a:gd name="T1" fmla="*/ 71 h 71"/>
                <a:gd name="T2" fmla="*/ 94 w 188"/>
                <a:gd name="T3" fmla="*/ 0 h 71"/>
                <a:gd name="T4" fmla="*/ 0 w 188"/>
                <a:gd name="T5" fmla="*/ 71 h 71"/>
                <a:gd name="T6" fmla="*/ 188 w 188"/>
                <a:gd name="T7" fmla="*/ 71 h 71"/>
              </a:gdLst>
              <a:ahLst/>
              <a:cxnLst>
                <a:cxn ang="0">
                  <a:pos x="T0" y="T1"/>
                </a:cxn>
                <a:cxn ang="0">
                  <a:pos x="T2" y="T3"/>
                </a:cxn>
                <a:cxn ang="0">
                  <a:pos x="T4" y="T5"/>
                </a:cxn>
                <a:cxn ang="0">
                  <a:pos x="T6" y="T7"/>
                </a:cxn>
              </a:cxnLst>
              <a:rect l="0" t="0" r="r" b="b"/>
              <a:pathLst>
                <a:path w="188" h="71">
                  <a:moveTo>
                    <a:pt x="188" y="71"/>
                  </a:moveTo>
                  <a:cubicBezTo>
                    <a:pt x="176" y="30"/>
                    <a:pt x="138" y="0"/>
                    <a:pt x="94" y="0"/>
                  </a:cubicBezTo>
                  <a:cubicBezTo>
                    <a:pt x="50" y="0"/>
                    <a:pt x="12" y="30"/>
                    <a:pt x="0" y="71"/>
                  </a:cubicBezTo>
                  <a:lnTo>
                    <a:pt x="188" y="71"/>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124" name="Group 123" descr="circles with circular graphs surrounding them.">
            <a:extLst>
              <a:ext uri="{FF2B5EF4-FFF2-40B4-BE49-F238E27FC236}">
                <a16:creationId xmlns:a16="http://schemas.microsoft.com/office/drawing/2014/main" id="{C4D5C48F-3644-448B-B2B0-117043630805}"/>
              </a:ext>
            </a:extLst>
          </p:cNvPr>
          <p:cNvGrpSpPr/>
          <p:nvPr/>
        </p:nvGrpSpPr>
        <p:grpSpPr>
          <a:xfrm>
            <a:off x="6170148" y="6040041"/>
            <a:ext cx="2195100" cy="534600"/>
            <a:chOff x="3155950" y="7945438"/>
            <a:chExt cx="3454400" cy="842962"/>
          </a:xfrm>
        </p:grpSpPr>
        <p:sp>
          <p:nvSpPr>
            <p:cNvPr id="125" name="Freeform 175">
              <a:extLst>
                <a:ext uri="{FF2B5EF4-FFF2-40B4-BE49-F238E27FC236}">
                  <a16:creationId xmlns:a16="http://schemas.microsoft.com/office/drawing/2014/main" id="{B0D399B5-7BCF-4CA1-A258-3A39ADF262B0}"/>
                </a:ext>
                <a:ext uri="{C183D7F6-B498-43B3-948B-1728B52AA6E4}">
                  <adec:decorative xmlns:adec="http://schemas.microsoft.com/office/drawing/2017/decorative" val="1"/>
                </a:ext>
              </a:extLst>
            </p:cNvPr>
            <p:cNvSpPr>
              <a:spLocks noEditPoints="1"/>
            </p:cNvSpPr>
            <p:nvPr userDrawn="1"/>
          </p:nvSpPr>
          <p:spPr bwMode="auto">
            <a:xfrm>
              <a:off x="3216275" y="8005763"/>
              <a:ext cx="723900" cy="722312"/>
            </a:xfrm>
            <a:custGeom>
              <a:avLst/>
              <a:gdLst>
                <a:gd name="T0" fmla="*/ 96 w 193"/>
                <a:gd name="T1" fmla="*/ 193 h 193"/>
                <a:gd name="T2" fmla="*/ 0 w 193"/>
                <a:gd name="T3" fmla="*/ 96 h 193"/>
                <a:gd name="T4" fmla="*/ 96 w 193"/>
                <a:gd name="T5" fmla="*/ 0 h 193"/>
                <a:gd name="T6" fmla="*/ 193 w 193"/>
                <a:gd name="T7" fmla="*/ 96 h 193"/>
                <a:gd name="T8" fmla="*/ 96 w 193"/>
                <a:gd name="T9" fmla="*/ 193 h 193"/>
                <a:gd name="T10" fmla="*/ 96 w 193"/>
                <a:gd name="T11" fmla="*/ 8 h 193"/>
                <a:gd name="T12" fmla="*/ 8 w 193"/>
                <a:gd name="T13" fmla="*/ 96 h 193"/>
                <a:gd name="T14" fmla="*/ 96 w 193"/>
                <a:gd name="T15" fmla="*/ 185 h 193"/>
                <a:gd name="T16" fmla="*/ 185 w 193"/>
                <a:gd name="T17" fmla="*/ 96 h 193"/>
                <a:gd name="T18" fmla="*/ 96 w 193"/>
                <a:gd name="T19" fmla="*/ 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93">
                  <a:moveTo>
                    <a:pt x="96" y="193"/>
                  </a:moveTo>
                  <a:cubicBezTo>
                    <a:pt x="43" y="193"/>
                    <a:pt x="0" y="150"/>
                    <a:pt x="0" y="96"/>
                  </a:cubicBezTo>
                  <a:cubicBezTo>
                    <a:pt x="0" y="43"/>
                    <a:pt x="43" y="0"/>
                    <a:pt x="96" y="0"/>
                  </a:cubicBezTo>
                  <a:cubicBezTo>
                    <a:pt x="149" y="0"/>
                    <a:pt x="193" y="43"/>
                    <a:pt x="193" y="96"/>
                  </a:cubicBezTo>
                  <a:cubicBezTo>
                    <a:pt x="193" y="150"/>
                    <a:pt x="149" y="193"/>
                    <a:pt x="96" y="193"/>
                  </a:cubicBezTo>
                  <a:close/>
                  <a:moveTo>
                    <a:pt x="96" y="8"/>
                  </a:moveTo>
                  <a:cubicBezTo>
                    <a:pt x="48" y="8"/>
                    <a:pt x="8" y="48"/>
                    <a:pt x="8" y="96"/>
                  </a:cubicBezTo>
                  <a:cubicBezTo>
                    <a:pt x="8" y="145"/>
                    <a:pt x="48" y="185"/>
                    <a:pt x="96" y="185"/>
                  </a:cubicBezTo>
                  <a:cubicBezTo>
                    <a:pt x="145" y="185"/>
                    <a:pt x="185" y="145"/>
                    <a:pt x="185" y="96"/>
                  </a:cubicBezTo>
                  <a:cubicBezTo>
                    <a:pt x="185" y="48"/>
                    <a:pt x="145" y="8"/>
                    <a:pt x="96" y="8"/>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6" name="Freeform 176">
              <a:extLst>
                <a:ext uri="{FF2B5EF4-FFF2-40B4-BE49-F238E27FC236}">
                  <a16:creationId xmlns:a16="http://schemas.microsoft.com/office/drawing/2014/main" id="{72CFA9B0-B5D4-4B19-A948-4ACA859AC341}"/>
                </a:ext>
                <a:ext uri="{C183D7F6-B498-43B3-948B-1728B52AA6E4}">
                  <adec:decorative xmlns:adec="http://schemas.microsoft.com/office/drawing/2017/decorative" val="1"/>
                </a:ext>
              </a:extLst>
            </p:cNvPr>
            <p:cNvSpPr>
              <a:spLocks/>
            </p:cNvSpPr>
            <p:nvPr userDrawn="1"/>
          </p:nvSpPr>
          <p:spPr bwMode="auto">
            <a:xfrm>
              <a:off x="3155950" y="7945438"/>
              <a:ext cx="844550" cy="842962"/>
            </a:xfrm>
            <a:custGeom>
              <a:avLst/>
              <a:gdLst>
                <a:gd name="T0" fmla="*/ 112 w 225"/>
                <a:gd name="T1" fmla="*/ 225 h 225"/>
                <a:gd name="T2" fmla="*/ 33 w 225"/>
                <a:gd name="T3" fmla="*/ 192 h 225"/>
                <a:gd name="T4" fmla="*/ 0 w 225"/>
                <a:gd name="T5" fmla="*/ 112 h 225"/>
                <a:gd name="T6" fmla="*/ 33 w 225"/>
                <a:gd name="T7" fmla="*/ 33 h 225"/>
                <a:gd name="T8" fmla="*/ 112 w 225"/>
                <a:gd name="T9" fmla="*/ 0 h 225"/>
                <a:gd name="T10" fmla="*/ 112 w 225"/>
                <a:gd name="T11" fmla="*/ 40 h 225"/>
                <a:gd name="T12" fmla="*/ 61 w 225"/>
                <a:gd name="T13" fmla="*/ 61 h 225"/>
                <a:gd name="T14" fmla="*/ 40 w 225"/>
                <a:gd name="T15" fmla="*/ 112 h 225"/>
                <a:gd name="T16" fmla="*/ 61 w 225"/>
                <a:gd name="T17" fmla="*/ 164 h 225"/>
                <a:gd name="T18" fmla="*/ 112 w 225"/>
                <a:gd name="T19" fmla="*/ 185 h 225"/>
                <a:gd name="T20" fmla="*/ 163 w 225"/>
                <a:gd name="T21" fmla="*/ 164 h 225"/>
                <a:gd name="T22" fmla="*/ 185 w 225"/>
                <a:gd name="T23" fmla="*/ 112 h 225"/>
                <a:gd name="T24" fmla="*/ 163 w 225"/>
                <a:gd name="T25" fmla="*/ 61 h 225"/>
                <a:gd name="T26" fmla="*/ 192 w 225"/>
                <a:gd name="T27" fmla="*/ 33 h 225"/>
                <a:gd name="T28" fmla="*/ 225 w 225"/>
                <a:gd name="T29" fmla="*/ 112 h 225"/>
                <a:gd name="T30" fmla="*/ 192 w 225"/>
                <a:gd name="T31" fmla="*/ 192 h 225"/>
                <a:gd name="T32" fmla="*/ 112 w 225"/>
                <a:gd name="T33" fmla="*/ 22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5" h="225">
                  <a:moveTo>
                    <a:pt x="112" y="225"/>
                  </a:moveTo>
                  <a:cubicBezTo>
                    <a:pt x="82" y="225"/>
                    <a:pt x="54" y="213"/>
                    <a:pt x="33" y="192"/>
                  </a:cubicBezTo>
                  <a:cubicBezTo>
                    <a:pt x="12" y="171"/>
                    <a:pt x="0" y="142"/>
                    <a:pt x="0" y="112"/>
                  </a:cubicBezTo>
                  <a:cubicBezTo>
                    <a:pt x="0" y="82"/>
                    <a:pt x="12" y="54"/>
                    <a:pt x="33" y="33"/>
                  </a:cubicBezTo>
                  <a:cubicBezTo>
                    <a:pt x="54" y="12"/>
                    <a:pt x="82" y="0"/>
                    <a:pt x="112" y="0"/>
                  </a:cubicBezTo>
                  <a:cubicBezTo>
                    <a:pt x="112" y="40"/>
                    <a:pt x="112" y="40"/>
                    <a:pt x="112" y="40"/>
                  </a:cubicBezTo>
                  <a:cubicBezTo>
                    <a:pt x="93" y="40"/>
                    <a:pt x="75" y="48"/>
                    <a:pt x="61" y="61"/>
                  </a:cubicBezTo>
                  <a:cubicBezTo>
                    <a:pt x="47" y="75"/>
                    <a:pt x="40" y="93"/>
                    <a:pt x="40" y="112"/>
                  </a:cubicBezTo>
                  <a:cubicBezTo>
                    <a:pt x="40" y="132"/>
                    <a:pt x="47" y="150"/>
                    <a:pt x="61" y="164"/>
                  </a:cubicBezTo>
                  <a:cubicBezTo>
                    <a:pt x="75" y="177"/>
                    <a:pt x="93" y="185"/>
                    <a:pt x="112" y="185"/>
                  </a:cubicBezTo>
                  <a:cubicBezTo>
                    <a:pt x="132" y="185"/>
                    <a:pt x="150" y="177"/>
                    <a:pt x="163" y="164"/>
                  </a:cubicBezTo>
                  <a:cubicBezTo>
                    <a:pt x="177" y="150"/>
                    <a:pt x="185" y="132"/>
                    <a:pt x="185" y="112"/>
                  </a:cubicBezTo>
                  <a:cubicBezTo>
                    <a:pt x="185" y="93"/>
                    <a:pt x="177" y="75"/>
                    <a:pt x="163" y="61"/>
                  </a:cubicBezTo>
                  <a:cubicBezTo>
                    <a:pt x="192" y="33"/>
                    <a:pt x="192" y="33"/>
                    <a:pt x="192" y="33"/>
                  </a:cubicBezTo>
                  <a:cubicBezTo>
                    <a:pt x="213" y="54"/>
                    <a:pt x="225" y="82"/>
                    <a:pt x="225" y="112"/>
                  </a:cubicBezTo>
                  <a:cubicBezTo>
                    <a:pt x="225" y="142"/>
                    <a:pt x="213" y="171"/>
                    <a:pt x="192" y="192"/>
                  </a:cubicBezTo>
                  <a:cubicBezTo>
                    <a:pt x="170" y="213"/>
                    <a:pt x="142" y="225"/>
                    <a:pt x="112" y="225"/>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7" name="Freeform 177">
              <a:extLst>
                <a:ext uri="{FF2B5EF4-FFF2-40B4-BE49-F238E27FC236}">
                  <a16:creationId xmlns:a16="http://schemas.microsoft.com/office/drawing/2014/main" id="{03837F5C-3766-4E7E-93FB-4ED3158691CB}"/>
                </a:ext>
                <a:ext uri="{C183D7F6-B498-43B3-948B-1728B52AA6E4}">
                  <adec:decorative xmlns:adec="http://schemas.microsoft.com/office/drawing/2017/decorative" val="1"/>
                </a:ext>
              </a:extLst>
            </p:cNvPr>
            <p:cNvSpPr>
              <a:spLocks noEditPoints="1"/>
            </p:cNvSpPr>
            <p:nvPr userDrawn="1"/>
          </p:nvSpPr>
          <p:spPr bwMode="auto">
            <a:xfrm>
              <a:off x="4105275" y="8005763"/>
              <a:ext cx="723900" cy="722312"/>
            </a:xfrm>
            <a:custGeom>
              <a:avLst/>
              <a:gdLst>
                <a:gd name="T0" fmla="*/ 97 w 193"/>
                <a:gd name="T1" fmla="*/ 193 h 193"/>
                <a:gd name="T2" fmla="*/ 0 w 193"/>
                <a:gd name="T3" fmla="*/ 96 h 193"/>
                <a:gd name="T4" fmla="*/ 97 w 193"/>
                <a:gd name="T5" fmla="*/ 0 h 193"/>
                <a:gd name="T6" fmla="*/ 193 w 193"/>
                <a:gd name="T7" fmla="*/ 96 h 193"/>
                <a:gd name="T8" fmla="*/ 97 w 193"/>
                <a:gd name="T9" fmla="*/ 193 h 193"/>
                <a:gd name="T10" fmla="*/ 97 w 193"/>
                <a:gd name="T11" fmla="*/ 8 h 193"/>
                <a:gd name="T12" fmla="*/ 8 w 193"/>
                <a:gd name="T13" fmla="*/ 96 h 193"/>
                <a:gd name="T14" fmla="*/ 97 w 193"/>
                <a:gd name="T15" fmla="*/ 185 h 193"/>
                <a:gd name="T16" fmla="*/ 185 w 193"/>
                <a:gd name="T17" fmla="*/ 96 h 193"/>
                <a:gd name="T18" fmla="*/ 97 w 193"/>
                <a:gd name="T19" fmla="*/ 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93">
                  <a:moveTo>
                    <a:pt x="97" y="193"/>
                  </a:moveTo>
                  <a:cubicBezTo>
                    <a:pt x="44" y="193"/>
                    <a:pt x="0" y="150"/>
                    <a:pt x="0" y="96"/>
                  </a:cubicBezTo>
                  <a:cubicBezTo>
                    <a:pt x="0" y="43"/>
                    <a:pt x="44" y="0"/>
                    <a:pt x="97" y="0"/>
                  </a:cubicBezTo>
                  <a:cubicBezTo>
                    <a:pt x="150" y="0"/>
                    <a:pt x="193" y="43"/>
                    <a:pt x="193" y="96"/>
                  </a:cubicBezTo>
                  <a:cubicBezTo>
                    <a:pt x="193" y="150"/>
                    <a:pt x="150" y="193"/>
                    <a:pt x="97" y="193"/>
                  </a:cubicBezTo>
                  <a:close/>
                  <a:moveTo>
                    <a:pt x="97" y="8"/>
                  </a:moveTo>
                  <a:cubicBezTo>
                    <a:pt x="48" y="8"/>
                    <a:pt x="8" y="48"/>
                    <a:pt x="8" y="96"/>
                  </a:cubicBezTo>
                  <a:cubicBezTo>
                    <a:pt x="8" y="145"/>
                    <a:pt x="48" y="185"/>
                    <a:pt x="97" y="185"/>
                  </a:cubicBezTo>
                  <a:cubicBezTo>
                    <a:pt x="146" y="185"/>
                    <a:pt x="185" y="145"/>
                    <a:pt x="185" y="96"/>
                  </a:cubicBezTo>
                  <a:cubicBezTo>
                    <a:pt x="185" y="48"/>
                    <a:pt x="146" y="8"/>
                    <a:pt x="97" y="8"/>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8" name="Freeform 178">
              <a:extLst>
                <a:ext uri="{FF2B5EF4-FFF2-40B4-BE49-F238E27FC236}">
                  <a16:creationId xmlns:a16="http://schemas.microsoft.com/office/drawing/2014/main" id="{909E8EE4-78C7-4B8C-B31D-215B1691CCE6}"/>
                </a:ext>
                <a:ext uri="{C183D7F6-B498-43B3-948B-1728B52AA6E4}">
                  <adec:decorative xmlns:adec="http://schemas.microsoft.com/office/drawing/2017/decorative" val="1"/>
                </a:ext>
              </a:extLst>
            </p:cNvPr>
            <p:cNvSpPr>
              <a:spLocks/>
            </p:cNvSpPr>
            <p:nvPr userDrawn="1"/>
          </p:nvSpPr>
          <p:spPr bwMode="auto">
            <a:xfrm>
              <a:off x="4044950" y="7945438"/>
              <a:ext cx="842963" cy="842962"/>
            </a:xfrm>
            <a:custGeom>
              <a:avLst/>
              <a:gdLst>
                <a:gd name="T0" fmla="*/ 113 w 225"/>
                <a:gd name="T1" fmla="*/ 225 h 225"/>
                <a:gd name="T2" fmla="*/ 33 w 225"/>
                <a:gd name="T3" fmla="*/ 192 h 225"/>
                <a:gd name="T4" fmla="*/ 0 w 225"/>
                <a:gd name="T5" fmla="*/ 112 h 225"/>
                <a:gd name="T6" fmla="*/ 33 w 225"/>
                <a:gd name="T7" fmla="*/ 33 h 225"/>
                <a:gd name="T8" fmla="*/ 113 w 225"/>
                <a:gd name="T9" fmla="*/ 0 h 225"/>
                <a:gd name="T10" fmla="*/ 113 w 225"/>
                <a:gd name="T11" fmla="*/ 40 h 225"/>
                <a:gd name="T12" fmla="*/ 62 w 225"/>
                <a:gd name="T13" fmla="*/ 61 h 225"/>
                <a:gd name="T14" fmla="*/ 40 w 225"/>
                <a:gd name="T15" fmla="*/ 112 h 225"/>
                <a:gd name="T16" fmla="*/ 62 w 225"/>
                <a:gd name="T17" fmla="*/ 164 h 225"/>
                <a:gd name="T18" fmla="*/ 113 w 225"/>
                <a:gd name="T19" fmla="*/ 185 h 225"/>
                <a:gd name="T20" fmla="*/ 164 w 225"/>
                <a:gd name="T21" fmla="*/ 164 h 225"/>
                <a:gd name="T22" fmla="*/ 185 w 225"/>
                <a:gd name="T23" fmla="*/ 112 h 225"/>
                <a:gd name="T24" fmla="*/ 225 w 225"/>
                <a:gd name="T25" fmla="*/ 112 h 225"/>
                <a:gd name="T26" fmla="*/ 192 w 225"/>
                <a:gd name="T27" fmla="*/ 192 h 225"/>
                <a:gd name="T28" fmla="*/ 113 w 225"/>
                <a:gd name="T29" fmla="*/ 22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5" h="225">
                  <a:moveTo>
                    <a:pt x="113" y="225"/>
                  </a:moveTo>
                  <a:cubicBezTo>
                    <a:pt x="83" y="225"/>
                    <a:pt x="55" y="213"/>
                    <a:pt x="33" y="192"/>
                  </a:cubicBezTo>
                  <a:cubicBezTo>
                    <a:pt x="12" y="171"/>
                    <a:pt x="0" y="142"/>
                    <a:pt x="0" y="112"/>
                  </a:cubicBezTo>
                  <a:cubicBezTo>
                    <a:pt x="0" y="82"/>
                    <a:pt x="12" y="54"/>
                    <a:pt x="33" y="33"/>
                  </a:cubicBezTo>
                  <a:cubicBezTo>
                    <a:pt x="55" y="12"/>
                    <a:pt x="83" y="0"/>
                    <a:pt x="113" y="0"/>
                  </a:cubicBezTo>
                  <a:cubicBezTo>
                    <a:pt x="113" y="40"/>
                    <a:pt x="113" y="40"/>
                    <a:pt x="113" y="40"/>
                  </a:cubicBezTo>
                  <a:cubicBezTo>
                    <a:pt x="93" y="40"/>
                    <a:pt x="75" y="48"/>
                    <a:pt x="62" y="61"/>
                  </a:cubicBezTo>
                  <a:cubicBezTo>
                    <a:pt x="48" y="75"/>
                    <a:pt x="40" y="93"/>
                    <a:pt x="40" y="112"/>
                  </a:cubicBezTo>
                  <a:cubicBezTo>
                    <a:pt x="40" y="132"/>
                    <a:pt x="48" y="150"/>
                    <a:pt x="62" y="164"/>
                  </a:cubicBezTo>
                  <a:cubicBezTo>
                    <a:pt x="75" y="177"/>
                    <a:pt x="93" y="185"/>
                    <a:pt x="113" y="185"/>
                  </a:cubicBezTo>
                  <a:cubicBezTo>
                    <a:pt x="132" y="185"/>
                    <a:pt x="150" y="177"/>
                    <a:pt x="164" y="164"/>
                  </a:cubicBezTo>
                  <a:cubicBezTo>
                    <a:pt x="178" y="150"/>
                    <a:pt x="185" y="132"/>
                    <a:pt x="185" y="112"/>
                  </a:cubicBezTo>
                  <a:cubicBezTo>
                    <a:pt x="225" y="112"/>
                    <a:pt x="225" y="112"/>
                    <a:pt x="225" y="112"/>
                  </a:cubicBezTo>
                  <a:cubicBezTo>
                    <a:pt x="225" y="142"/>
                    <a:pt x="214" y="171"/>
                    <a:pt x="192" y="192"/>
                  </a:cubicBezTo>
                  <a:cubicBezTo>
                    <a:pt x="171" y="213"/>
                    <a:pt x="143" y="225"/>
                    <a:pt x="113" y="225"/>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9" name="Freeform 179">
              <a:extLst>
                <a:ext uri="{FF2B5EF4-FFF2-40B4-BE49-F238E27FC236}">
                  <a16:creationId xmlns:a16="http://schemas.microsoft.com/office/drawing/2014/main" id="{E4C1866A-64AA-41D9-BC33-587E1F23D75F}"/>
                </a:ext>
                <a:ext uri="{C183D7F6-B498-43B3-948B-1728B52AA6E4}">
                  <adec:decorative xmlns:adec="http://schemas.microsoft.com/office/drawing/2017/decorative" val="1"/>
                </a:ext>
              </a:extLst>
            </p:cNvPr>
            <p:cNvSpPr>
              <a:spLocks noEditPoints="1"/>
            </p:cNvSpPr>
            <p:nvPr userDrawn="1"/>
          </p:nvSpPr>
          <p:spPr bwMode="auto">
            <a:xfrm>
              <a:off x="4997450" y="8005763"/>
              <a:ext cx="723900" cy="722312"/>
            </a:xfrm>
            <a:custGeom>
              <a:avLst/>
              <a:gdLst>
                <a:gd name="T0" fmla="*/ 96 w 193"/>
                <a:gd name="T1" fmla="*/ 193 h 193"/>
                <a:gd name="T2" fmla="*/ 0 w 193"/>
                <a:gd name="T3" fmla="*/ 96 h 193"/>
                <a:gd name="T4" fmla="*/ 96 w 193"/>
                <a:gd name="T5" fmla="*/ 0 h 193"/>
                <a:gd name="T6" fmla="*/ 193 w 193"/>
                <a:gd name="T7" fmla="*/ 96 h 193"/>
                <a:gd name="T8" fmla="*/ 96 w 193"/>
                <a:gd name="T9" fmla="*/ 193 h 193"/>
                <a:gd name="T10" fmla="*/ 96 w 193"/>
                <a:gd name="T11" fmla="*/ 8 h 193"/>
                <a:gd name="T12" fmla="*/ 8 w 193"/>
                <a:gd name="T13" fmla="*/ 96 h 193"/>
                <a:gd name="T14" fmla="*/ 96 w 193"/>
                <a:gd name="T15" fmla="*/ 185 h 193"/>
                <a:gd name="T16" fmla="*/ 185 w 193"/>
                <a:gd name="T17" fmla="*/ 96 h 193"/>
                <a:gd name="T18" fmla="*/ 96 w 193"/>
                <a:gd name="T19" fmla="*/ 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93">
                  <a:moveTo>
                    <a:pt x="96" y="193"/>
                  </a:moveTo>
                  <a:cubicBezTo>
                    <a:pt x="43" y="193"/>
                    <a:pt x="0" y="150"/>
                    <a:pt x="0" y="96"/>
                  </a:cubicBezTo>
                  <a:cubicBezTo>
                    <a:pt x="0" y="43"/>
                    <a:pt x="43" y="0"/>
                    <a:pt x="96" y="0"/>
                  </a:cubicBezTo>
                  <a:cubicBezTo>
                    <a:pt x="150" y="0"/>
                    <a:pt x="193" y="43"/>
                    <a:pt x="193" y="96"/>
                  </a:cubicBezTo>
                  <a:cubicBezTo>
                    <a:pt x="193" y="150"/>
                    <a:pt x="150" y="193"/>
                    <a:pt x="96" y="193"/>
                  </a:cubicBezTo>
                  <a:close/>
                  <a:moveTo>
                    <a:pt x="96" y="8"/>
                  </a:moveTo>
                  <a:cubicBezTo>
                    <a:pt x="48" y="8"/>
                    <a:pt x="8" y="48"/>
                    <a:pt x="8" y="96"/>
                  </a:cubicBezTo>
                  <a:cubicBezTo>
                    <a:pt x="8" y="145"/>
                    <a:pt x="48" y="185"/>
                    <a:pt x="96" y="185"/>
                  </a:cubicBezTo>
                  <a:cubicBezTo>
                    <a:pt x="145" y="185"/>
                    <a:pt x="185" y="145"/>
                    <a:pt x="185" y="96"/>
                  </a:cubicBezTo>
                  <a:cubicBezTo>
                    <a:pt x="185" y="48"/>
                    <a:pt x="145" y="8"/>
                    <a:pt x="96" y="8"/>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0" name="Freeform 180">
              <a:extLst>
                <a:ext uri="{FF2B5EF4-FFF2-40B4-BE49-F238E27FC236}">
                  <a16:creationId xmlns:a16="http://schemas.microsoft.com/office/drawing/2014/main" id="{EE88FE6B-1E7D-4422-8DB0-BB147919D246}"/>
                </a:ext>
                <a:ext uri="{C183D7F6-B498-43B3-948B-1728B52AA6E4}">
                  <adec:decorative xmlns:adec="http://schemas.microsoft.com/office/drawing/2017/decorative" val="1"/>
                </a:ext>
              </a:extLst>
            </p:cNvPr>
            <p:cNvSpPr>
              <a:spLocks/>
            </p:cNvSpPr>
            <p:nvPr userDrawn="1"/>
          </p:nvSpPr>
          <p:spPr bwMode="auto">
            <a:xfrm>
              <a:off x="4937125" y="7945438"/>
              <a:ext cx="720725" cy="842962"/>
            </a:xfrm>
            <a:custGeom>
              <a:avLst/>
              <a:gdLst>
                <a:gd name="T0" fmla="*/ 112 w 192"/>
                <a:gd name="T1" fmla="*/ 225 h 225"/>
                <a:gd name="T2" fmla="*/ 33 w 192"/>
                <a:gd name="T3" fmla="*/ 192 h 225"/>
                <a:gd name="T4" fmla="*/ 0 w 192"/>
                <a:gd name="T5" fmla="*/ 112 h 225"/>
                <a:gd name="T6" fmla="*/ 33 w 192"/>
                <a:gd name="T7" fmla="*/ 33 h 225"/>
                <a:gd name="T8" fmla="*/ 112 w 192"/>
                <a:gd name="T9" fmla="*/ 0 h 225"/>
                <a:gd name="T10" fmla="*/ 112 w 192"/>
                <a:gd name="T11" fmla="*/ 40 h 225"/>
                <a:gd name="T12" fmla="*/ 61 w 192"/>
                <a:gd name="T13" fmla="*/ 61 h 225"/>
                <a:gd name="T14" fmla="*/ 40 w 192"/>
                <a:gd name="T15" fmla="*/ 112 h 225"/>
                <a:gd name="T16" fmla="*/ 61 w 192"/>
                <a:gd name="T17" fmla="*/ 164 h 225"/>
                <a:gd name="T18" fmla="*/ 112 w 192"/>
                <a:gd name="T19" fmla="*/ 185 h 225"/>
                <a:gd name="T20" fmla="*/ 164 w 192"/>
                <a:gd name="T21" fmla="*/ 164 h 225"/>
                <a:gd name="T22" fmla="*/ 192 w 192"/>
                <a:gd name="T23" fmla="*/ 192 h 225"/>
                <a:gd name="T24" fmla="*/ 112 w 192"/>
                <a:gd name="T25" fmla="*/ 22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225">
                  <a:moveTo>
                    <a:pt x="112" y="225"/>
                  </a:moveTo>
                  <a:cubicBezTo>
                    <a:pt x="82" y="225"/>
                    <a:pt x="54" y="213"/>
                    <a:pt x="33" y="192"/>
                  </a:cubicBezTo>
                  <a:cubicBezTo>
                    <a:pt x="12" y="171"/>
                    <a:pt x="0" y="142"/>
                    <a:pt x="0" y="112"/>
                  </a:cubicBezTo>
                  <a:cubicBezTo>
                    <a:pt x="0" y="82"/>
                    <a:pt x="12" y="54"/>
                    <a:pt x="33" y="33"/>
                  </a:cubicBezTo>
                  <a:cubicBezTo>
                    <a:pt x="54" y="12"/>
                    <a:pt x="82" y="0"/>
                    <a:pt x="112" y="0"/>
                  </a:cubicBezTo>
                  <a:cubicBezTo>
                    <a:pt x="112" y="40"/>
                    <a:pt x="112" y="40"/>
                    <a:pt x="112" y="40"/>
                  </a:cubicBezTo>
                  <a:cubicBezTo>
                    <a:pt x="93" y="40"/>
                    <a:pt x="75" y="48"/>
                    <a:pt x="61" y="61"/>
                  </a:cubicBezTo>
                  <a:cubicBezTo>
                    <a:pt x="48" y="75"/>
                    <a:pt x="40" y="93"/>
                    <a:pt x="40" y="112"/>
                  </a:cubicBezTo>
                  <a:cubicBezTo>
                    <a:pt x="40" y="132"/>
                    <a:pt x="48" y="150"/>
                    <a:pt x="61" y="164"/>
                  </a:cubicBezTo>
                  <a:cubicBezTo>
                    <a:pt x="75" y="177"/>
                    <a:pt x="93" y="185"/>
                    <a:pt x="112" y="185"/>
                  </a:cubicBezTo>
                  <a:cubicBezTo>
                    <a:pt x="132" y="185"/>
                    <a:pt x="150" y="177"/>
                    <a:pt x="164" y="164"/>
                  </a:cubicBezTo>
                  <a:cubicBezTo>
                    <a:pt x="192" y="192"/>
                    <a:pt x="192" y="192"/>
                    <a:pt x="192" y="192"/>
                  </a:cubicBezTo>
                  <a:cubicBezTo>
                    <a:pt x="171" y="213"/>
                    <a:pt x="142" y="225"/>
                    <a:pt x="112" y="225"/>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1" name="Freeform 181">
              <a:extLst>
                <a:ext uri="{FF2B5EF4-FFF2-40B4-BE49-F238E27FC236}">
                  <a16:creationId xmlns:a16="http://schemas.microsoft.com/office/drawing/2014/main" id="{3C2DC6DF-78F9-4064-8D8F-ACC31F5C7DB0}"/>
                </a:ext>
                <a:ext uri="{C183D7F6-B498-43B3-948B-1728B52AA6E4}">
                  <adec:decorative xmlns:adec="http://schemas.microsoft.com/office/drawing/2017/decorative" val="1"/>
                </a:ext>
              </a:extLst>
            </p:cNvPr>
            <p:cNvSpPr>
              <a:spLocks noEditPoints="1"/>
            </p:cNvSpPr>
            <p:nvPr userDrawn="1"/>
          </p:nvSpPr>
          <p:spPr bwMode="auto">
            <a:xfrm>
              <a:off x="5889625" y="8005763"/>
              <a:ext cx="720725" cy="722312"/>
            </a:xfrm>
            <a:custGeom>
              <a:avLst/>
              <a:gdLst>
                <a:gd name="T0" fmla="*/ 96 w 192"/>
                <a:gd name="T1" fmla="*/ 193 h 193"/>
                <a:gd name="T2" fmla="*/ 0 w 192"/>
                <a:gd name="T3" fmla="*/ 96 h 193"/>
                <a:gd name="T4" fmla="*/ 96 w 192"/>
                <a:gd name="T5" fmla="*/ 0 h 193"/>
                <a:gd name="T6" fmla="*/ 192 w 192"/>
                <a:gd name="T7" fmla="*/ 96 h 193"/>
                <a:gd name="T8" fmla="*/ 96 w 192"/>
                <a:gd name="T9" fmla="*/ 193 h 193"/>
                <a:gd name="T10" fmla="*/ 96 w 192"/>
                <a:gd name="T11" fmla="*/ 8 h 193"/>
                <a:gd name="T12" fmla="*/ 8 w 192"/>
                <a:gd name="T13" fmla="*/ 96 h 193"/>
                <a:gd name="T14" fmla="*/ 96 w 192"/>
                <a:gd name="T15" fmla="*/ 185 h 193"/>
                <a:gd name="T16" fmla="*/ 184 w 192"/>
                <a:gd name="T17" fmla="*/ 96 h 193"/>
                <a:gd name="T18" fmla="*/ 96 w 192"/>
                <a:gd name="T19" fmla="*/ 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3">
                  <a:moveTo>
                    <a:pt x="96" y="193"/>
                  </a:moveTo>
                  <a:cubicBezTo>
                    <a:pt x="43" y="193"/>
                    <a:pt x="0" y="150"/>
                    <a:pt x="0" y="96"/>
                  </a:cubicBezTo>
                  <a:cubicBezTo>
                    <a:pt x="0" y="43"/>
                    <a:pt x="43" y="0"/>
                    <a:pt x="96" y="0"/>
                  </a:cubicBezTo>
                  <a:cubicBezTo>
                    <a:pt x="149" y="0"/>
                    <a:pt x="192" y="43"/>
                    <a:pt x="192" y="96"/>
                  </a:cubicBezTo>
                  <a:cubicBezTo>
                    <a:pt x="192" y="150"/>
                    <a:pt x="149" y="193"/>
                    <a:pt x="96" y="193"/>
                  </a:cubicBezTo>
                  <a:close/>
                  <a:moveTo>
                    <a:pt x="96" y="8"/>
                  </a:moveTo>
                  <a:cubicBezTo>
                    <a:pt x="47" y="8"/>
                    <a:pt x="8" y="48"/>
                    <a:pt x="8" y="96"/>
                  </a:cubicBezTo>
                  <a:cubicBezTo>
                    <a:pt x="8" y="145"/>
                    <a:pt x="47" y="185"/>
                    <a:pt x="96" y="185"/>
                  </a:cubicBezTo>
                  <a:cubicBezTo>
                    <a:pt x="145" y="185"/>
                    <a:pt x="184" y="145"/>
                    <a:pt x="184" y="96"/>
                  </a:cubicBezTo>
                  <a:cubicBezTo>
                    <a:pt x="184" y="48"/>
                    <a:pt x="145" y="8"/>
                    <a:pt x="96" y="8"/>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2" name="Freeform 182">
              <a:extLst>
                <a:ext uri="{FF2B5EF4-FFF2-40B4-BE49-F238E27FC236}">
                  <a16:creationId xmlns:a16="http://schemas.microsoft.com/office/drawing/2014/main" id="{365C2608-191E-43C9-8239-000437E83631}"/>
                </a:ext>
                <a:ext uri="{C183D7F6-B498-43B3-948B-1728B52AA6E4}">
                  <adec:decorative xmlns:adec="http://schemas.microsoft.com/office/drawing/2017/decorative" val="1"/>
                </a:ext>
              </a:extLst>
            </p:cNvPr>
            <p:cNvSpPr>
              <a:spLocks/>
            </p:cNvSpPr>
            <p:nvPr userDrawn="1"/>
          </p:nvSpPr>
          <p:spPr bwMode="auto">
            <a:xfrm>
              <a:off x="5829300" y="7945438"/>
              <a:ext cx="420688" cy="842962"/>
            </a:xfrm>
            <a:custGeom>
              <a:avLst/>
              <a:gdLst>
                <a:gd name="T0" fmla="*/ 112 w 112"/>
                <a:gd name="T1" fmla="*/ 225 h 225"/>
                <a:gd name="T2" fmla="*/ 32 w 112"/>
                <a:gd name="T3" fmla="*/ 192 h 225"/>
                <a:gd name="T4" fmla="*/ 0 w 112"/>
                <a:gd name="T5" fmla="*/ 112 h 225"/>
                <a:gd name="T6" fmla="*/ 32 w 112"/>
                <a:gd name="T7" fmla="*/ 33 h 225"/>
                <a:gd name="T8" fmla="*/ 112 w 112"/>
                <a:gd name="T9" fmla="*/ 0 h 225"/>
                <a:gd name="T10" fmla="*/ 112 w 112"/>
                <a:gd name="T11" fmla="*/ 40 h 225"/>
                <a:gd name="T12" fmla="*/ 61 w 112"/>
                <a:gd name="T13" fmla="*/ 61 h 225"/>
                <a:gd name="T14" fmla="*/ 40 w 112"/>
                <a:gd name="T15" fmla="*/ 112 h 225"/>
                <a:gd name="T16" fmla="*/ 61 w 112"/>
                <a:gd name="T17" fmla="*/ 164 h 225"/>
                <a:gd name="T18" fmla="*/ 112 w 112"/>
                <a:gd name="T19" fmla="*/ 185 h 225"/>
                <a:gd name="T20" fmla="*/ 112 w 112"/>
                <a:gd name="T21" fmla="*/ 22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225">
                  <a:moveTo>
                    <a:pt x="112" y="225"/>
                  </a:moveTo>
                  <a:cubicBezTo>
                    <a:pt x="82" y="225"/>
                    <a:pt x="54" y="213"/>
                    <a:pt x="32" y="192"/>
                  </a:cubicBezTo>
                  <a:cubicBezTo>
                    <a:pt x="11" y="171"/>
                    <a:pt x="0" y="142"/>
                    <a:pt x="0" y="112"/>
                  </a:cubicBezTo>
                  <a:cubicBezTo>
                    <a:pt x="0" y="82"/>
                    <a:pt x="11" y="54"/>
                    <a:pt x="32" y="33"/>
                  </a:cubicBezTo>
                  <a:cubicBezTo>
                    <a:pt x="54" y="12"/>
                    <a:pt x="82" y="0"/>
                    <a:pt x="112" y="0"/>
                  </a:cubicBezTo>
                  <a:cubicBezTo>
                    <a:pt x="112" y="40"/>
                    <a:pt x="112" y="40"/>
                    <a:pt x="112" y="40"/>
                  </a:cubicBezTo>
                  <a:cubicBezTo>
                    <a:pt x="93" y="40"/>
                    <a:pt x="74" y="48"/>
                    <a:pt x="61" y="61"/>
                  </a:cubicBezTo>
                  <a:cubicBezTo>
                    <a:pt x="47" y="75"/>
                    <a:pt x="40" y="93"/>
                    <a:pt x="40" y="112"/>
                  </a:cubicBezTo>
                  <a:cubicBezTo>
                    <a:pt x="40" y="132"/>
                    <a:pt x="47" y="150"/>
                    <a:pt x="61" y="164"/>
                  </a:cubicBezTo>
                  <a:cubicBezTo>
                    <a:pt x="74" y="177"/>
                    <a:pt x="93" y="185"/>
                    <a:pt x="112" y="185"/>
                  </a:cubicBezTo>
                  <a:lnTo>
                    <a:pt x="112" y="225"/>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3" name="Oval 183">
              <a:extLst>
                <a:ext uri="{FF2B5EF4-FFF2-40B4-BE49-F238E27FC236}">
                  <a16:creationId xmlns:a16="http://schemas.microsoft.com/office/drawing/2014/main" id="{B72F9BF3-CA1E-4341-961B-0B2B0D540A38}"/>
                </a:ext>
                <a:ext uri="{C183D7F6-B498-43B3-948B-1728B52AA6E4}">
                  <adec:decorative xmlns:adec="http://schemas.microsoft.com/office/drawing/2017/decorative" val="1"/>
                </a:ext>
              </a:extLst>
            </p:cNvPr>
            <p:cNvSpPr>
              <a:spLocks noChangeArrowheads="1"/>
            </p:cNvSpPr>
            <p:nvPr userDrawn="1"/>
          </p:nvSpPr>
          <p:spPr bwMode="auto">
            <a:xfrm>
              <a:off x="3381375" y="8174038"/>
              <a:ext cx="388938" cy="385762"/>
            </a:xfrm>
            <a:prstGeom prst="ellipse">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4" name="Oval 184">
              <a:extLst>
                <a:ext uri="{FF2B5EF4-FFF2-40B4-BE49-F238E27FC236}">
                  <a16:creationId xmlns:a16="http://schemas.microsoft.com/office/drawing/2014/main" id="{72B51BAB-7156-467D-9477-815169965FDD}"/>
                </a:ext>
                <a:ext uri="{C183D7F6-B498-43B3-948B-1728B52AA6E4}">
                  <adec:decorative xmlns:adec="http://schemas.microsoft.com/office/drawing/2017/decorative" val="1"/>
                </a:ext>
              </a:extLst>
            </p:cNvPr>
            <p:cNvSpPr>
              <a:spLocks noChangeArrowheads="1"/>
            </p:cNvSpPr>
            <p:nvPr userDrawn="1"/>
          </p:nvSpPr>
          <p:spPr bwMode="auto">
            <a:xfrm>
              <a:off x="4273550" y="8174038"/>
              <a:ext cx="390525" cy="385762"/>
            </a:xfrm>
            <a:prstGeom prst="ellipse">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5" name="Oval 185">
              <a:extLst>
                <a:ext uri="{FF2B5EF4-FFF2-40B4-BE49-F238E27FC236}">
                  <a16:creationId xmlns:a16="http://schemas.microsoft.com/office/drawing/2014/main" id="{094347C3-55A1-4E56-96B8-3B0B85A10C1A}"/>
                </a:ext>
                <a:ext uri="{C183D7F6-B498-43B3-948B-1728B52AA6E4}">
                  <adec:decorative xmlns:adec="http://schemas.microsoft.com/office/drawing/2017/decorative" val="1"/>
                </a:ext>
              </a:extLst>
            </p:cNvPr>
            <p:cNvSpPr>
              <a:spLocks noChangeArrowheads="1"/>
            </p:cNvSpPr>
            <p:nvPr userDrawn="1"/>
          </p:nvSpPr>
          <p:spPr bwMode="auto">
            <a:xfrm>
              <a:off x="5162550" y="8174038"/>
              <a:ext cx="390525" cy="385762"/>
            </a:xfrm>
            <a:prstGeom prst="ellipse">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6" name="Oval 186">
              <a:extLst>
                <a:ext uri="{FF2B5EF4-FFF2-40B4-BE49-F238E27FC236}">
                  <a16:creationId xmlns:a16="http://schemas.microsoft.com/office/drawing/2014/main" id="{3F043C7A-057E-4353-992E-D1BD7AA69F2F}"/>
                </a:ext>
                <a:ext uri="{C183D7F6-B498-43B3-948B-1728B52AA6E4}">
                  <adec:decorative xmlns:adec="http://schemas.microsoft.com/office/drawing/2017/decorative" val="1"/>
                </a:ext>
              </a:extLst>
            </p:cNvPr>
            <p:cNvSpPr>
              <a:spLocks noChangeArrowheads="1"/>
            </p:cNvSpPr>
            <p:nvPr userDrawn="1"/>
          </p:nvSpPr>
          <p:spPr bwMode="auto">
            <a:xfrm>
              <a:off x="6054725" y="8174038"/>
              <a:ext cx="390525" cy="385762"/>
            </a:xfrm>
            <a:prstGeom prst="ellipse">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spTree>
    <p:extLst>
      <p:ext uri="{BB962C8B-B14F-4D97-AF65-F5344CB8AC3E}">
        <p14:creationId xmlns:p14="http://schemas.microsoft.com/office/powerpoint/2010/main" val="1400457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1" name="Group 270" descr="bars with pointed ends">
            <a:extLst>
              <a:ext uri="{FF2B5EF4-FFF2-40B4-BE49-F238E27FC236}">
                <a16:creationId xmlns:a16="http://schemas.microsoft.com/office/drawing/2014/main" id="{C38EC327-750F-4267-A908-7EF7673E9B7B}"/>
              </a:ext>
            </a:extLst>
          </p:cNvPr>
          <p:cNvGrpSpPr/>
          <p:nvPr/>
        </p:nvGrpSpPr>
        <p:grpSpPr>
          <a:xfrm>
            <a:off x="3747384" y="317302"/>
            <a:ext cx="1356122" cy="1034654"/>
            <a:chOff x="350838" y="436563"/>
            <a:chExt cx="1808163" cy="1379538"/>
          </a:xfrm>
        </p:grpSpPr>
        <p:sp>
          <p:nvSpPr>
            <p:cNvPr id="11" name="Freeform 12">
              <a:extLst>
                <a:ext uri="{FF2B5EF4-FFF2-40B4-BE49-F238E27FC236}">
                  <a16:creationId xmlns:a16="http://schemas.microsoft.com/office/drawing/2014/main" id="{67767B73-959F-49B4-9253-E630FD814B3C}"/>
                </a:ext>
                <a:ext uri="{C183D7F6-B498-43B3-948B-1728B52AA6E4}">
                  <adec:decorative xmlns:adec="http://schemas.microsoft.com/office/drawing/2017/decorative" val="1"/>
                </a:ext>
              </a:extLst>
            </p:cNvPr>
            <p:cNvSpPr>
              <a:spLocks/>
            </p:cNvSpPr>
            <p:nvPr/>
          </p:nvSpPr>
          <p:spPr bwMode="auto">
            <a:xfrm>
              <a:off x="350838" y="436563"/>
              <a:ext cx="1808163" cy="320675"/>
            </a:xfrm>
            <a:custGeom>
              <a:avLst/>
              <a:gdLst>
                <a:gd name="T0" fmla="*/ 997 w 1139"/>
                <a:gd name="T1" fmla="*/ 202 h 202"/>
                <a:gd name="T2" fmla="*/ 0 w 1139"/>
                <a:gd name="T3" fmla="*/ 202 h 202"/>
                <a:gd name="T4" fmla="*/ 0 w 1139"/>
                <a:gd name="T5" fmla="*/ 0 h 202"/>
                <a:gd name="T6" fmla="*/ 997 w 1139"/>
                <a:gd name="T7" fmla="*/ 0 h 202"/>
                <a:gd name="T8" fmla="*/ 1139 w 1139"/>
                <a:gd name="T9" fmla="*/ 100 h 202"/>
                <a:gd name="T10" fmla="*/ 997 w 1139"/>
                <a:gd name="T11" fmla="*/ 202 h 202"/>
              </a:gdLst>
              <a:ahLst/>
              <a:cxnLst>
                <a:cxn ang="0">
                  <a:pos x="T0" y="T1"/>
                </a:cxn>
                <a:cxn ang="0">
                  <a:pos x="T2" y="T3"/>
                </a:cxn>
                <a:cxn ang="0">
                  <a:pos x="T4" y="T5"/>
                </a:cxn>
                <a:cxn ang="0">
                  <a:pos x="T6" y="T7"/>
                </a:cxn>
                <a:cxn ang="0">
                  <a:pos x="T8" y="T9"/>
                </a:cxn>
                <a:cxn ang="0">
                  <a:pos x="T10" y="T11"/>
                </a:cxn>
              </a:cxnLst>
              <a:rect l="0" t="0" r="r" b="b"/>
              <a:pathLst>
                <a:path w="1139" h="202">
                  <a:moveTo>
                    <a:pt x="997" y="202"/>
                  </a:moveTo>
                  <a:lnTo>
                    <a:pt x="0" y="202"/>
                  </a:lnTo>
                  <a:lnTo>
                    <a:pt x="0" y="0"/>
                  </a:lnTo>
                  <a:lnTo>
                    <a:pt x="997" y="0"/>
                  </a:lnTo>
                  <a:lnTo>
                    <a:pt x="1139" y="100"/>
                  </a:lnTo>
                  <a:lnTo>
                    <a:pt x="997" y="202"/>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 name="Freeform 13">
              <a:extLst>
                <a:ext uri="{FF2B5EF4-FFF2-40B4-BE49-F238E27FC236}">
                  <a16:creationId xmlns:a16="http://schemas.microsoft.com/office/drawing/2014/main" id="{A8E7BDA6-EE19-489E-837F-DA43CE550AE3}"/>
                </a:ext>
                <a:ext uri="{C183D7F6-B498-43B3-948B-1728B52AA6E4}">
                  <adec:decorative xmlns:adec="http://schemas.microsoft.com/office/drawing/2017/decorative" val="1"/>
                </a:ext>
              </a:extLst>
            </p:cNvPr>
            <p:cNvSpPr>
              <a:spLocks/>
            </p:cNvSpPr>
            <p:nvPr/>
          </p:nvSpPr>
          <p:spPr bwMode="auto">
            <a:xfrm>
              <a:off x="350838" y="788988"/>
              <a:ext cx="1512888" cy="320675"/>
            </a:xfrm>
            <a:custGeom>
              <a:avLst/>
              <a:gdLst>
                <a:gd name="T0" fmla="*/ 812 w 953"/>
                <a:gd name="T1" fmla="*/ 202 h 202"/>
                <a:gd name="T2" fmla="*/ 0 w 953"/>
                <a:gd name="T3" fmla="*/ 202 h 202"/>
                <a:gd name="T4" fmla="*/ 0 w 953"/>
                <a:gd name="T5" fmla="*/ 0 h 202"/>
                <a:gd name="T6" fmla="*/ 812 w 953"/>
                <a:gd name="T7" fmla="*/ 0 h 202"/>
                <a:gd name="T8" fmla="*/ 953 w 953"/>
                <a:gd name="T9" fmla="*/ 102 h 202"/>
                <a:gd name="T10" fmla="*/ 812 w 953"/>
                <a:gd name="T11" fmla="*/ 202 h 202"/>
              </a:gdLst>
              <a:ahLst/>
              <a:cxnLst>
                <a:cxn ang="0">
                  <a:pos x="T0" y="T1"/>
                </a:cxn>
                <a:cxn ang="0">
                  <a:pos x="T2" y="T3"/>
                </a:cxn>
                <a:cxn ang="0">
                  <a:pos x="T4" y="T5"/>
                </a:cxn>
                <a:cxn ang="0">
                  <a:pos x="T6" y="T7"/>
                </a:cxn>
                <a:cxn ang="0">
                  <a:pos x="T8" y="T9"/>
                </a:cxn>
                <a:cxn ang="0">
                  <a:pos x="T10" y="T11"/>
                </a:cxn>
              </a:cxnLst>
              <a:rect l="0" t="0" r="r" b="b"/>
              <a:pathLst>
                <a:path w="953" h="202">
                  <a:moveTo>
                    <a:pt x="812" y="202"/>
                  </a:moveTo>
                  <a:lnTo>
                    <a:pt x="0" y="202"/>
                  </a:lnTo>
                  <a:lnTo>
                    <a:pt x="0" y="0"/>
                  </a:lnTo>
                  <a:lnTo>
                    <a:pt x="812" y="0"/>
                  </a:lnTo>
                  <a:lnTo>
                    <a:pt x="953" y="102"/>
                  </a:lnTo>
                  <a:lnTo>
                    <a:pt x="812" y="202"/>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 name="Freeform 14">
              <a:extLst>
                <a:ext uri="{FF2B5EF4-FFF2-40B4-BE49-F238E27FC236}">
                  <a16:creationId xmlns:a16="http://schemas.microsoft.com/office/drawing/2014/main" id="{33229ABD-FA41-440F-808E-40F3E6A76010}"/>
                </a:ext>
                <a:ext uri="{C183D7F6-B498-43B3-948B-1728B52AA6E4}">
                  <adec:decorative xmlns:adec="http://schemas.microsoft.com/office/drawing/2017/decorative" val="1"/>
                </a:ext>
              </a:extLst>
            </p:cNvPr>
            <p:cNvSpPr>
              <a:spLocks/>
            </p:cNvSpPr>
            <p:nvPr/>
          </p:nvSpPr>
          <p:spPr bwMode="auto">
            <a:xfrm>
              <a:off x="350838" y="1141413"/>
              <a:ext cx="1219200" cy="322263"/>
            </a:xfrm>
            <a:custGeom>
              <a:avLst/>
              <a:gdLst>
                <a:gd name="T0" fmla="*/ 626 w 768"/>
                <a:gd name="T1" fmla="*/ 203 h 203"/>
                <a:gd name="T2" fmla="*/ 0 w 768"/>
                <a:gd name="T3" fmla="*/ 203 h 203"/>
                <a:gd name="T4" fmla="*/ 0 w 768"/>
                <a:gd name="T5" fmla="*/ 0 h 203"/>
                <a:gd name="T6" fmla="*/ 626 w 768"/>
                <a:gd name="T7" fmla="*/ 0 h 203"/>
                <a:gd name="T8" fmla="*/ 768 w 768"/>
                <a:gd name="T9" fmla="*/ 102 h 203"/>
                <a:gd name="T10" fmla="*/ 626 w 768"/>
                <a:gd name="T11" fmla="*/ 203 h 203"/>
              </a:gdLst>
              <a:ahLst/>
              <a:cxnLst>
                <a:cxn ang="0">
                  <a:pos x="T0" y="T1"/>
                </a:cxn>
                <a:cxn ang="0">
                  <a:pos x="T2" y="T3"/>
                </a:cxn>
                <a:cxn ang="0">
                  <a:pos x="T4" y="T5"/>
                </a:cxn>
                <a:cxn ang="0">
                  <a:pos x="T6" y="T7"/>
                </a:cxn>
                <a:cxn ang="0">
                  <a:pos x="T8" y="T9"/>
                </a:cxn>
                <a:cxn ang="0">
                  <a:pos x="T10" y="T11"/>
                </a:cxn>
              </a:cxnLst>
              <a:rect l="0" t="0" r="r" b="b"/>
              <a:pathLst>
                <a:path w="768" h="203">
                  <a:moveTo>
                    <a:pt x="626" y="203"/>
                  </a:moveTo>
                  <a:lnTo>
                    <a:pt x="0" y="203"/>
                  </a:lnTo>
                  <a:lnTo>
                    <a:pt x="0" y="0"/>
                  </a:lnTo>
                  <a:lnTo>
                    <a:pt x="626" y="0"/>
                  </a:lnTo>
                  <a:lnTo>
                    <a:pt x="768" y="102"/>
                  </a:lnTo>
                  <a:lnTo>
                    <a:pt x="626" y="203"/>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 name="Freeform 15">
              <a:extLst>
                <a:ext uri="{FF2B5EF4-FFF2-40B4-BE49-F238E27FC236}">
                  <a16:creationId xmlns:a16="http://schemas.microsoft.com/office/drawing/2014/main" id="{3C4EEF47-DA71-4C55-8BD7-98F4C611345F}"/>
                </a:ext>
                <a:ext uri="{C183D7F6-B498-43B3-948B-1728B52AA6E4}">
                  <adec:decorative xmlns:adec="http://schemas.microsoft.com/office/drawing/2017/decorative" val="1"/>
                </a:ext>
              </a:extLst>
            </p:cNvPr>
            <p:cNvSpPr>
              <a:spLocks/>
            </p:cNvSpPr>
            <p:nvPr/>
          </p:nvSpPr>
          <p:spPr bwMode="auto">
            <a:xfrm>
              <a:off x="350838" y="1495426"/>
              <a:ext cx="923925" cy="320675"/>
            </a:xfrm>
            <a:custGeom>
              <a:avLst/>
              <a:gdLst>
                <a:gd name="T0" fmla="*/ 440 w 582"/>
                <a:gd name="T1" fmla="*/ 202 h 202"/>
                <a:gd name="T2" fmla="*/ 0 w 582"/>
                <a:gd name="T3" fmla="*/ 202 h 202"/>
                <a:gd name="T4" fmla="*/ 0 w 582"/>
                <a:gd name="T5" fmla="*/ 0 h 202"/>
                <a:gd name="T6" fmla="*/ 440 w 582"/>
                <a:gd name="T7" fmla="*/ 0 h 202"/>
                <a:gd name="T8" fmla="*/ 582 w 582"/>
                <a:gd name="T9" fmla="*/ 100 h 202"/>
                <a:gd name="T10" fmla="*/ 440 w 582"/>
                <a:gd name="T11" fmla="*/ 202 h 202"/>
              </a:gdLst>
              <a:ahLst/>
              <a:cxnLst>
                <a:cxn ang="0">
                  <a:pos x="T0" y="T1"/>
                </a:cxn>
                <a:cxn ang="0">
                  <a:pos x="T2" y="T3"/>
                </a:cxn>
                <a:cxn ang="0">
                  <a:pos x="T4" y="T5"/>
                </a:cxn>
                <a:cxn ang="0">
                  <a:pos x="T6" y="T7"/>
                </a:cxn>
                <a:cxn ang="0">
                  <a:pos x="T8" y="T9"/>
                </a:cxn>
                <a:cxn ang="0">
                  <a:pos x="T10" y="T11"/>
                </a:cxn>
              </a:cxnLst>
              <a:rect l="0" t="0" r="r" b="b"/>
              <a:pathLst>
                <a:path w="582" h="202">
                  <a:moveTo>
                    <a:pt x="440" y="202"/>
                  </a:moveTo>
                  <a:lnTo>
                    <a:pt x="0" y="202"/>
                  </a:lnTo>
                  <a:lnTo>
                    <a:pt x="0" y="0"/>
                  </a:lnTo>
                  <a:lnTo>
                    <a:pt x="440" y="0"/>
                  </a:lnTo>
                  <a:lnTo>
                    <a:pt x="582" y="100"/>
                  </a:lnTo>
                  <a:lnTo>
                    <a:pt x="440" y="202"/>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91" name="Group 290" descr="bar graph">
            <a:extLst>
              <a:ext uri="{FF2B5EF4-FFF2-40B4-BE49-F238E27FC236}">
                <a16:creationId xmlns:a16="http://schemas.microsoft.com/office/drawing/2014/main" id="{A041E08D-8239-43F3-B6AD-3AFA21067ADA}"/>
              </a:ext>
            </a:extLst>
          </p:cNvPr>
          <p:cNvGrpSpPr/>
          <p:nvPr/>
        </p:nvGrpSpPr>
        <p:grpSpPr>
          <a:xfrm>
            <a:off x="3802460" y="1519238"/>
            <a:ext cx="1294210" cy="1063229"/>
            <a:chOff x="373063" y="2025651"/>
            <a:chExt cx="1725613" cy="1417638"/>
          </a:xfrm>
        </p:grpSpPr>
        <p:sp>
          <p:nvSpPr>
            <p:cNvPr id="15" name="Rectangle 16">
              <a:extLst>
                <a:ext uri="{FF2B5EF4-FFF2-40B4-BE49-F238E27FC236}">
                  <a16:creationId xmlns:a16="http://schemas.microsoft.com/office/drawing/2014/main" id="{5C0B7EC9-2A8B-4DB3-BE6A-ED777101B3B2}"/>
                </a:ext>
                <a:ext uri="{C183D7F6-B498-43B3-948B-1728B52AA6E4}">
                  <adec:decorative xmlns:adec="http://schemas.microsoft.com/office/drawing/2017/decorative" val="1"/>
                </a:ext>
              </a:extLst>
            </p:cNvPr>
            <p:cNvSpPr>
              <a:spLocks noChangeArrowheads="1"/>
            </p:cNvSpPr>
            <p:nvPr/>
          </p:nvSpPr>
          <p:spPr bwMode="auto">
            <a:xfrm>
              <a:off x="373063" y="2025651"/>
              <a:ext cx="1725613" cy="330200"/>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 name="Rectangle 17">
              <a:extLst>
                <a:ext uri="{FF2B5EF4-FFF2-40B4-BE49-F238E27FC236}">
                  <a16:creationId xmlns:a16="http://schemas.microsoft.com/office/drawing/2014/main" id="{FF7966DF-012B-4702-AAD5-8ACCCE83E274}"/>
                </a:ext>
                <a:ext uri="{C183D7F6-B498-43B3-948B-1728B52AA6E4}">
                  <adec:decorative xmlns:adec="http://schemas.microsoft.com/office/drawing/2017/decorative" val="1"/>
                </a:ext>
              </a:extLst>
            </p:cNvPr>
            <p:cNvSpPr>
              <a:spLocks noChangeArrowheads="1"/>
            </p:cNvSpPr>
            <p:nvPr/>
          </p:nvSpPr>
          <p:spPr bwMode="auto">
            <a:xfrm>
              <a:off x="373063" y="2025651"/>
              <a:ext cx="1725613"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 name="Rectangle 18">
              <a:extLst>
                <a:ext uri="{FF2B5EF4-FFF2-40B4-BE49-F238E27FC236}">
                  <a16:creationId xmlns:a16="http://schemas.microsoft.com/office/drawing/2014/main" id="{0F05F3E4-CDD6-4F61-9B9C-B6FD5D2918B5}"/>
                </a:ext>
                <a:ext uri="{C183D7F6-B498-43B3-948B-1728B52AA6E4}">
                  <adec:decorative xmlns:adec="http://schemas.microsoft.com/office/drawing/2017/decorative" val="1"/>
                </a:ext>
              </a:extLst>
            </p:cNvPr>
            <p:cNvSpPr>
              <a:spLocks noChangeArrowheads="1"/>
            </p:cNvSpPr>
            <p:nvPr/>
          </p:nvSpPr>
          <p:spPr bwMode="auto">
            <a:xfrm>
              <a:off x="373063" y="2387601"/>
              <a:ext cx="1431925" cy="3302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 name="Rectangle 19">
              <a:extLst>
                <a:ext uri="{FF2B5EF4-FFF2-40B4-BE49-F238E27FC236}">
                  <a16:creationId xmlns:a16="http://schemas.microsoft.com/office/drawing/2014/main" id="{83C7CDBB-7CCC-4200-BCC0-1F63967302EC}"/>
                </a:ext>
                <a:ext uri="{C183D7F6-B498-43B3-948B-1728B52AA6E4}">
                  <adec:decorative xmlns:adec="http://schemas.microsoft.com/office/drawing/2017/decorative" val="1"/>
                </a:ext>
              </a:extLst>
            </p:cNvPr>
            <p:cNvSpPr>
              <a:spLocks noChangeArrowheads="1"/>
            </p:cNvSpPr>
            <p:nvPr/>
          </p:nvSpPr>
          <p:spPr bwMode="auto">
            <a:xfrm>
              <a:off x="373063" y="2387601"/>
              <a:ext cx="143192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 name="Rectangle 20">
              <a:extLst>
                <a:ext uri="{FF2B5EF4-FFF2-40B4-BE49-F238E27FC236}">
                  <a16:creationId xmlns:a16="http://schemas.microsoft.com/office/drawing/2014/main" id="{DE7CCEFD-2E81-4B49-99F2-FB1F0AEF0D76}"/>
                </a:ext>
                <a:ext uri="{C183D7F6-B498-43B3-948B-1728B52AA6E4}">
                  <adec:decorative xmlns:adec="http://schemas.microsoft.com/office/drawing/2017/decorative" val="1"/>
                </a:ext>
              </a:extLst>
            </p:cNvPr>
            <p:cNvSpPr>
              <a:spLocks noChangeArrowheads="1"/>
            </p:cNvSpPr>
            <p:nvPr/>
          </p:nvSpPr>
          <p:spPr bwMode="auto">
            <a:xfrm>
              <a:off x="373063" y="2752726"/>
              <a:ext cx="1136650" cy="330200"/>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 name="Rectangle 21">
              <a:extLst>
                <a:ext uri="{FF2B5EF4-FFF2-40B4-BE49-F238E27FC236}">
                  <a16:creationId xmlns:a16="http://schemas.microsoft.com/office/drawing/2014/main" id="{77C0309E-85C1-4E85-8D3A-59D74DCD6C1E}"/>
                </a:ext>
                <a:ext uri="{C183D7F6-B498-43B3-948B-1728B52AA6E4}">
                  <adec:decorative xmlns:adec="http://schemas.microsoft.com/office/drawing/2017/decorative" val="1"/>
                </a:ext>
              </a:extLst>
            </p:cNvPr>
            <p:cNvSpPr>
              <a:spLocks noChangeArrowheads="1"/>
            </p:cNvSpPr>
            <p:nvPr/>
          </p:nvSpPr>
          <p:spPr bwMode="auto">
            <a:xfrm>
              <a:off x="373063" y="2752726"/>
              <a:ext cx="11366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 name="Rectangle 22">
              <a:extLst>
                <a:ext uri="{FF2B5EF4-FFF2-40B4-BE49-F238E27FC236}">
                  <a16:creationId xmlns:a16="http://schemas.microsoft.com/office/drawing/2014/main" id="{812F9699-64C3-4378-8A5A-FE3E5373F9F5}"/>
                </a:ext>
                <a:ext uri="{C183D7F6-B498-43B3-948B-1728B52AA6E4}">
                  <adec:decorative xmlns:adec="http://schemas.microsoft.com/office/drawing/2017/decorative" val="1"/>
                </a:ext>
              </a:extLst>
            </p:cNvPr>
            <p:cNvSpPr>
              <a:spLocks noChangeArrowheads="1"/>
            </p:cNvSpPr>
            <p:nvPr/>
          </p:nvSpPr>
          <p:spPr bwMode="auto">
            <a:xfrm>
              <a:off x="373063" y="3114676"/>
              <a:ext cx="841375" cy="328613"/>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 name="Rectangle 23">
              <a:extLst>
                <a:ext uri="{FF2B5EF4-FFF2-40B4-BE49-F238E27FC236}">
                  <a16:creationId xmlns:a16="http://schemas.microsoft.com/office/drawing/2014/main" id="{D4E89A59-6C49-4E2C-8EE2-BCE8C0DFAABF}"/>
                </a:ext>
                <a:ext uri="{C183D7F6-B498-43B3-948B-1728B52AA6E4}">
                  <adec:decorative xmlns:adec="http://schemas.microsoft.com/office/drawing/2017/decorative" val="1"/>
                </a:ext>
              </a:extLst>
            </p:cNvPr>
            <p:cNvSpPr>
              <a:spLocks noChangeArrowheads="1"/>
            </p:cNvSpPr>
            <p:nvPr/>
          </p:nvSpPr>
          <p:spPr bwMode="auto">
            <a:xfrm>
              <a:off x="373063" y="3114676"/>
              <a:ext cx="8413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1" name="Rectangle 52">
              <a:extLst>
                <a:ext uri="{FF2B5EF4-FFF2-40B4-BE49-F238E27FC236}">
                  <a16:creationId xmlns:a16="http://schemas.microsoft.com/office/drawing/2014/main" id="{572A09E7-3549-4659-9BB8-2C630A9FF6AF}"/>
                </a:ext>
                <a:ext uri="{C183D7F6-B498-43B3-948B-1728B52AA6E4}">
                  <adec:decorative xmlns:adec="http://schemas.microsoft.com/office/drawing/2017/decorative" val="1"/>
                </a:ext>
              </a:extLst>
            </p:cNvPr>
            <p:cNvSpPr>
              <a:spLocks noChangeArrowheads="1"/>
            </p:cNvSpPr>
            <p:nvPr/>
          </p:nvSpPr>
          <p:spPr bwMode="auto">
            <a:xfrm>
              <a:off x="373063" y="2197101"/>
              <a:ext cx="1725613" cy="158750"/>
            </a:xfrm>
            <a:prstGeom prst="rect">
              <a:avLst/>
            </a:pr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2" name="Rectangle 53">
              <a:extLst>
                <a:ext uri="{FF2B5EF4-FFF2-40B4-BE49-F238E27FC236}">
                  <a16:creationId xmlns:a16="http://schemas.microsoft.com/office/drawing/2014/main" id="{85F9408B-C286-465A-83B0-4D3DBCE4EABF}"/>
                </a:ext>
                <a:ext uri="{C183D7F6-B498-43B3-948B-1728B52AA6E4}">
                  <adec:decorative xmlns:adec="http://schemas.microsoft.com/office/drawing/2017/decorative" val="1"/>
                </a:ext>
              </a:extLst>
            </p:cNvPr>
            <p:cNvSpPr>
              <a:spLocks noChangeArrowheads="1"/>
            </p:cNvSpPr>
            <p:nvPr/>
          </p:nvSpPr>
          <p:spPr bwMode="auto">
            <a:xfrm>
              <a:off x="373063" y="2197101"/>
              <a:ext cx="1725613"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3" name="Rectangle 54">
              <a:extLst>
                <a:ext uri="{FF2B5EF4-FFF2-40B4-BE49-F238E27FC236}">
                  <a16:creationId xmlns:a16="http://schemas.microsoft.com/office/drawing/2014/main" id="{8FFC7352-EFEC-4677-8BDC-63E8320512D2}"/>
                </a:ext>
                <a:ext uri="{C183D7F6-B498-43B3-948B-1728B52AA6E4}">
                  <adec:decorative xmlns:adec="http://schemas.microsoft.com/office/drawing/2017/decorative" val="1"/>
                </a:ext>
              </a:extLst>
            </p:cNvPr>
            <p:cNvSpPr>
              <a:spLocks noChangeArrowheads="1"/>
            </p:cNvSpPr>
            <p:nvPr/>
          </p:nvSpPr>
          <p:spPr bwMode="auto">
            <a:xfrm>
              <a:off x="373063" y="2559051"/>
              <a:ext cx="1431925" cy="158750"/>
            </a:xfrm>
            <a:prstGeom prst="rect">
              <a:avLst/>
            </a:pr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4" name="Rectangle 55">
              <a:extLst>
                <a:ext uri="{FF2B5EF4-FFF2-40B4-BE49-F238E27FC236}">
                  <a16:creationId xmlns:a16="http://schemas.microsoft.com/office/drawing/2014/main" id="{4167569C-D174-46F9-A202-6D69089AD62E}"/>
                </a:ext>
                <a:ext uri="{C183D7F6-B498-43B3-948B-1728B52AA6E4}">
                  <adec:decorative xmlns:adec="http://schemas.microsoft.com/office/drawing/2017/decorative" val="1"/>
                </a:ext>
              </a:extLst>
            </p:cNvPr>
            <p:cNvSpPr>
              <a:spLocks noChangeArrowheads="1"/>
            </p:cNvSpPr>
            <p:nvPr/>
          </p:nvSpPr>
          <p:spPr bwMode="auto">
            <a:xfrm>
              <a:off x="373063" y="2559051"/>
              <a:ext cx="143192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5" name="Rectangle 56">
              <a:extLst>
                <a:ext uri="{FF2B5EF4-FFF2-40B4-BE49-F238E27FC236}">
                  <a16:creationId xmlns:a16="http://schemas.microsoft.com/office/drawing/2014/main" id="{B4A5C2BE-CDE3-40BC-B024-90463BD966AE}"/>
                </a:ext>
                <a:ext uri="{C183D7F6-B498-43B3-948B-1728B52AA6E4}">
                  <adec:decorative xmlns:adec="http://schemas.microsoft.com/office/drawing/2017/decorative" val="1"/>
                </a:ext>
              </a:extLst>
            </p:cNvPr>
            <p:cNvSpPr>
              <a:spLocks noChangeArrowheads="1"/>
            </p:cNvSpPr>
            <p:nvPr/>
          </p:nvSpPr>
          <p:spPr bwMode="auto">
            <a:xfrm>
              <a:off x="373063" y="2921001"/>
              <a:ext cx="1136650" cy="161925"/>
            </a:xfrm>
            <a:prstGeom prst="rect">
              <a:avLst/>
            </a:pr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6" name="Rectangle 57">
              <a:extLst>
                <a:ext uri="{FF2B5EF4-FFF2-40B4-BE49-F238E27FC236}">
                  <a16:creationId xmlns:a16="http://schemas.microsoft.com/office/drawing/2014/main" id="{354D4EDF-8457-43DC-82BE-7D4CE41D8FA8}"/>
                </a:ext>
                <a:ext uri="{C183D7F6-B498-43B3-948B-1728B52AA6E4}">
                  <adec:decorative xmlns:adec="http://schemas.microsoft.com/office/drawing/2017/decorative" val="1"/>
                </a:ext>
              </a:extLst>
            </p:cNvPr>
            <p:cNvSpPr>
              <a:spLocks noChangeArrowheads="1"/>
            </p:cNvSpPr>
            <p:nvPr/>
          </p:nvSpPr>
          <p:spPr bwMode="auto">
            <a:xfrm>
              <a:off x="373063" y="2921001"/>
              <a:ext cx="113665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7" name="Rectangle 58">
              <a:extLst>
                <a:ext uri="{FF2B5EF4-FFF2-40B4-BE49-F238E27FC236}">
                  <a16:creationId xmlns:a16="http://schemas.microsoft.com/office/drawing/2014/main" id="{42B62C1C-50A7-4720-9025-69E488BF092C}"/>
                </a:ext>
                <a:ext uri="{C183D7F6-B498-43B3-948B-1728B52AA6E4}">
                  <adec:decorative xmlns:adec="http://schemas.microsoft.com/office/drawing/2017/decorative" val="1"/>
                </a:ext>
              </a:extLst>
            </p:cNvPr>
            <p:cNvSpPr>
              <a:spLocks noChangeArrowheads="1"/>
            </p:cNvSpPr>
            <p:nvPr/>
          </p:nvSpPr>
          <p:spPr bwMode="auto">
            <a:xfrm>
              <a:off x="373063" y="3286126"/>
              <a:ext cx="841375" cy="157163"/>
            </a:xfrm>
            <a:prstGeom prst="rect">
              <a:avLst/>
            </a:pr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8" name="Rectangle 59">
              <a:extLst>
                <a:ext uri="{FF2B5EF4-FFF2-40B4-BE49-F238E27FC236}">
                  <a16:creationId xmlns:a16="http://schemas.microsoft.com/office/drawing/2014/main" id="{9CC981E0-698E-4CDE-A552-CC840BEAD50A}"/>
                </a:ext>
                <a:ext uri="{C183D7F6-B498-43B3-948B-1728B52AA6E4}">
                  <adec:decorative xmlns:adec="http://schemas.microsoft.com/office/drawing/2017/decorative" val="1"/>
                </a:ext>
              </a:extLst>
            </p:cNvPr>
            <p:cNvSpPr>
              <a:spLocks noChangeArrowheads="1"/>
            </p:cNvSpPr>
            <p:nvPr/>
          </p:nvSpPr>
          <p:spPr bwMode="auto">
            <a:xfrm>
              <a:off x="373063" y="3286126"/>
              <a:ext cx="841375" cy="157163"/>
            </a:xfrm>
            <a:prstGeom prst="rect">
              <a:avLst/>
            </a:pr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79" name="Group 278" descr="arrows in form of bar graph">
            <a:extLst>
              <a:ext uri="{FF2B5EF4-FFF2-40B4-BE49-F238E27FC236}">
                <a16:creationId xmlns:a16="http://schemas.microsoft.com/office/drawing/2014/main" id="{7CADE2EB-3BE1-44BB-A4F6-027762F3962F}"/>
              </a:ext>
            </a:extLst>
          </p:cNvPr>
          <p:cNvGrpSpPr/>
          <p:nvPr/>
        </p:nvGrpSpPr>
        <p:grpSpPr>
          <a:xfrm>
            <a:off x="3802460" y="2765823"/>
            <a:ext cx="1365647" cy="1240631"/>
            <a:chOff x="373063" y="3687763"/>
            <a:chExt cx="1820863" cy="1654175"/>
          </a:xfrm>
        </p:grpSpPr>
        <p:sp>
          <p:nvSpPr>
            <p:cNvPr id="23" name="Rectangle 24">
              <a:extLst>
                <a:ext uri="{FF2B5EF4-FFF2-40B4-BE49-F238E27FC236}">
                  <a16:creationId xmlns:a16="http://schemas.microsoft.com/office/drawing/2014/main" id="{3A6A6FB5-52B7-469F-848B-C8C57417C396}"/>
                </a:ext>
                <a:ext uri="{C183D7F6-B498-43B3-948B-1728B52AA6E4}">
                  <adec:decorative xmlns:adec="http://schemas.microsoft.com/office/drawing/2017/decorative" val="1"/>
                </a:ext>
              </a:extLst>
            </p:cNvPr>
            <p:cNvSpPr>
              <a:spLocks noChangeArrowheads="1"/>
            </p:cNvSpPr>
            <p:nvPr/>
          </p:nvSpPr>
          <p:spPr bwMode="auto">
            <a:xfrm>
              <a:off x="373063" y="3744913"/>
              <a:ext cx="1601788" cy="31750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0" name="Rectangle 41">
              <a:extLst>
                <a:ext uri="{FF2B5EF4-FFF2-40B4-BE49-F238E27FC236}">
                  <a16:creationId xmlns:a16="http://schemas.microsoft.com/office/drawing/2014/main" id="{FC302865-E60F-4087-B01C-F24A6D39364D}"/>
                </a:ext>
                <a:ext uri="{C183D7F6-B498-43B3-948B-1728B52AA6E4}">
                  <adec:decorative xmlns:adec="http://schemas.microsoft.com/office/drawing/2017/decorative" val="1"/>
                </a:ext>
              </a:extLst>
            </p:cNvPr>
            <p:cNvSpPr>
              <a:spLocks noChangeArrowheads="1"/>
            </p:cNvSpPr>
            <p:nvPr/>
          </p:nvSpPr>
          <p:spPr bwMode="auto">
            <a:xfrm>
              <a:off x="373063" y="4154488"/>
              <a:ext cx="1330325" cy="314325"/>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1" name="Rectangle 42">
              <a:extLst>
                <a:ext uri="{FF2B5EF4-FFF2-40B4-BE49-F238E27FC236}">
                  <a16:creationId xmlns:a16="http://schemas.microsoft.com/office/drawing/2014/main" id="{0570D1AA-46C2-4153-B7FC-7B2901545262}"/>
                </a:ext>
                <a:ext uri="{C183D7F6-B498-43B3-948B-1728B52AA6E4}">
                  <adec:decorative xmlns:adec="http://schemas.microsoft.com/office/drawing/2017/decorative" val="1"/>
                </a:ext>
              </a:extLst>
            </p:cNvPr>
            <p:cNvSpPr>
              <a:spLocks noChangeArrowheads="1"/>
            </p:cNvSpPr>
            <p:nvPr/>
          </p:nvSpPr>
          <p:spPr bwMode="auto">
            <a:xfrm>
              <a:off x="373063" y="4560888"/>
              <a:ext cx="1057275" cy="314325"/>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2" name="Rectangle 43">
              <a:extLst>
                <a:ext uri="{FF2B5EF4-FFF2-40B4-BE49-F238E27FC236}">
                  <a16:creationId xmlns:a16="http://schemas.microsoft.com/office/drawing/2014/main" id="{BE018430-7810-4671-9CE7-6BED3C2BD88B}"/>
                </a:ext>
                <a:ext uri="{C183D7F6-B498-43B3-948B-1728B52AA6E4}">
                  <adec:decorative xmlns:adec="http://schemas.microsoft.com/office/drawing/2017/decorative" val="1"/>
                </a:ext>
              </a:extLst>
            </p:cNvPr>
            <p:cNvSpPr>
              <a:spLocks noChangeArrowheads="1"/>
            </p:cNvSpPr>
            <p:nvPr/>
          </p:nvSpPr>
          <p:spPr bwMode="auto">
            <a:xfrm>
              <a:off x="373063" y="4967288"/>
              <a:ext cx="781050" cy="317500"/>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9" name="Freeform 60">
              <a:extLst>
                <a:ext uri="{FF2B5EF4-FFF2-40B4-BE49-F238E27FC236}">
                  <a16:creationId xmlns:a16="http://schemas.microsoft.com/office/drawing/2014/main" id="{1F49428F-D18F-4AE5-8D62-397C484EE55B}"/>
                </a:ext>
                <a:ext uri="{C183D7F6-B498-43B3-948B-1728B52AA6E4}">
                  <adec:decorative xmlns:adec="http://schemas.microsoft.com/office/drawing/2017/decorative" val="1"/>
                </a:ext>
              </a:extLst>
            </p:cNvPr>
            <p:cNvSpPr>
              <a:spLocks/>
            </p:cNvSpPr>
            <p:nvPr/>
          </p:nvSpPr>
          <p:spPr bwMode="auto">
            <a:xfrm>
              <a:off x="1974851" y="3687763"/>
              <a:ext cx="219075" cy="431800"/>
            </a:xfrm>
            <a:custGeom>
              <a:avLst/>
              <a:gdLst>
                <a:gd name="T0" fmla="*/ 138 w 138"/>
                <a:gd name="T1" fmla="*/ 136 h 272"/>
                <a:gd name="T2" fmla="*/ 0 w 138"/>
                <a:gd name="T3" fmla="*/ 272 h 272"/>
                <a:gd name="T4" fmla="*/ 0 w 138"/>
                <a:gd name="T5" fmla="*/ 0 h 272"/>
                <a:gd name="T6" fmla="*/ 138 w 138"/>
                <a:gd name="T7" fmla="*/ 136 h 272"/>
              </a:gdLst>
              <a:ahLst/>
              <a:cxnLst>
                <a:cxn ang="0">
                  <a:pos x="T0" y="T1"/>
                </a:cxn>
                <a:cxn ang="0">
                  <a:pos x="T2" y="T3"/>
                </a:cxn>
                <a:cxn ang="0">
                  <a:pos x="T4" y="T5"/>
                </a:cxn>
                <a:cxn ang="0">
                  <a:pos x="T6" y="T7"/>
                </a:cxn>
              </a:cxnLst>
              <a:rect l="0" t="0" r="r" b="b"/>
              <a:pathLst>
                <a:path w="138" h="272">
                  <a:moveTo>
                    <a:pt x="138" y="136"/>
                  </a:moveTo>
                  <a:lnTo>
                    <a:pt x="0" y="272"/>
                  </a:lnTo>
                  <a:lnTo>
                    <a:pt x="0" y="0"/>
                  </a:lnTo>
                  <a:lnTo>
                    <a:pt x="138" y="136"/>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8" name="Freeform 69">
              <a:extLst>
                <a:ext uri="{FF2B5EF4-FFF2-40B4-BE49-F238E27FC236}">
                  <a16:creationId xmlns:a16="http://schemas.microsoft.com/office/drawing/2014/main" id="{631865E5-5C4F-4110-BF91-726C17BD18CB}"/>
                </a:ext>
                <a:ext uri="{C183D7F6-B498-43B3-948B-1728B52AA6E4}">
                  <adec:decorative xmlns:adec="http://schemas.microsoft.com/office/drawing/2017/decorative" val="1"/>
                </a:ext>
              </a:extLst>
            </p:cNvPr>
            <p:cNvSpPr>
              <a:spLocks/>
            </p:cNvSpPr>
            <p:nvPr/>
          </p:nvSpPr>
          <p:spPr bwMode="auto">
            <a:xfrm>
              <a:off x="1703388" y="4094163"/>
              <a:ext cx="217488" cy="431800"/>
            </a:xfrm>
            <a:custGeom>
              <a:avLst/>
              <a:gdLst>
                <a:gd name="T0" fmla="*/ 137 w 137"/>
                <a:gd name="T1" fmla="*/ 136 h 272"/>
                <a:gd name="T2" fmla="*/ 0 w 137"/>
                <a:gd name="T3" fmla="*/ 272 h 272"/>
                <a:gd name="T4" fmla="*/ 0 w 137"/>
                <a:gd name="T5" fmla="*/ 0 h 272"/>
                <a:gd name="T6" fmla="*/ 137 w 137"/>
                <a:gd name="T7" fmla="*/ 136 h 272"/>
              </a:gdLst>
              <a:ahLst/>
              <a:cxnLst>
                <a:cxn ang="0">
                  <a:pos x="T0" y="T1"/>
                </a:cxn>
                <a:cxn ang="0">
                  <a:pos x="T2" y="T3"/>
                </a:cxn>
                <a:cxn ang="0">
                  <a:pos x="T4" y="T5"/>
                </a:cxn>
                <a:cxn ang="0">
                  <a:pos x="T6" y="T7"/>
                </a:cxn>
              </a:cxnLst>
              <a:rect l="0" t="0" r="r" b="b"/>
              <a:pathLst>
                <a:path w="137" h="272">
                  <a:moveTo>
                    <a:pt x="137" y="136"/>
                  </a:moveTo>
                  <a:lnTo>
                    <a:pt x="0" y="272"/>
                  </a:lnTo>
                  <a:lnTo>
                    <a:pt x="0" y="0"/>
                  </a:lnTo>
                  <a:lnTo>
                    <a:pt x="137" y="136"/>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9" name="Freeform 70">
              <a:extLst>
                <a:ext uri="{FF2B5EF4-FFF2-40B4-BE49-F238E27FC236}">
                  <a16:creationId xmlns:a16="http://schemas.microsoft.com/office/drawing/2014/main" id="{005E8C73-087A-469A-B59A-F3A304F3AA4B}"/>
                </a:ext>
                <a:ext uri="{C183D7F6-B498-43B3-948B-1728B52AA6E4}">
                  <adec:decorative xmlns:adec="http://schemas.microsoft.com/office/drawing/2017/decorative" val="1"/>
                </a:ext>
              </a:extLst>
            </p:cNvPr>
            <p:cNvSpPr>
              <a:spLocks/>
            </p:cNvSpPr>
            <p:nvPr/>
          </p:nvSpPr>
          <p:spPr bwMode="auto">
            <a:xfrm>
              <a:off x="1427163" y="4503738"/>
              <a:ext cx="219075" cy="428625"/>
            </a:xfrm>
            <a:custGeom>
              <a:avLst/>
              <a:gdLst>
                <a:gd name="T0" fmla="*/ 138 w 138"/>
                <a:gd name="T1" fmla="*/ 136 h 270"/>
                <a:gd name="T2" fmla="*/ 0 w 138"/>
                <a:gd name="T3" fmla="*/ 270 h 270"/>
                <a:gd name="T4" fmla="*/ 0 w 138"/>
                <a:gd name="T5" fmla="*/ 0 h 270"/>
                <a:gd name="T6" fmla="*/ 138 w 138"/>
                <a:gd name="T7" fmla="*/ 136 h 270"/>
              </a:gdLst>
              <a:ahLst/>
              <a:cxnLst>
                <a:cxn ang="0">
                  <a:pos x="T0" y="T1"/>
                </a:cxn>
                <a:cxn ang="0">
                  <a:pos x="T2" y="T3"/>
                </a:cxn>
                <a:cxn ang="0">
                  <a:pos x="T4" y="T5"/>
                </a:cxn>
                <a:cxn ang="0">
                  <a:pos x="T6" y="T7"/>
                </a:cxn>
              </a:cxnLst>
              <a:rect l="0" t="0" r="r" b="b"/>
              <a:pathLst>
                <a:path w="138" h="270">
                  <a:moveTo>
                    <a:pt x="138" y="136"/>
                  </a:moveTo>
                  <a:lnTo>
                    <a:pt x="0" y="270"/>
                  </a:lnTo>
                  <a:lnTo>
                    <a:pt x="0" y="0"/>
                  </a:lnTo>
                  <a:lnTo>
                    <a:pt x="138" y="136"/>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0" name="Freeform 71">
              <a:extLst>
                <a:ext uri="{FF2B5EF4-FFF2-40B4-BE49-F238E27FC236}">
                  <a16:creationId xmlns:a16="http://schemas.microsoft.com/office/drawing/2014/main" id="{D48D5C06-8484-4486-B6F0-3B17A8600721}"/>
                </a:ext>
                <a:ext uri="{C183D7F6-B498-43B3-948B-1728B52AA6E4}">
                  <adec:decorative xmlns:adec="http://schemas.microsoft.com/office/drawing/2017/decorative" val="1"/>
                </a:ext>
              </a:extLst>
            </p:cNvPr>
            <p:cNvSpPr>
              <a:spLocks/>
            </p:cNvSpPr>
            <p:nvPr/>
          </p:nvSpPr>
          <p:spPr bwMode="auto">
            <a:xfrm>
              <a:off x="1154113" y="4910138"/>
              <a:ext cx="219075" cy="431800"/>
            </a:xfrm>
            <a:custGeom>
              <a:avLst/>
              <a:gdLst>
                <a:gd name="T0" fmla="*/ 138 w 138"/>
                <a:gd name="T1" fmla="*/ 136 h 272"/>
                <a:gd name="T2" fmla="*/ 0 w 138"/>
                <a:gd name="T3" fmla="*/ 272 h 272"/>
                <a:gd name="T4" fmla="*/ 0 w 138"/>
                <a:gd name="T5" fmla="*/ 0 h 272"/>
                <a:gd name="T6" fmla="*/ 138 w 138"/>
                <a:gd name="T7" fmla="*/ 136 h 272"/>
              </a:gdLst>
              <a:ahLst/>
              <a:cxnLst>
                <a:cxn ang="0">
                  <a:pos x="T0" y="T1"/>
                </a:cxn>
                <a:cxn ang="0">
                  <a:pos x="T2" y="T3"/>
                </a:cxn>
                <a:cxn ang="0">
                  <a:pos x="T4" y="T5"/>
                </a:cxn>
                <a:cxn ang="0">
                  <a:pos x="T6" y="T7"/>
                </a:cxn>
              </a:cxnLst>
              <a:rect l="0" t="0" r="r" b="b"/>
              <a:pathLst>
                <a:path w="138" h="272">
                  <a:moveTo>
                    <a:pt x="138" y="136"/>
                  </a:moveTo>
                  <a:lnTo>
                    <a:pt x="0" y="272"/>
                  </a:lnTo>
                  <a:lnTo>
                    <a:pt x="0" y="0"/>
                  </a:lnTo>
                  <a:lnTo>
                    <a:pt x="138" y="136"/>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90" name="Group 289" descr="brick effect bars">
            <a:extLst>
              <a:ext uri="{FF2B5EF4-FFF2-40B4-BE49-F238E27FC236}">
                <a16:creationId xmlns:a16="http://schemas.microsoft.com/office/drawing/2014/main" id="{9A9AB028-0E8D-4A86-A1BC-79607D8BF740}"/>
              </a:ext>
            </a:extLst>
          </p:cNvPr>
          <p:cNvGrpSpPr/>
          <p:nvPr/>
        </p:nvGrpSpPr>
        <p:grpSpPr>
          <a:xfrm>
            <a:off x="3800078" y="4188619"/>
            <a:ext cx="1341835" cy="719138"/>
            <a:chOff x="369888" y="5584826"/>
            <a:chExt cx="1789113" cy="958850"/>
          </a:xfrm>
        </p:grpSpPr>
        <p:sp>
          <p:nvSpPr>
            <p:cNvPr id="24" name="Rectangle 25">
              <a:extLst>
                <a:ext uri="{FF2B5EF4-FFF2-40B4-BE49-F238E27FC236}">
                  <a16:creationId xmlns:a16="http://schemas.microsoft.com/office/drawing/2014/main" id="{91066349-F537-4ED3-A8C0-9D2815E45301}"/>
                </a:ext>
                <a:ext uri="{C183D7F6-B498-43B3-948B-1728B52AA6E4}">
                  <adec:decorative xmlns:adec="http://schemas.microsoft.com/office/drawing/2017/decorative" val="1"/>
                </a:ext>
              </a:extLst>
            </p:cNvPr>
            <p:cNvSpPr>
              <a:spLocks noChangeArrowheads="1"/>
            </p:cNvSpPr>
            <p:nvPr/>
          </p:nvSpPr>
          <p:spPr bwMode="auto">
            <a:xfrm>
              <a:off x="369888" y="5584826"/>
              <a:ext cx="1789113" cy="187325"/>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5" name="Rectangle 26">
              <a:extLst>
                <a:ext uri="{FF2B5EF4-FFF2-40B4-BE49-F238E27FC236}">
                  <a16:creationId xmlns:a16="http://schemas.microsoft.com/office/drawing/2014/main" id="{2C5E7C3E-9CEA-4800-97D1-5E895D1E67C1}"/>
                </a:ext>
                <a:ext uri="{C183D7F6-B498-43B3-948B-1728B52AA6E4}">
                  <adec:decorative xmlns:adec="http://schemas.microsoft.com/office/drawing/2017/decorative" val="1"/>
                </a:ext>
              </a:extLst>
            </p:cNvPr>
            <p:cNvSpPr>
              <a:spLocks noChangeArrowheads="1"/>
            </p:cNvSpPr>
            <p:nvPr/>
          </p:nvSpPr>
          <p:spPr bwMode="auto">
            <a:xfrm>
              <a:off x="369888" y="5842001"/>
              <a:ext cx="1789113" cy="187325"/>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6" name="Rectangle 27">
              <a:extLst>
                <a:ext uri="{FF2B5EF4-FFF2-40B4-BE49-F238E27FC236}">
                  <a16:creationId xmlns:a16="http://schemas.microsoft.com/office/drawing/2014/main" id="{AF535E5C-FDEF-40A7-AC1F-EF767FD08075}"/>
                </a:ext>
                <a:ext uri="{C183D7F6-B498-43B3-948B-1728B52AA6E4}">
                  <adec:decorative xmlns:adec="http://schemas.microsoft.com/office/drawing/2017/decorative" val="1"/>
                </a:ext>
              </a:extLst>
            </p:cNvPr>
            <p:cNvSpPr>
              <a:spLocks noChangeArrowheads="1"/>
            </p:cNvSpPr>
            <p:nvPr/>
          </p:nvSpPr>
          <p:spPr bwMode="auto">
            <a:xfrm>
              <a:off x="369888" y="6099176"/>
              <a:ext cx="1789113" cy="187325"/>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7" name="Rectangle 28">
              <a:extLst>
                <a:ext uri="{FF2B5EF4-FFF2-40B4-BE49-F238E27FC236}">
                  <a16:creationId xmlns:a16="http://schemas.microsoft.com/office/drawing/2014/main" id="{F84BAD04-5601-4A10-BB01-697A4469FD89}"/>
                </a:ext>
                <a:ext uri="{C183D7F6-B498-43B3-948B-1728B52AA6E4}">
                  <adec:decorative xmlns:adec="http://schemas.microsoft.com/office/drawing/2017/decorative" val="1"/>
                </a:ext>
              </a:extLst>
            </p:cNvPr>
            <p:cNvSpPr>
              <a:spLocks noChangeArrowheads="1"/>
            </p:cNvSpPr>
            <p:nvPr/>
          </p:nvSpPr>
          <p:spPr bwMode="auto">
            <a:xfrm>
              <a:off x="369888" y="6356351"/>
              <a:ext cx="1789113" cy="187325"/>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8" name="Rectangle 29">
              <a:extLst>
                <a:ext uri="{FF2B5EF4-FFF2-40B4-BE49-F238E27FC236}">
                  <a16:creationId xmlns:a16="http://schemas.microsoft.com/office/drawing/2014/main" id="{1B758C20-EDB9-4E19-9CDD-EB83EC66850C}"/>
                </a:ext>
                <a:ext uri="{C183D7F6-B498-43B3-948B-1728B52AA6E4}">
                  <adec:decorative xmlns:adec="http://schemas.microsoft.com/office/drawing/2017/decorative" val="1"/>
                </a:ext>
              </a:extLst>
            </p:cNvPr>
            <p:cNvSpPr>
              <a:spLocks noChangeArrowheads="1"/>
            </p:cNvSpPr>
            <p:nvPr/>
          </p:nvSpPr>
          <p:spPr bwMode="auto">
            <a:xfrm>
              <a:off x="369888" y="5584826"/>
              <a:ext cx="1416050" cy="187325"/>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9" name="Rectangle 30">
              <a:extLst>
                <a:ext uri="{FF2B5EF4-FFF2-40B4-BE49-F238E27FC236}">
                  <a16:creationId xmlns:a16="http://schemas.microsoft.com/office/drawing/2014/main" id="{1EEE2F95-341A-473E-8B19-0F0C104F641A}"/>
                </a:ext>
                <a:ext uri="{C183D7F6-B498-43B3-948B-1728B52AA6E4}">
                  <adec:decorative xmlns:adec="http://schemas.microsoft.com/office/drawing/2017/decorative" val="1"/>
                </a:ext>
              </a:extLst>
            </p:cNvPr>
            <p:cNvSpPr>
              <a:spLocks noChangeArrowheads="1"/>
            </p:cNvSpPr>
            <p:nvPr/>
          </p:nvSpPr>
          <p:spPr bwMode="auto">
            <a:xfrm>
              <a:off x="369888" y="5842001"/>
              <a:ext cx="1152525" cy="187325"/>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0" name="Rectangle 31">
              <a:extLst>
                <a:ext uri="{FF2B5EF4-FFF2-40B4-BE49-F238E27FC236}">
                  <a16:creationId xmlns:a16="http://schemas.microsoft.com/office/drawing/2014/main" id="{0243AEC6-FB33-4D7D-AF07-E0A7CD052865}"/>
                </a:ext>
                <a:ext uri="{C183D7F6-B498-43B3-948B-1728B52AA6E4}">
                  <adec:decorative xmlns:adec="http://schemas.microsoft.com/office/drawing/2017/decorative" val="1"/>
                </a:ext>
              </a:extLst>
            </p:cNvPr>
            <p:cNvSpPr>
              <a:spLocks noChangeArrowheads="1"/>
            </p:cNvSpPr>
            <p:nvPr/>
          </p:nvSpPr>
          <p:spPr bwMode="auto">
            <a:xfrm>
              <a:off x="369888" y="6099176"/>
              <a:ext cx="1674813" cy="187325"/>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1" name="Rectangle 32">
              <a:extLst>
                <a:ext uri="{FF2B5EF4-FFF2-40B4-BE49-F238E27FC236}">
                  <a16:creationId xmlns:a16="http://schemas.microsoft.com/office/drawing/2014/main" id="{DB7258D9-5194-4C19-963C-C566EBD81267}"/>
                </a:ext>
                <a:ext uri="{C183D7F6-B498-43B3-948B-1728B52AA6E4}">
                  <adec:decorative xmlns:adec="http://schemas.microsoft.com/office/drawing/2017/decorative" val="1"/>
                </a:ext>
              </a:extLst>
            </p:cNvPr>
            <p:cNvSpPr>
              <a:spLocks noChangeArrowheads="1"/>
            </p:cNvSpPr>
            <p:nvPr/>
          </p:nvSpPr>
          <p:spPr bwMode="auto">
            <a:xfrm>
              <a:off x="369888" y="6356351"/>
              <a:ext cx="974725" cy="187325"/>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2" name="Rectangle 33">
              <a:extLst>
                <a:ext uri="{FF2B5EF4-FFF2-40B4-BE49-F238E27FC236}">
                  <a16:creationId xmlns:a16="http://schemas.microsoft.com/office/drawing/2014/main" id="{E9A6605D-E6BE-4547-8DEB-1A3AC4E01563}"/>
                </a:ext>
                <a:ext uri="{C183D7F6-B498-43B3-948B-1728B52AA6E4}">
                  <adec:decorative xmlns:adec="http://schemas.microsoft.com/office/drawing/2017/decorative" val="1"/>
                </a:ext>
              </a:extLst>
            </p:cNvPr>
            <p:cNvSpPr>
              <a:spLocks noChangeArrowheads="1"/>
            </p:cNvSpPr>
            <p:nvPr/>
          </p:nvSpPr>
          <p:spPr bwMode="auto">
            <a:xfrm>
              <a:off x="369888" y="5584826"/>
              <a:ext cx="863600" cy="187325"/>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3" name="Rectangle 34">
              <a:extLst>
                <a:ext uri="{FF2B5EF4-FFF2-40B4-BE49-F238E27FC236}">
                  <a16:creationId xmlns:a16="http://schemas.microsoft.com/office/drawing/2014/main" id="{A1D597D1-758E-4E0B-BC36-D5203DE5092A}"/>
                </a:ext>
                <a:ext uri="{C183D7F6-B498-43B3-948B-1728B52AA6E4}">
                  <adec:decorative xmlns:adec="http://schemas.microsoft.com/office/drawing/2017/decorative" val="1"/>
                </a:ext>
              </a:extLst>
            </p:cNvPr>
            <p:cNvSpPr>
              <a:spLocks noChangeArrowheads="1"/>
            </p:cNvSpPr>
            <p:nvPr/>
          </p:nvSpPr>
          <p:spPr bwMode="auto">
            <a:xfrm>
              <a:off x="369888" y="5842001"/>
              <a:ext cx="428625" cy="187325"/>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4" name="Rectangle 35">
              <a:extLst>
                <a:ext uri="{FF2B5EF4-FFF2-40B4-BE49-F238E27FC236}">
                  <a16:creationId xmlns:a16="http://schemas.microsoft.com/office/drawing/2014/main" id="{E192EE70-B4B5-4A13-A8DB-D57D0165B10E}"/>
                </a:ext>
                <a:ext uri="{C183D7F6-B498-43B3-948B-1728B52AA6E4}">
                  <adec:decorative xmlns:adec="http://schemas.microsoft.com/office/drawing/2017/decorative" val="1"/>
                </a:ext>
              </a:extLst>
            </p:cNvPr>
            <p:cNvSpPr>
              <a:spLocks noChangeArrowheads="1"/>
            </p:cNvSpPr>
            <p:nvPr/>
          </p:nvSpPr>
          <p:spPr bwMode="auto">
            <a:xfrm>
              <a:off x="369888" y="6099176"/>
              <a:ext cx="720725" cy="187325"/>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5" name="Rectangle 36">
              <a:extLst>
                <a:ext uri="{FF2B5EF4-FFF2-40B4-BE49-F238E27FC236}">
                  <a16:creationId xmlns:a16="http://schemas.microsoft.com/office/drawing/2014/main" id="{11655987-24B0-4231-A6AC-6B33CD3151F2}"/>
                </a:ext>
                <a:ext uri="{C183D7F6-B498-43B3-948B-1728B52AA6E4}">
                  <adec:decorative xmlns:adec="http://schemas.microsoft.com/office/drawing/2017/decorative" val="1"/>
                </a:ext>
              </a:extLst>
            </p:cNvPr>
            <p:cNvSpPr>
              <a:spLocks noChangeArrowheads="1"/>
            </p:cNvSpPr>
            <p:nvPr/>
          </p:nvSpPr>
          <p:spPr bwMode="auto">
            <a:xfrm>
              <a:off x="369888" y="6356351"/>
              <a:ext cx="552450" cy="187325"/>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6" name="Rectangle 37">
              <a:extLst>
                <a:ext uri="{FF2B5EF4-FFF2-40B4-BE49-F238E27FC236}">
                  <a16:creationId xmlns:a16="http://schemas.microsoft.com/office/drawing/2014/main" id="{9EDE7ED6-A8AE-4E9E-802C-EFC175BE7027}"/>
                </a:ext>
                <a:ext uri="{C183D7F6-B498-43B3-948B-1728B52AA6E4}">
                  <adec:decorative xmlns:adec="http://schemas.microsoft.com/office/drawing/2017/decorative" val="1"/>
                </a:ext>
              </a:extLst>
            </p:cNvPr>
            <p:cNvSpPr>
              <a:spLocks noChangeArrowheads="1"/>
            </p:cNvSpPr>
            <p:nvPr/>
          </p:nvSpPr>
          <p:spPr bwMode="auto">
            <a:xfrm>
              <a:off x="369888" y="5584826"/>
              <a:ext cx="317500" cy="187325"/>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7" name="Rectangle 38">
              <a:extLst>
                <a:ext uri="{FF2B5EF4-FFF2-40B4-BE49-F238E27FC236}">
                  <a16:creationId xmlns:a16="http://schemas.microsoft.com/office/drawing/2014/main" id="{CD8753F9-08C7-4159-8BA0-5CAB26BC8E81}"/>
                </a:ext>
                <a:ext uri="{C183D7F6-B498-43B3-948B-1728B52AA6E4}">
                  <adec:decorative xmlns:adec="http://schemas.microsoft.com/office/drawing/2017/decorative" val="1"/>
                </a:ext>
              </a:extLst>
            </p:cNvPr>
            <p:cNvSpPr>
              <a:spLocks noChangeArrowheads="1"/>
            </p:cNvSpPr>
            <p:nvPr/>
          </p:nvSpPr>
          <p:spPr bwMode="auto">
            <a:xfrm>
              <a:off x="369888" y="5842001"/>
              <a:ext cx="158750" cy="187325"/>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8" name="Rectangle 39">
              <a:extLst>
                <a:ext uri="{FF2B5EF4-FFF2-40B4-BE49-F238E27FC236}">
                  <a16:creationId xmlns:a16="http://schemas.microsoft.com/office/drawing/2014/main" id="{959E10AF-CA92-404C-B72B-A40B20EF48B9}"/>
                </a:ext>
                <a:ext uri="{C183D7F6-B498-43B3-948B-1728B52AA6E4}">
                  <adec:decorative xmlns:adec="http://schemas.microsoft.com/office/drawing/2017/decorative" val="1"/>
                </a:ext>
              </a:extLst>
            </p:cNvPr>
            <p:cNvSpPr>
              <a:spLocks noChangeArrowheads="1"/>
            </p:cNvSpPr>
            <p:nvPr/>
          </p:nvSpPr>
          <p:spPr bwMode="auto">
            <a:xfrm>
              <a:off x="369888" y="6099176"/>
              <a:ext cx="263525" cy="187325"/>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9" name="Rectangle 40">
              <a:extLst>
                <a:ext uri="{FF2B5EF4-FFF2-40B4-BE49-F238E27FC236}">
                  <a16:creationId xmlns:a16="http://schemas.microsoft.com/office/drawing/2014/main" id="{946B5852-50AF-4EF9-B3C9-A5A731F87297}"/>
                </a:ext>
                <a:ext uri="{C183D7F6-B498-43B3-948B-1728B52AA6E4}">
                  <adec:decorative xmlns:adec="http://schemas.microsoft.com/office/drawing/2017/decorative" val="1"/>
                </a:ext>
              </a:extLst>
            </p:cNvPr>
            <p:cNvSpPr>
              <a:spLocks noChangeArrowheads="1"/>
            </p:cNvSpPr>
            <p:nvPr/>
          </p:nvSpPr>
          <p:spPr bwMode="auto">
            <a:xfrm>
              <a:off x="369888" y="6356351"/>
              <a:ext cx="203200" cy="187325"/>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1" name="Rectangle 72">
              <a:extLst>
                <a:ext uri="{FF2B5EF4-FFF2-40B4-BE49-F238E27FC236}">
                  <a16:creationId xmlns:a16="http://schemas.microsoft.com/office/drawing/2014/main" id="{8AC60417-B7B6-40B7-9227-D62D565171F5}"/>
                </a:ext>
                <a:ext uri="{C183D7F6-B498-43B3-948B-1728B52AA6E4}">
                  <adec:decorative xmlns:adec="http://schemas.microsoft.com/office/drawing/2017/decorative" val="1"/>
                </a:ext>
              </a:extLst>
            </p:cNvPr>
            <p:cNvSpPr>
              <a:spLocks noChangeArrowheads="1"/>
            </p:cNvSpPr>
            <p:nvPr/>
          </p:nvSpPr>
          <p:spPr bwMode="auto">
            <a:xfrm>
              <a:off x="1779588" y="5584826"/>
              <a:ext cx="12700" cy="187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2" name="Freeform 73">
              <a:extLst>
                <a:ext uri="{FF2B5EF4-FFF2-40B4-BE49-F238E27FC236}">
                  <a16:creationId xmlns:a16="http://schemas.microsoft.com/office/drawing/2014/main" id="{E1B09BDB-5DC3-44FC-ABDE-A770F2223A23}"/>
                </a:ext>
                <a:ext uri="{C183D7F6-B498-43B3-948B-1728B52AA6E4}">
                  <adec:decorative xmlns:adec="http://schemas.microsoft.com/office/drawing/2017/decorative" val="1"/>
                </a:ext>
              </a:extLst>
            </p:cNvPr>
            <p:cNvSpPr>
              <a:spLocks/>
            </p:cNvSpPr>
            <p:nvPr/>
          </p:nvSpPr>
          <p:spPr bwMode="auto">
            <a:xfrm>
              <a:off x="1779588" y="5584826"/>
              <a:ext cx="12700" cy="187325"/>
            </a:xfrm>
            <a:custGeom>
              <a:avLst/>
              <a:gdLst>
                <a:gd name="T0" fmla="*/ 0 w 8"/>
                <a:gd name="T1" fmla="*/ 0 h 118"/>
                <a:gd name="T2" fmla="*/ 0 w 8"/>
                <a:gd name="T3" fmla="*/ 118 h 118"/>
                <a:gd name="T4" fmla="*/ 8 w 8"/>
                <a:gd name="T5" fmla="*/ 118 h 118"/>
                <a:gd name="T6" fmla="*/ 8 w 8"/>
                <a:gd name="T7" fmla="*/ 0 h 118"/>
              </a:gdLst>
              <a:ahLst/>
              <a:cxnLst>
                <a:cxn ang="0">
                  <a:pos x="T0" y="T1"/>
                </a:cxn>
                <a:cxn ang="0">
                  <a:pos x="T2" y="T3"/>
                </a:cxn>
                <a:cxn ang="0">
                  <a:pos x="T4" y="T5"/>
                </a:cxn>
                <a:cxn ang="0">
                  <a:pos x="T6" y="T7"/>
                </a:cxn>
              </a:cxnLst>
              <a:rect l="0" t="0" r="r" b="b"/>
              <a:pathLst>
                <a:path w="8" h="118">
                  <a:moveTo>
                    <a:pt x="0" y="0"/>
                  </a:moveTo>
                  <a:lnTo>
                    <a:pt x="0" y="118"/>
                  </a:lnTo>
                  <a:lnTo>
                    <a:pt x="8" y="118"/>
                  </a:lnTo>
                  <a:lnTo>
                    <a:pt x="8" y="0"/>
                  </a:ln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3" name="Rectangle 74">
              <a:extLst>
                <a:ext uri="{FF2B5EF4-FFF2-40B4-BE49-F238E27FC236}">
                  <a16:creationId xmlns:a16="http://schemas.microsoft.com/office/drawing/2014/main" id="{FE0B7265-27F9-4942-9B3B-4727B8DB1F1B}"/>
                </a:ext>
                <a:ext uri="{C183D7F6-B498-43B3-948B-1728B52AA6E4}">
                  <adec:decorative xmlns:adec="http://schemas.microsoft.com/office/drawing/2017/decorative" val="1"/>
                </a:ext>
              </a:extLst>
            </p:cNvPr>
            <p:cNvSpPr>
              <a:spLocks noChangeArrowheads="1"/>
            </p:cNvSpPr>
            <p:nvPr/>
          </p:nvSpPr>
          <p:spPr bwMode="auto">
            <a:xfrm>
              <a:off x="1516063" y="5842001"/>
              <a:ext cx="12700" cy="187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4" name="Freeform 75">
              <a:extLst>
                <a:ext uri="{FF2B5EF4-FFF2-40B4-BE49-F238E27FC236}">
                  <a16:creationId xmlns:a16="http://schemas.microsoft.com/office/drawing/2014/main" id="{F2C89C5A-4980-4002-A055-62CDD07B95DC}"/>
                </a:ext>
                <a:ext uri="{C183D7F6-B498-43B3-948B-1728B52AA6E4}">
                  <adec:decorative xmlns:adec="http://schemas.microsoft.com/office/drawing/2017/decorative" val="1"/>
                </a:ext>
              </a:extLst>
            </p:cNvPr>
            <p:cNvSpPr>
              <a:spLocks/>
            </p:cNvSpPr>
            <p:nvPr/>
          </p:nvSpPr>
          <p:spPr bwMode="auto">
            <a:xfrm>
              <a:off x="1516063" y="5842001"/>
              <a:ext cx="12700" cy="187325"/>
            </a:xfrm>
            <a:custGeom>
              <a:avLst/>
              <a:gdLst>
                <a:gd name="T0" fmla="*/ 0 w 8"/>
                <a:gd name="T1" fmla="*/ 0 h 118"/>
                <a:gd name="T2" fmla="*/ 0 w 8"/>
                <a:gd name="T3" fmla="*/ 118 h 118"/>
                <a:gd name="T4" fmla="*/ 8 w 8"/>
                <a:gd name="T5" fmla="*/ 118 h 118"/>
                <a:gd name="T6" fmla="*/ 8 w 8"/>
                <a:gd name="T7" fmla="*/ 0 h 118"/>
              </a:gdLst>
              <a:ahLst/>
              <a:cxnLst>
                <a:cxn ang="0">
                  <a:pos x="T0" y="T1"/>
                </a:cxn>
                <a:cxn ang="0">
                  <a:pos x="T2" y="T3"/>
                </a:cxn>
                <a:cxn ang="0">
                  <a:pos x="T4" y="T5"/>
                </a:cxn>
                <a:cxn ang="0">
                  <a:pos x="T6" y="T7"/>
                </a:cxn>
              </a:cxnLst>
              <a:rect l="0" t="0" r="r" b="b"/>
              <a:pathLst>
                <a:path w="8" h="118">
                  <a:moveTo>
                    <a:pt x="0" y="0"/>
                  </a:moveTo>
                  <a:lnTo>
                    <a:pt x="0" y="118"/>
                  </a:lnTo>
                  <a:lnTo>
                    <a:pt x="8" y="118"/>
                  </a:lnTo>
                  <a:lnTo>
                    <a:pt x="8" y="0"/>
                  </a:ln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5" name="Rectangle 76">
              <a:extLst>
                <a:ext uri="{FF2B5EF4-FFF2-40B4-BE49-F238E27FC236}">
                  <a16:creationId xmlns:a16="http://schemas.microsoft.com/office/drawing/2014/main" id="{7ACE834F-A760-4DB6-91B6-129EF38D7FDA}"/>
                </a:ext>
                <a:ext uri="{C183D7F6-B498-43B3-948B-1728B52AA6E4}">
                  <adec:decorative xmlns:adec="http://schemas.microsoft.com/office/drawing/2017/decorative" val="1"/>
                </a:ext>
              </a:extLst>
            </p:cNvPr>
            <p:cNvSpPr>
              <a:spLocks noChangeArrowheads="1"/>
            </p:cNvSpPr>
            <p:nvPr/>
          </p:nvSpPr>
          <p:spPr bwMode="auto">
            <a:xfrm>
              <a:off x="2038351" y="6099176"/>
              <a:ext cx="12700" cy="187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6" name="Freeform 77">
              <a:extLst>
                <a:ext uri="{FF2B5EF4-FFF2-40B4-BE49-F238E27FC236}">
                  <a16:creationId xmlns:a16="http://schemas.microsoft.com/office/drawing/2014/main" id="{35086A21-7515-425D-9F83-9C1C618AB243}"/>
                </a:ext>
                <a:ext uri="{C183D7F6-B498-43B3-948B-1728B52AA6E4}">
                  <adec:decorative xmlns:adec="http://schemas.microsoft.com/office/drawing/2017/decorative" val="1"/>
                </a:ext>
              </a:extLst>
            </p:cNvPr>
            <p:cNvSpPr>
              <a:spLocks/>
            </p:cNvSpPr>
            <p:nvPr/>
          </p:nvSpPr>
          <p:spPr bwMode="auto">
            <a:xfrm>
              <a:off x="2038351" y="6099176"/>
              <a:ext cx="12700" cy="187325"/>
            </a:xfrm>
            <a:custGeom>
              <a:avLst/>
              <a:gdLst>
                <a:gd name="T0" fmla="*/ 0 w 8"/>
                <a:gd name="T1" fmla="*/ 0 h 118"/>
                <a:gd name="T2" fmla="*/ 0 w 8"/>
                <a:gd name="T3" fmla="*/ 118 h 118"/>
                <a:gd name="T4" fmla="*/ 8 w 8"/>
                <a:gd name="T5" fmla="*/ 118 h 118"/>
                <a:gd name="T6" fmla="*/ 8 w 8"/>
                <a:gd name="T7" fmla="*/ 0 h 118"/>
              </a:gdLst>
              <a:ahLst/>
              <a:cxnLst>
                <a:cxn ang="0">
                  <a:pos x="T0" y="T1"/>
                </a:cxn>
                <a:cxn ang="0">
                  <a:pos x="T2" y="T3"/>
                </a:cxn>
                <a:cxn ang="0">
                  <a:pos x="T4" y="T5"/>
                </a:cxn>
                <a:cxn ang="0">
                  <a:pos x="T6" y="T7"/>
                </a:cxn>
              </a:cxnLst>
              <a:rect l="0" t="0" r="r" b="b"/>
              <a:pathLst>
                <a:path w="8" h="118">
                  <a:moveTo>
                    <a:pt x="0" y="0"/>
                  </a:moveTo>
                  <a:lnTo>
                    <a:pt x="0" y="118"/>
                  </a:lnTo>
                  <a:lnTo>
                    <a:pt x="8" y="118"/>
                  </a:lnTo>
                  <a:lnTo>
                    <a:pt x="8" y="0"/>
                  </a:ln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7" name="Rectangle 78">
              <a:extLst>
                <a:ext uri="{FF2B5EF4-FFF2-40B4-BE49-F238E27FC236}">
                  <a16:creationId xmlns:a16="http://schemas.microsoft.com/office/drawing/2014/main" id="{815E4ED1-42B9-4145-8404-BF9DD3C3017F}"/>
                </a:ext>
                <a:ext uri="{C183D7F6-B498-43B3-948B-1728B52AA6E4}">
                  <adec:decorative xmlns:adec="http://schemas.microsoft.com/office/drawing/2017/decorative" val="1"/>
                </a:ext>
              </a:extLst>
            </p:cNvPr>
            <p:cNvSpPr>
              <a:spLocks noChangeArrowheads="1"/>
            </p:cNvSpPr>
            <p:nvPr/>
          </p:nvSpPr>
          <p:spPr bwMode="auto">
            <a:xfrm>
              <a:off x="1338263" y="6356351"/>
              <a:ext cx="12700" cy="187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8" name="Freeform 79">
              <a:extLst>
                <a:ext uri="{FF2B5EF4-FFF2-40B4-BE49-F238E27FC236}">
                  <a16:creationId xmlns:a16="http://schemas.microsoft.com/office/drawing/2014/main" id="{0A5DB83D-A7EC-43BA-BE5F-D152BCCEA102}"/>
                </a:ext>
                <a:ext uri="{C183D7F6-B498-43B3-948B-1728B52AA6E4}">
                  <adec:decorative xmlns:adec="http://schemas.microsoft.com/office/drawing/2017/decorative" val="1"/>
                </a:ext>
              </a:extLst>
            </p:cNvPr>
            <p:cNvSpPr>
              <a:spLocks/>
            </p:cNvSpPr>
            <p:nvPr/>
          </p:nvSpPr>
          <p:spPr bwMode="auto">
            <a:xfrm>
              <a:off x="1338263" y="6356351"/>
              <a:ext cx="12700" cy="187325"/>
            </a:xfrm>
            <a:custGeom>
              <a:avLst/>
              <a:gdLst>
                <a:gd name="T0" fmla="*/ 0 w 8"/>
                <a:gd name="T1" fmla="*/ 0 h 118"/>
                <a:gd name="T2" fmla="*/ 0 w 8"/>
                <a:gd name="T3" fmla="*/ 118 h 118"/>
                <a:gd name="T4" fmla="*/ 8 w 8"/>
                <a:gd name="T5" fmla="*/ 118 h 118"/>
                <a:gd name="T6" fmla="*/ 8 w 8"/>
                <a:gd name="T7" fmla="*/ 0 h 118"/>
              </a:gdLst>
              <a:ahLst/>
              <a:cxnLst>
                <a:cxn ang="0">
                  <a:pos x="T0" y="T1"/>
                </a:cxn>
                <a:cxn ang="0">
                  <a:pos x="T2" y="T3"/>
                </a:cxn>
                <a:cxn ang="0">
                  <a:pos x="T4" y="T5"/>
                </a:cxn>
                <a:cxn ang="0">
                  <a:pos x="T6" y="T7"/>
                </a:cxn>
              </a:cxnLst>
              <a:rect l="0" t="0" r="r" b="b"/>
              <a:pathLst>
                <a:path w="8" h="118">
                  <a:moveTo>
                    <a:pt x="0" y="0"/>
                  </a:moveTo>
                  <a:lnTo>
                    <a:pt x="0" y="118"/>
                  </a:lnTo>
                  <a:lnTo>
                    <a:pt x="8" y="118"/>
                  </a:lnTo>
                  <a:lnTo>
                    <a:pt x="8" y="0"/>
                  </a:ln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9" name="Rectangle 80">
              <a:extLst>
                <a:ext uri="{FF2B5EF4-FFF2-40B4-BE49-F238E27FC236}">
                  <a16:creationId xmlns:a16="http://schemas.microsoft.com/office/drawing/2014/main" id="{BD57A3B7-B826-47E9-A1E8-AED51410CD19}"/>
                </a:ext>
                <a:ext uri="{C183D7F6-B498-43B3-948B-1728B52AA6E4}">
                  <adec:decorative xmlns:adec="http://schemas.microsoft.com/office/drawing/2017/decorative" val="1"/>
                </a:ext>
              </a:extLst>
            </p:cNvPr>
            <p:cNvSpPr>
              <a:spLocks noChangeArrowheads="1"/>
            </p:cNvSpPr>
            <p:nvPr/>
          </p:nvSpPr>
          <p:spPr bwMode="auto">
            <a:xfrm>
              <a:off x="1227138" y="5584826"/>
              <a:ext cx="12700" cy="187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0" name="Freeform 81">
              <a:extLst>
                <a:ext uri="{FF2B5EF4-FFF2-40B4-BE49-F238E27FC236}">
                  <a16:creationId xmlns:a16="http://schemas.microsoft.com/office/drawing/2014/main" id="{5327C962-65E2-4875-AF3A-F054E1CD90B2}"/>
                </a:ext>
                <a:ext uri="{C183D7F6-B498-43B3-948B-1728B52AA6E4}">
                  <adec:decorative xmlns:adec="http://schemas.microsoft.com/office/drawing/2017/decorative" val="1"/>
                </a:ext>
              </a:extLst>
            </p:cNvPr>
            <p:cNvSpPr>
              <a:spLocks/>
            </p:cNvSpPr>
            <p:nvPr/>
          </p:nvSpPr>
          <p:spPr bwMode="auto">
            <a:xfrm>
              <a:off x="1227138" y="5584826"/>
              <a:ext cx="12700" cy="187325"/>
            </a:xfrm>
            <a:custGeom>
              <a:avLst/>
              <a:gdLst>
                <a:gd name="T0" fmla="*/ 0 w 8"/>
                <a:gd name="T1" fmla="*/ 0 h 118"/>
                <a:gd name="T2" fmla="*/ 0 w 8"/>
                <a:gd name="T3" fmla="*/ 118 h 118"/>
                <a:gd name="T4" fmla="*/ 8 w 8"/>
                <a:gd name="T5" fmla="*/ 118 h 118"/>
                <a:gd name="T6" fmla="*/ 8 w 8"/>
                <a:gd name="T7" fmla="*/ 0 h 118"/>
              </a:gdLst>
              <a:ahLst/>
              <a:cxnLst>
                <a:cxn ang="0">
                  <a:pos x="T0" y="T1"/>
                </a:cxn>
                <a:cxn ang="0">
                  <a:pos x="T2" y="T3"/>
                </a:cxn>
                <a:cxn ang="0">
                  <a:pos x="T4" y="T5"/>
                </a:cxn>
                <a:cxn ang="0">
                  <a:pos x="T6" y="T7"/>
                </a:cxn>
              </a:cxnLst>
              <a:rect l="0" t="0" r="r" b="b"/>
              <a:pathLst>
                <a:path w="8" h="118">
                  <a:moveTo>
                    <a:pt x="0" y="0"/>
                  </a:moveTo>
                  <a:lnTo>
                    <a:pt x="0" y="118"/>
                  </a:lnTo>
                  <a:lnTo>
                    <a:pt x="8" y="118"/>
                  </a:lnTo>
                  <a:lnTo>
                    <a:pt x="8" y="0"/>
                  </a:ln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1" name="Rectangle 82">
              <a:extLst>
                <a:ext uri="{FF2B5EF4-FFF2-40B4-BE49-F238E27FC236}">
                  <a16:creationId xmlns:a16="http://schemas.microsoft.com/office/drawing/2014/main" id="{F82ACE5F-AD30-4F43-9CA1-847AABB39F9E}"/>
                </a:ext>
                <a:ext uri="{C183D7F6-B498-43B3-948B-1728B52AA6E4}">
                  <adec:decorative xmlns:adec="http://schemas.microsoft.com/office/drawing/2017/decorative" val="1"/>
                </a:ext>
              </a:extLst>
            </p:cNvPr>
            <p:cNvSpPr>
              <a:spLocks noChangeArrowheads="1"/>
            </p:cNvSpPr>
            <p:nvPr/>
          </p:nvSpPr>
          <p:spPr bwMode="auto">
            <a:xfrm>
              <a:off x="792163" y="5842001"/>
              <a:ext cx="12700" cy="187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2" name="Freeform 83">
              <a:extLst>
                <a:ext uri="{FF2B5EF4-FFF2-40B4-BE49-F238E27FC236}">
                  <a16:creationId xmlns:a16="http://schemas.microsoft.com/office/drawing/2014/main" id="{C5D70164-C056-49F7-89BA-C2DE06FF1A02}"/>
                </a:ext>
                <a:ext uri="{C183D7F6-B498-43B3-948B-1728B52AA6E4}">
                  <adec:decorative xmlns:adec="http://schemas.microsoft.com/office/drawing/2017/decorative" val="1"/>
                </a:ext>
              </a:extLst>
            </p:cNvPr>
            <p:cNvSpPr>
              <a:spLocks/>
            </p:cNvSpPr>
            <p:nvPr/>
          </p:nvSpPr>
          <p:spPr bwMode="auto">
            <a:xfrm>
              <a:off x="792163" y="5842001"/>
              <a:ext cx="12700" cy="187325"/>
            </a:xfrm>
            <a:custGeom>
              <a:avLst/>
              <a:gdLst>
                <a:gd name="T0" fmla="*/ 0 w 8"/>
                <a:gd name="T1" fmla="*/ 0 h 118"/>
                <a:gd name="T2" fmla="*/ 0 w 8"/>
                <a:gd name="T3" fmla="*/ 118 h 118"/>
                <a:gd name="T4" fmla="*/ 8 w 8"/>
                <a:gd name="T5" fmla="*/ 118 h 118"/>
                <a:gd name="T6" fmla="*/ 8 w 8"/>
                <a:gd name="T7" fmla="*/ 0 h 118"/>
              </a:gdLst>
              <a:ahLst/>
              <a:cxnLst>
                <a:cxn ang="0">
                  <a:pos x="T0" y="T1"/>
                </a:cxn>
                <a:cxn ang="0">
                  <a:pos x="T2" y="T3"/>
                </a:cxn>
                <a:cxn ang="0">
                  <a:pos x="T4" y="T5"/>
                </a:cxn>
                <a:cxn ang="0">
                  <a:pos x="T6" y="T7"/>
                </a:cxn>
              </a:cxnLst>
              <a:rect l="0" t="0" r="r" b="b"/>
              <a:pathLst>
                <a:path w="8" h="118">
                  <a:moveTo>
                    <a:pt x="0" y="0"/>
                  </a:moveTo>
                  <a:lnTo>
                    <a:pt x="0" y="118"/>
                  </a:lnTo>
                  <a:lnTo>
                    <a:pt x="8" y="118"/>
                  </a:lnTo>
                  <a:lnTo>
                    <a:pt x="8" y="0"/>
                  </a:ln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3" name="Rectangle 84">
              <a:extLst>
                <a:ext uri="{FF2B5EF4-FFF2-40B4-BE49-F238E27FC236}">
                  <a16:creationId xmlns:a16="http://schemas.microsoft.com/office/drawing/2014/main" id="{55596595-6E93-41F6-BC99-A8EC09FB0890}"/>
                </a:ext>
                <a:ext uri="{C183D7F6-B498-43B3-948B-1728B52AA6E4}">
                  <adec:decorative xmlns:adec="http://schemas.microsoft.com/office/drawing/2017/decorative" val="1"/>
                </a:ext>
              </a:extLst>
            </p:cNvPr>
            <p:cNvSpPr>
              <a:spLocks noChangeArrowheads="1"/>
            </p:cNvSpPr>
            <p:nvPr/>
          </p:nvSpPr>
          <p:spPr bwMode="auto">
            <a:xfrm>
              <a:off x="1084263" y="6099176"/>
              <a:ext cx="12700" cy="187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4" name="Freeform 85">
              <a:extLst>
                <a:ext uri="{FF2B5EF4-FFF2-40B4-BE49-F238E27FC236}">
                  <a16:creationId xmlns:a16="http://schemas.microsoft.com/office/drawing/2014/main" id="{AEBDD2C1-69D5-468E-B147-199BDB3552EC}"/>
                </a:ext>
                <a:ext uri="{C183D7F6-B498-43B3-948B-1728B52AA6E4}">
                  <adec:decorative xmlns:adec="http://schemas.microsoft.com/office/drawing/2017/decorative" val="1"/>
                </a:ext>
              </a:extLst>
            </p:cNvPr>
            <p:cNvSpPr>
              <a:spLocks/>
            </p:cNvSpPr>
            <p:nvPr/>
          </p:nvSpPr>
          <p:spPr bwMode="auto">
            <a:xfrm>
              <a:off x="1084263" y="6099176"/>
              <a:ext cx="12700" cy="187325"/>
            </a:xfrm>
            <a:custGeom>
              <a:avLst/>
              <a:gdLst>
                <a:gd name="T0" fmla="*/ 0 w 8"/>
                <a:gd name="T1" fmla="*/ 0 h 118"/>
                <a:gd name="T2" fmla="*/ 0 w 8"/>
                <a:gd name="T3" fmla="*/ 118 h 118"/>
                <a:gd name="T4" fmla="*/ 8 w 8"/>
                <a:gd name="T5" fmla="*/ 118 h 118"/>
                <a:gd name="T6" fmla="*/ 8 w 8"/>
                <a:gd name="T7" fmla="*/ 0 h 118"/>
              </a:gdLst>
              <a:ahLst/>
              <a:cxnLst>
                <a:cxn ang="0">
                  <a:pos x="T0" y="T1"/>
                </a:cxn>
                <a:cxn ang="0">
                  <a:pos x="T2" y="T3"/>
                </a:cxn>
                <a:cxn ang="0">
                  <a:pos x="T4" y="T5"/>
                </a:cxn>
                <a:cxn ang="0">
                  <a:pos x="T6" y="T7"/>
                </a:cxn>
              </a:cxnLst>
              <a:rect l="0" t="0" r="r" b="b"/>
              <a:pathLst>
                <a:path w="8" h="118">
                  <a:moveTo>
                    <a:pt x="0" y="0"/>
                  </a:moveTo>
                  <a:lnTo>
                    <a:pt x="0" y="118"/>
                  </a:lnTo>
                  <a:lnTo>
                    <a:pt x="8" y="118"/>
                  </a:lnTo>
                  <a:lnTo>
                    <a:pt x="8" y="0"/>
                  </a:ln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5" name="Rectangle 86">
              <a:extLst>
                <a:ext uri="{FF2B5EF4-FFF2-40B4-BE49-F238E27FC236}">
                  <a16:creationId xmlns:a16="http://schemas.microsoft.com/office/drawing/2014/main" id="{A7AD9CC5-60F5-45DE-B14D-E608B8A112B6}"/>
                </a:ext>
                <a:ext uri="{C183D7F6-B498-43B3-948B-1728B52AA6E4}">
                  <adec:decorative xmlns:adec="http://schemas.microsoft.com/office/drawing/2017/decorative" val="1"/>
                </a:ext>
              </a:extLst>
            </p:cNvPr>
            <p:cNvSpPr>
              <a:spLocks noChangeArrowheads="1"/>
            </p:cNvSpPr>
            <p:nvPr/>
          </p:nvSpPr>
          <p:spPr bwMode="auto">
            <a:xfrm>
              <a:off x="915988" y="6356351"/>
              <a:ext cx="12700" cy="187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6" name="Freeform 87">
              <a:extLst>
                <a:ext uri="{FF2B5EF4-FFF2-40B4-BE49-F238E27FC236}">
                  <a16:creationId xmlns:a16="http://schemas.microsoft.com/office/drawing/2014/main" id="{043A9D04-9333-43B7-92C7-95954381F588}"/>
                </a:ext>
                <a:ext uri="{C183D7F6-B498-43B3-948B-1728B52AA6E4}">
                  <adec:decorative xmlns:adec="http://schemas.microsoft.com/office/drawing/2017/decorative" val="1"/>
                </a:ext>
              </a:extLst>
            </p:cNvPr>
            <p:cNvSpPr>
              <a:spLocks/>
            </p:cNvSpPr>
            <p:nvPr/>
          </p:nvSpPr>
          <p:spPr bwMode="auto">
            <a:xfrm>
              <a:off x="915988" y="6356351"/>
              <a:ext cx="12700" cy="187325"/>
            </a:xfrm>
            <a:custGeom>
              <a:avLst/>
              <a:gdLst>
                <a:gd name="T0" fmla="*/ 0 w 8"/>
                <a:gd name="T1" fmla="*/ 0 h 118"/>
                <a:gd name="T2" fmla="*/ 0 w 8"/>
                <a:gd name="T3" fmla="*/ 118 h 118"/>
                <a:gd name="T4" fmla="*/ 8 w 8"/>
                <a:gd name="T5" fmla="*/ 118 h 118"/>
                <a:gd name="T6" fmla="*/ 8 w 8"/>
                <a:gd name="T7" fmla="*/ 0 h 118"/>
              </a:gdLst>
              <a:ahLst/>
              <a:cxnLst>
                <a:cxn ang="0">
                  <a:pos x="T0" y="T1"/>
                </a:cxn>
                <a:cxn ang="0">
                  <a:pos x="T2" y="T3"/>
                </a:cxn>
                <a:cxn ang="0">
                  <a:pos x="T4" y="T5"/>
                </a:cxn>
                <a:cxn ang="0">
                  <a:pos x="T6" y="T7"/>
                </a:cxn>
              </a:cxnLst>
              <a:rect l="0" t="0" r="r" b="b"/>
              <a:pathLst>
                <a:path w="8" h="118">
                  <a:moveTo>
                    <a:pt x="0" y="0"/>
                  </a:moveTo>
                  <a:lnTo>
                    <a:pt x="0" y="118"/>
                  </a:lnTo>
                  <a:lnTo>
                    <a:pt x="8" y="118"/>
                  </a:lnTo>
                  <a:lnTo>
                    <a:pt x="8" y="0"/>
                  </a:ln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7" name="Rectangle 88">
              <a:extLst>
                <a:ext uri="{FF2B5EF4-FFF2-40B4-BE49-F238E27FC236}">
                  <a16:creationId xmlns:a16="http://schemas.microsoft.com/office/drawing/2014/main" id="{8D4167B8-3C38-4FC4-BE3F-B84FEE7885D5}"/>
                </a:ext>
                <a:ext uri="{C183D7F6-B498-43B3-948B-1728B52AA6E4}">
                  <adec:decorative xmlns:adec="http://schemas.microsoft.com/office/drawing/2017/decorative" val="1"/>
                </a:ext>
              </a:extLst>
            </p:cNvPr>
            <p:cNvSpPr>
              <a:spLocks noChangeArrowheads="1"/>
            </p:cNvSpPr>
            <p:nvPr/>
          </p:nvSpPr>
          <p:spPr bwMode="auto">
            <a:xfrm>
              <a:off x="681038" y="5584826"/>
              <a:ext cx="12700" cy="187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8" name="Freeform 89">
              <a:extLst>
                <a:ext uri="{FF2B5EF4-FFF2-40B4-BE49-F238E27FC236}">
                  <a16:creationId xmlns:a16="http://schemas.microsoft.com/office/drawing/2014/main" id="{6A9E7282-4B89-46C7-A5D8-AB8FD5184557}"/>
                </a:ext>
                <a:ext uri="{C183D7F6-B498-43B3-948B-1728B52AA6E4}">
                  <adec:decorative xmlns:adec="http://schemas.microsoft.com/office/drawing/2017/decorative" val="1"/>
                </a:ext>
              </a:extLst>
            </p:cNvPr>
            <p:cNvSpPr>
              <a:spLocks/>
            </p:cNvSpPr>
            <p:nvPr/>
          </p:nvSpPr>
          <p:spPr bwMode="auto">
            <a:xfrm>
              <a:off x="681038" y="5584826"/>
              <a:ext cx="12700" cy="187325"/>
            </a:xfrm>
            <a:custGeom>
              <a:avLst/>
              <a:gdLst>
                <a:gd name="T0" fmla="*/ 0 w 8"/>
                <a:gd name="T1" fmla="*/ 0 h 118"/>
                <a:gd name="T2" fmla="*/ 0 w 8"/>
                <a:gd name="T3" fmla="*/ 118 h 118"/>
                <a:gd name="T4" fmla="*/ 8 w 8"/>
                <a:gd name="T5" fmla="*/ 118 h 118"/>
                <a:gd name="T6" fmla="*/ 8 w 8"/>
                <a:gd name="T7" fmla="*/ 0 h 118"/>
              </a:gdLst>
              <a:ahLst/>
              <a:cxnLst>
                <a:cxn ang="0">
                  <a:pos x="T0" y="T1"/>
                </a:cxn>
                <a:cxn ang="0">
                  <a:pos x="T2" y="T3"/>
                </a:cxn>
                <a:cxn ang="0">
                  <a:pos x="T4" y="T5"/>
                </a:cxn>
                <a:cxn ang="0">
                  <a:pos x="T6" y="T7"/>
                </a:cxn>
              </a:cxnLst>
              <a:rect l="0" t="0" r="r" b="b"/>
              <a:pathLst>
                <a:path w="8" h="118">
                  <a:moveTo>
                    <a:pt x="0" y="0"/>
                  </a:moveTo>
                  <a:lnTo>
                    <a:pt x="0" y="118"/>
                  </a:lnTo>
                  <a:lnTo>
                    <a:pt x="8" y="118"/>
                  </a:lnTo>
                  <a:lnTo>
                    <a:pt x="8" y="0"/>
                  </a:ln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3" name="Rectangle 94">
              <a:extLst>
                <a:ext uri="{FF2B5EF4-FFF2-40B4-BE49-F238E27FC236}">
                  <a16:creationId xmlns:a16="http://schemas.microsoft.com/office/drawing/2014/main" id="{B48DA98B-7ED9-4D1E-A82A-0DEBD91B23C1}"/>
                </a:ext>
                <a:ext uri="{C183D7F6-B498-43B3-948B-1728B52AA6E4}">
                  <adec:decorative xmlns:adec="http://schemas.microsoft.com/office/drawing/2017/decorative" val="1"/>
                </a:ext>
              </a:extLst>
            </p:cNvPr>
            <p:cNvSpPr>
              <a:spLocks noChangeArrowheads="1"/>
            </p:cNvSpPr>
            <p:nvPr/>
          </p:nvSpPr>
          <p:spPr bwMode="auto">
            <a:xfrm>
              <a:off x="522288" y="5842001"/>
              <a:ext cx="12700" cy="187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4" name="Freeform 95">
              <a:extLst>
                <a:ext uri="{FF2B5EF4-FFF2-40B4-BE49-F238E27FC236}">
                  <a16:creationId xmlns:a16="http://schemas.microsoft.com/office/drawing/2014/main" id="{6EA20030-225B-4E15-A67A-835BBC718E76}"/>
                </a:ext>
                <a:ext uri="{C183D7F6-B498-43B3-948B-1728B52AA6E4}">
                  <adec:decorative xmlns:adec="http://schemas.microsoft.com/office/drawing/2017/decorative" val="1"/>
                </a:ext>
              </a:extLst>
            </p:cNvPr>
            <p:cNvSpPr>
              <a:spLocks/>
            </p:cNvSpPr>
            <p:nvPr/>
          </p:nvSpPr>
          <p:spPr bwMode="auto">
            <a:xfrm>
              <a:off x="522288" y="5842001"/>
              <a:ext cx="12700" cy="187325"/>
            </a:xfrm>
            <a:custGeom>
              <a:avLst/>
              <a:gdLst>
                <a:gd name="T0" fmla="*/ 0 w 8"/>
                <a:gd name="T1" fmla="*/ 0 h 118"/>
                <a:gd name="T2" fmla="*/ 0 w 8"/>
                <a:gd name="T3" fmla="*/ 118 h 118"/>
                <a:gd name="T4" fmla="*/ 8 w 8"/>
                <a:gd name="T5" fmla="*/ 118 h 118"/>
                <a:gd name="T6" fmla="*/ 8 w 8"/>
                <a:gd name="T7" fmla="*/ 0 h 118"/>
              </a:gdLst>
              <a:ahLst/>
              <a:cxnLst>
                <a:cxn ang="0">
                  <a:pos x="T0" y="T1"/>
                </a:cxn>
                <a:cxn ang="0">
                  <a:pos x="T2" y="T3"/>
                </a:cxn>
                <a:cxn ang="0">
                  <a:pos x="T4" y="T5"/>
                </a:cxn>
                <a:cxn ang="0">
                  <a:pos x="T6" y="T7"/>
                </a:cxn>
              </a:cxnLst>
              <a:rect l="0" t="0" r="r" b="b"/>
              <a:pathLst>
                <a:path w="8" h="118">
                  <a:moveTo>
                    <a:pt x="0" y="0"/>
                  </a:moveTo>
                  <a:lnTo>
                    <a:pt x="0" y="118"/>
                  </a:lnTo>
                  <a:lnTo>
                    <a:pt x="8" y="118"/>
                  </a:lnTo>
                  <a:lnTo>
                    <a:pt x="8" y="0"/>
                  </a:ln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5" name="Rectangle 96">
              <a:extLst>
                <a:ext uri="{FF2B5EF4-FFF2-40B4-BE49-F238E27FC236}">
                  <a16:creationId xmlns:a16="http://schemas.microsoft.com/office/drawing/2014/main" id="{86332AF8-C610-450A-AC53-E84EA384529D}"/>
                </a:ext>
                <a:ext uri="{C183D7F6-B498-43B3-948B-1728B52AA6E4}">
                  <adec:decorative xmlns:adec="http://schemas.microsoft.com/office/drawing/2017/decorative" val="1"/>
                </a:ext>
              </a:extLst>
            </p:cNvPr>
            <p:cNvSpPr>
              <a:spLocks noChangeArrowheads="1"/>
            </p:cNvSpPr>
            <p:nvPr/>
          </p:nvSpPr>
          <p:spPr bwMode="auto">
            <a:xfrm>
              <a:off x="627063" y="6099176"/>
              <a:ext cx="12700" cy="187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6" name="Freeform 97">
              <a:extLst>
                <a:ext uri="{FF2B5EF4-FFF2-40B4-BE49-F238E27FC236}">
                  <a16:creationId xmlns:a16="http://schemas.microsoft.com/office/drawing/2014/main" id="{63322761-C05B-4681-B7E2-CB7D5DE0DB41}"/>
                </a:ext>
                <a:ext uri="{C183D7F6-B498-43B3-948B-1728B52AA6E4}">
                  <adec:decorative xmlns:adec="http://schemas.microsoft.com/office/drawing/2017/decorative" val="1"/>
                </a:ext>
              </a:extLst>
            </p:cNvPr>
            <p:cNvSpPr>
              <a:spLocks/>
            </p:cNvSpPr>
            <p:nvPr/>
          </p:nvSpPr>
          <p:spPr bwMode="auto">
            <a:xfrm>
              <a:off x="627063" y="6099176"/>
              <a:ext cx="12700" cy="187325"/>
            </a:xfrm>
            <a:custGeom>
              <a:avLst/>
              <a:gdLst>
                <a:gd name="T0" fmla="*/ 0 w 8"/>
                <a:gd name="T1" fmla="*/ 0 h 118"/>
                <a:gd name="T2" fmla="*/ 0 w 8"/>
                <a:gd name="T3" fmla="*/ 118 h 118"/>
                <a:gd name="T4" fmla="*/ 8 w 8"/>
                <a:gd name="T5" fmla="*/ 118 h 118"/>
                <a:gd name="T6" fmla="*/ 8 w 8"/>
                <a:gd name="T7" fmla="*/ 0 h 118"/>
              </a:gdLst>
              <a:ahLst/>
              <a:cxnLst>
                <a:cxn ang="0">
                  <a:pos x="T0" y="T1"/>
                </a:cxn>
                <a:cxn ang="0">
                  <a:pos x="T2" y="T3"/>
                </a:cxn>
                <a:cxn ang="0">
                  <a:pos x="T4" y="T5"/>
                </a:cxn>
                <a:cxn ang="0">
                  <a:pos x="T6" y="T7"/>
                </a:cxn>
              </a:cxnLst>
              <a:rect l="0" t="0" r="r" b="b"/>
              <a:pathLst>
                <a:path w="8" h="118">
                  <a:moveTo>
                    <a:pt x="0" y="0"/>
                  </a:moveTo>
                  <a:lnTo>
                    <a:pt x="0" y="118"/>
                  </a:lnTo>
                  <a:lnTo>
                    <a:pt x="8" y="118"/>
                  </a:lnTo>
                  <a:lnTo>
                    <a:pt x="8" y="0"/>
                  </a:ln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7" name="Rectangle 98">
              <a:extLst>
                <a:ext uri="{FF2B5EF4-FFF2-40B4-BE49-F238E27FC236}">
                  <a16:creationId xmlns:a16="http://schemas.microsoft.com/office/drawing/2014/main" id="{CCC621BA-C467-4E8A-BD85-ED1B8251633D}"/>
                </a:ext>
                <a:ext uri="{C183D7F6-B498-43B3-948B-1728B52AA6E4}">
                  <adec:decorative xmlns:adec="http://schemas.microsoft.com/office/drawing/2017/decorative" val="1"/>
                </a:ext>
              </a:extLst>
            </p:cNvPr>
            <p:cNvSpPr>
              <a:spLocks noChangeArrowheads="1"/>
            </p:cNvSpPr>
            <p:nvPr/>
          </p:nvSpPr>
          <p:spPr bwMode="auto">
            <a:xfrm>
              <a:off x="566738" y="6356351"/>
              <a:ext cx="12700" cy="187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8" name="Freeform 99">
              <a:extLst>
                <a:ext uri="{FF2B5EF4-FFF2-40B4-BE49-F238E27FC236}">
                  <a16:creationId xmlns:a16="http://schemas.microsoft.com/office/drawing/2014/main" id="{00A93734-531C-4BD7-835B-54A21C1B9F23}"/>
                </a:ext>
                <a:ext uri="{C183D7F6-B498-43B3-948B-1728B52AA6E4}">
                  <adec:decorative xmlns:adec="http://schemas.microsoft.com/office/drawing/2017/decorative" val="1"/>
                </a:ext>
              </a:extLst>
            </p:cNvPr>
            <p:cNvSpPr>
              <a:spLocks/>
            </p:cNvSpPr>
            <p:nvPr/>
          </p:nvSpPr>
          <p:spPr bwMode="auto">
            <a:xfrm>
              <a:off x="566738" y="6356351"/>
              <a:ext cx="12700" cy="187325"/>
            </a:xfrm>
            <a:custGeom>
              <a:avLst/>
              <a:gdLst>
                <a:gd name="T0" fmla="*/ 0 w 8"/>
                <a:gd name="T1" fmla="*/ 0 h 118"/>
                <a:gd name="T2" fmla="*/ 0 w 8"/>
                <a:gd name="T3" fmla="*/ 118 h 118"/>
                <a:gd name="T4" fmla="*/ 8 w 8"/>
                <a:gd name="T5" fmla="*/ 118 h 118"/>
                <a:gd name="T6" fmla="*/ 8 w 8"/>
                <a:gd name="T7" fmla="*/ 0 h 118"/>
              </a:gdLst>
              <a:ahLst/>
              <a:cxnLst>
                <a:cxn ang="0">
                  <a:pos x="T0" y="T1"/>
                </a:cxn>
                <a:cxn ang="0">
                  <a:pos x="T2" y="T3"/>
                </a:cxn>
                <a:cxn ang="0">
                  <a:pos x="T4" y="T5"/>
                </a:cxn>
                <a:cxn ang="0">
                  <a:pos x="T6" y="T7"/>
                </a:cxn>
              </a:cxnLst>
              <a:rect l="0" t="0" r="r" b="b"/>
              <a:pathLst>
                <a:path w="8" h="118">
                  <a:moveTo>
                    <a:pt x="0" y="0"/>
                  </a:moveTo>
                  <a:lnTo>
                    <a:pt x="0" y="118"/>
                  </a:lnTo>
                  <a:lnTo>
                    <a:pt x="8" y="118"/>
                  </a:lnTo>
                  <a:lnTo>
                    <a:pt x="8" y="0"/>
                  </a:ln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85" name="Group 284" descr="banners">
            <a:extLst>
              <a:ext uri="{FF2B5EF4-FFF2-40B4-BE49-F238E27FC236}">
                <a16:creationId xmlns:a16="http://schemas.microsoft.com/office/drawing/2014/main" id="{196171E3-6802-404E-9D7F-340590400A3B}"/>
              </a:ext>
            </a:extLst>
          </p:cNvPr>
          <p:cNvGrpSpPr/>
          <p:nvPr/>
        </p:nvGrpSpPr>
        <p:grpSpPr>
          <a:xfrm>
            <a:off x="3785791" y="5112545"/>
            <a:ext cx="1382316" cy="1494234"/>
            <a:chOff x="350838" y="6816726"/>
            <a:chExt cx="1843088" cy="1992312"/>
          </a:xfrm>
        </p:grpSpPr>
        <p:sp>
          <p:nvSpPr>
            <p:cNvPr id="2" name="Freeform 238">
              <a:extLst>
                <a:ext uri="{FF2B5EF4-FFF2-40B4-BE49-F238E27FC236}">
                  <a16:creationId xmlns:a16="http://schemas.microsoft.com/office/drawing/2014/main" id="{3FFB5158-46AD-4EEE-AA38-F8E6FD1A0616}"/>
                </a:ext>
                <a:ext uri="{C183D7F6-B498-43B3-948B-1728B52AA6E4}">
                  <adec:decorative xmlns:adec="http://schemas.microsoft.com/office/drawing/2017/decorative" val="1"/>
                </a:ext>
              </a:extLst>
            </p:cNvPr>
            <p:cNvSpPr>
              <a:spLocks/>
            </p:cNvSpPr>
            <p:nvPr/>
          </p:nvSpPr>
          <p:spPr bwMode="auto">
            <a:xfrm>
              <a:off x="350838" y="8488363"/>
              <a:ext cx="504825" cy="320675"/>
            </a:xfrm>
            <a:custGeom>
              <a:avLst/>
              <a:gdLst>
                <a:gd name="T0" fmla="*/ 0 w 318"/>
                <a:gd name="T1" fmla="*/ 202 h 202"/>
                <a:gd name="T2" fmla="*/ 318 w 318"/>
                <a:gd name="T3" fmla="*/ 202 h 202"/>
                <a:gd name="T4" fmla="*/ 318 w 318"/>
                <a:gd name="T5" fmla="*/ 0 h 202"/>
                <a:gd name="T6" fmla="*/ 0 w 318"/>
                <a:gd name="T7" fmla="*/ 0 h 202"/>
                <a:gd name="T8" fmla="*/ 92 w 318"/>
                <a:gd name="T9" fmla="*/ 100 h 202"/>
                <a:gd name="T10" fmla="*/ 0 w 318"/>
                <a:gd name="T11" fmla="*/ 202 h 202"/>
              </a:gdLst>
              <a:ahLst/>
              <a:cxnLst>
                <a:cxn ang="0">
                  <a:pos x="T0" y="T1"/>
                </a:cxn>
                <a:cxn ang="0">
                  <a:pos x="T2" y="T3"/>
                </a:cxn>
                <a:cxn ang="0">
                  <a:pos x="T4" y="T5"/>
                </a:cxn>
                <a:cxn ang="0">
                  <a:pos x="T6" y="T7"/>
                </a:cxn>
                <a:cxn ang="0">
                  <a:pos x="T8" y="T9"/>
                </a:cxn>
                <a:cxn ang="0">
                  <a:pos x="T10" y="T11"/>
                </a:cxn>
              </a:cxnLst>
              <a:rect l="0" t="0" r="r" b="b"/>
              <a:pathLst>
                <a:path w="318" h="202">
                  <a:moveTo>
                    <a:pt x="0" y="202"/>
                  </a:moveTo>
                  <a:lnTo>
                    <a:pt x="318" y="202"/>
                  </a:lnTo>
                  <a:lnTo>
                    <a:pt x="318" y="0"/>
                  </a:lnTo>
                  <a:lnTo>
                    <a:pt x="0" y="0"/>
                  </a:lnTo>
                  <a:lnTo>
                    <a:pt x="92" y="100"/>
                  </a:lnTo>
                  <a:lnTo>
                    <a:pt x="0" y="202"/>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 name="Freeform 234">
              <a:extLst>
                <a:ext uri="{FF2B5EF4-FFF2-40B4-BE49-F238E27FC236}">
                  <a16:creationId xmlns:a16="http://schemas.microsoft.com/office/drawing/2014/main" id="{19B51087-2B40-4F63-93F6-2B690195BFD6}"/>
                </a:ext>
                <a:ext uri="{C183D7F6-B498-43B3-948B-1728B52AA6E4}">
                  <adec:decorative xmlns:adec="http://schemas.microsoft.com/office/drawing/2017/decorative" val="1"/>
                </a:ext>
              </a:extLst>
            </p:cNvPr>
            <p:cNvSpPr>
              <a:spLocks/>
            </p:cNvSpPr>
            <p:nvPr/>
          </p:nvSpPr>
          <p:spPr bwMode="auto">
            <a:xfrm>
              <a:off x="350838" y="8488363"/>
              <a:ext cx="504825" cy="320675"/>
            </a:xfrm>
            <a:custGeom>
              <a:avLst/>
              <a:gdLst>
                <a:gd name="T0" fmla="*/ 318 w 318"/>
                <a:gd name="T1" fmla="*/ 0 h 202"/>
                <a:gd name="T2" fmla="*/ 0 w 318"/>
                <a:gd name="T3" fmla="*/ 0 h 202"/>
                <a:gd name="T4" fmla="*/ 92 w 318"/>
                <a:gd name="T5" fmla="*/ 100 h 202"/>
                <a:gd name="T6" fmla="*/ 0 w 318"/>
                <a:gd name="T7" fmla="*/ 202 h 202"/>
                <a:gd name="T8" fmla="*/ 318 w 318"/>
                <a:gd name="T9" fmla="*/ 202 h 202"/>
                <a:gd name="T10" fmla="*/ 318 w 318"/>
                <a:gd name="T11" fmla="*/ 0 h 202"/>
              </a:gdLst>
              <a:ahLst/>
              <a:cxnLst>
                <a:cxn ang="0">
                  <a:pos x="T0" y="T1"/>
                </a:cxn>
                <a:cxn ang="0">
                  <a:pos x="T2" y="T3"/>
                </a:cxn>
                <a:cxn ang="0">
                  <a:pos x="T4" y="T5"/>
                </a:cxn>
                <a:cxn ang="0">
                  <a:pos x="T6" y="T7"/>
                </a:cxn>
                <a:cxn ang="0">
                  <a:pos x="T8" y="T9"/>
                </a:cxn>
                <a:cxn ang="0">
                  <a:pos x="T10" y="T11"/>
                </a:cxn>
              </a:cxnLst>
              <a:rect l="0" t="0" r="r" b="b"/>
              <a:pathLst>
                <a:path w="318" h="202">
                  <a:moveTo>
                    <a:pt x="318" y="0"/>
                  </a:moveTo>
                  <a:lnTo>
                    <a:pt x="0" y="0"/>
                  </a:lnTo>
                  <a:lnTo>
                    <a:pt x="92" y="100"/>
                  </a:lnTo>
                  <a:lnTo>
                    <a:pt x="0" y="202"/>
                  </a:lnTo>
                  <a:lnTo>
                    <a:pt x="318" y="202"/>
                  </a:lnTo>
                  <a:lnTo>
                    <a:pt x="318"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 name="Freeform 7">
              <a:extLst>
                <a:ext uri="{FF2B5EF4-FFF2-40B4-BE49-F238E27FC236}">
                  <a16:creationId xmlns:a16="http://schemas.microsoft.com/office/drawing/2014/main" id="{98D254E3-599E-4343-BCB6-F50811BD14B6}"/>
                </a:ext>
                <a:ext uri="{C183D7F6-B498-43B3-948B-1728B52AA6E4}">
                  <adec:decorative xmlns:adec="http://schemas.microsoft.com/office/drawing/2017/decorative" val="1"/>
                </a:ext>
              </a:extLst>
            </p:cNvPr>
            <p:cNvSpPr>
              <a:spLocks/>
            </p:cNvSpPr>
            <p:nvPr/>
          </p:nvSpPr>
          <p:spPr bwMode="auto">
            <a:xfrm>
              <a:off x="350838" y="6972301"/>
              <a:ext cx="504825" cy="320675"/>
            </a:xfrm>
            <a:custGeom>
              <a:avLst/>
              <a:gdLst>
                <a:gd name="T0" fmla="*/ 0 w 318"/>
                <a:gd name="T1" fmla="*/ 202 h 202"/>
                <a:gd name="T2" fmla="*/ 318 w 318"/>
                <a:gd name="T3" fmla="*/ 202 h 202"/>
                <a:gd name="T4" fmla="*/ 318 w 318"/>
                <a:gd name="T5" fmla="*/ 0 h 202"/>
                <a:gd name="T6" fmla="*/ 0 w 318"/>
                <a:gd name="T7" fmla="*/ 0 h 202"/>
                <a:gd name="T8" fmla="*/ 92 w 318"/>
                <a:gd name="T9" fmla="*/ 100 h 202"/>
                <a:gd name="T10" fmla="*/ 0 w 318"/>
                <a:gd name="T11" fmla="*/ 202 h 202"/>
              </a:gdLst>
              <a:ahLst/>
              <a:cxnLst>
                <a:cxn ang="0">
                  <a:pos x="T0" y="T1"/>
                </a:cxn>
                <a:cxn ang="0">
                  <a:pos x="T2" y="T3"/>
                </a:cxn>
                <a:cxn ang="0">
                  <a:pos x="T4" y="T5"/>
                </a:cxn>
                <a:cxn ang="0">
                  <a:pos x="T6" y="T7"/>
                </a:cxn>
                <a:cxn ang="0">
                  <a:pos x="T8" y="T9"/>
                </a:cxn>
                <a:cxn ang="0">
                  <a:pos x="T10" y="T11"/>
                </a:cxn>
              </a:cxnLst>
              <a:rect l="0" t="0" r="r" b="b"/>
              <a:pathLst>
                <a:path w="318" h="202">
                  <a:moveTo>
                    <a:pt x="0" y="202"/>
                  </a:moveTo>
                  <a:lnTo>
                    <a:pt x="318" y="202"/>
                  </a:lnTo>
                  <a:lnTo>
                    <a:pt x="318" y="0"/>
                  </a:lnTo>
                  <a:lnTo>
                    <a:pt x="0" y="0"/>
                  </a:lnTo>
                  <a:lnTo>
                    <a:pt x="92" y="100"/>
                  </a:lnTo>
                  <a:lnTo>
                    <a:pt x="0" y="202"/>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 name="Freeform 8">
              <a:extLst>
                <a:ext uri="{FF2B5EF4-FFF2-40B4-BE49-F238E27FC236}">
                  <a16:creationId xmlns:a16="http://schemas.microsoft.com/office/drawing/2014/main" id="{B99866E6-38C2-47BA-ACC2-8747C169C4AC}"/>
                </a:ext>
                <a:ext uri="{C183D7F6-B498-43B3-948B-1728B52AA6E4}">
                  <adec:decorative xmlns:adec="http://schemas.microsoft.com/office/drawing/2017/decorative" val="1"/>
                </a:ext>
              </a:extLst>
            </p:cNvPr>
            <p:cNvSpPr>
              <a:spLocks/>
            </p:cNvSpPr>
            <p:nvPr/>
          </p:nvSpPr>
          <p:spPr bwMode="auto">
            <a:xfrm>
              <a:off x="350838" y="6972301"/>
              <a:ext cx="504825" cy="320675"/>
            </a:xfrm>
            <a:custGeom>
              <a:avLst/>
              <a:gdLst>
                <a:gd name="T0" fmla="*/ 0 w 318"/>
                <a:gd name="T1" fmla="*/ 202 h 202"/>
                <a:gd name="T2" fmla="*/ 318 w 318"/>
                <a:gd name="T3" fmla="*/ 202 h 202"/>
                <a:gd name="T4" fmla="*/ 318 w 318"/>
                <a:gd name="T5" fmla="*/ 0 h 202"/>
                <a:gd name="T6" fmla="*/ 0 w 318"/>
                <a:gd name="T7" fmla="*/ 0 h 202"/>
                <a:gd name="T8" fmla="*/ 92 w 318"/>
                <a:gd name="T9" fmla="*/ 100 h 202"/>
                <a:gd name="T10" fmla="*/ 0 w 318"/>
                <a:gd name="T11" fmla="*/ 202 h 202"/>
              </a:gdLst>
              <a:ahLst/>
              <a:cxnLst>
                <a:cxn ang="0">
                  <a:pos x="T0" y="T1"/>
                </a:cxn>
                <a:cxn ang="0">
                  <a:pos x="T2" y="T3"/>
                </a:cxn>
                <a:cxn ang="0">
                  <a:pos x="T4" y="T5"/>
                </a:cxn>
                <a:cxn ang="0">
                  <a:pos x="T6" y="T7"/>
                </a:cxn>
                <a:cxn ang="0">
                  <a:pos x="T8" y="T9"/>
                </a:cxn>
                <a:cxn ang="0">
                  <a:pos x="T10" y="T11"/>
                </a:cxn>
              </a:cxnLst>
              <a:rect l="0" t="0" r="r" b="b"/>
              <a:pathLst>
                <a:path w="318" h="202">
                  <a:moveTo>
                    <a:pt x="0" y="202"/>
                  </a:moveTo>
                  <a:lnTo>
                    <a:pt x="318" y="202"/>
                  </a:lnTo>
                  <a:lnTo>
                    <a:pt x="318" y="0"/>
                  </a:lnTo>
                  <a:lnTo>
                    <a:pt x="0" y="0"/>
                  </a:lnTo>
                  <a:lnTo>
                    <a:pt x="92" y="100"/>
                  </a:lnTo>
                  <a:lnTo>
                    <a:pt x="0" y="2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 name="Freeform 10">
              <a:extLst>
                <a:ext uri="{FF2B5EF4-FFF2-40B4-BE49-F238E27FC236}">
                  <a16:creationId xmlns:a16="http://schemas.microsoft.com/office/drawing/2014/main" id="{A11BC43F-8B8C-42FA-B1D1-9816C25F8B81}"/>
                </a:ext>
                <a:ext uri="{C183D7F6-B498-43B3-948B-1728B52AA6E4}">
                  <adec:decorative xmlns:adec="http://schemas.microsoft.com/office/drawing/2017/decorative" val="1"/>
                </a:ext>
              </a:extLst>
            </p:cNvPr>
            <p:cNvSpPr>
              <a:spLocks/>
            </p:cNvSpPr>
            <p:nvPr/>
          </p:nvSpPr>
          <p:spPr bwMode="auto">
            <a:xfrm>
              <a:off x="350838" y="6972301"/>
              <a:ext cx="504825" cy="320675"/>
            </a:xfrm>
            <a:custGeom>
              <a:avLst/>
              <a:gdLst>
                <a:gd name="T0" fmla="*/ 318 w 318"/>
                <a:gd name="T1" fmla="*/ 0 h 202"/>
                <a:gd name="T2" fmla="*/ 0 w 318"/>
                <a:gd name="T3" fmla="*/ 0 h 202"/>
                <a:gd name="T4" fmla="*/ 92 w 318"/>
                <a:gd name="T5" fmla="*/ 100 h 202"/>
                <a:gd name="T6" fmla="*/ 0 w 318"/>
                <a:gd name="T7" fmla="*/ 202 h 202"/>
                <a:gd name="T8" fmla="*/ 318 w 318"/>
                <a:gd name="T9" fmla="*/ 202 h 202"/>
                <a:gd name="T10" fmla="*/ 318 w 318"/>
                <a:gd name="T11" fmla="*/ 0 h 202"/>
              </a:gdLst>
              <a:ahLst/>
              <a:cxnLst>
                <a:cxn ang="0">
                  <a:pos x="T0" y="T1"/>
                </a:cxn>
                <a:cxn ang="0">
                  <a:pos x="T2" y="T3"/>
                </a:cxn>
                <a:cxn ang="0">
                  <a:pos x="T4" y="T5"/>
                </a:cxn>
                <a:cxn ang="0">
                  <a:pos x="T6" y="T7"/>
                </a:cxn>
                <a:cxn ang="0">
                  <a:pos x="T8" y="T9"/>
                </a:cxn>
                <a:cxn ang="0">
                  <a:pos x="T10" y="T11"/>
                </a:cxn>
              </a:cxnLst>
              <a:rect l="0" t="0" r="r" b="b"/>
              <a:pathLst>
                <a:path w="318" h="202">
                  <a:moveTo>
                    <a:pt x="318" y="0"/>
                  </a:moveTo>
                  <a:lnTo>
                    <a:pt x="0" y="0"/>
                  </a:lnTo>
                  <a:lnTo>
                    <a:pt x="92" y="100"/>
                  </a:lnTo>
                  <a:lnTo>
                    <a:pt x="0" y="202"/>
                  </a:lnTo>
                  <a:lnTo>
                    <a:pt x="318" y="202"/>
                  </a:lnTo>
                  <a:lnTo>
                    <a:pt x="3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5" name="Freeform 226">
              <a:extLst>
                <a:ext uri="{FF2B5EF4-FFF2-40B4-BE49-F238E27FC236}">
                  <a16:creationId xmlns:a16="http://schemas.microsoft.com/office/drawing/2014/main" id="{AC8DFF3E-079D-439D-BD01-0B931D16840C}"/>
                </a:ext>
                <a:ext uri="{C183D7F6-B498-43B3-948B-1728B52AA6E4}">
                  <adec:decorative xmlns:adec="http://schemas.microsoft.com/office/drawing/2017/decorative" val="1"/>
                </a:ext>
              </a:extLst>
            </p:cNvPr>
            <p:cNvSpPr>
              <a:spLocks/>
            </p:cNvSpPr>
            <p:nvPr/>
          </p:nvSpPr>
          <p:spPr bwMode="auto">
            <a:xfrm>
              <a:off x="350838" y="7477126"/>
              <a:ext cx="504825" cy="319088"/>
            </a:xfrm>
            <a:custGeom>
              <a:avLst/>
              <a:gdLst>
                <a:gd name="T0" fmla="*/ 0 w 318"/>
                <a:gd name="T1" fmla="*/ 201 h 201"/>
                <a:gd name="T2" fmla="*/ 318 w 318"/>
                <a:gd name="T3" fmla="*/ 201 h 201"/>
                <a:gd name="T4" fmla="*/ 318 w 318"/>
                <a:gd name="T5" fmla="*/ 0 h 201"/>
                <a:gd name="T6" fmla="*/ 0 w 318"/>
                <a:gd name="T7" fmla="*/ 0 h 201"/>
                <a:gd name="T8" fmla="*/ 92 w 318"/>
                <a:gd name="T9" fmla="*/ 101 h 201"/>
                <a:gd name="T10" fmla="*/ 0 w 318"/>
                <a:gd name="T11" fmla="*/ 201 h 201"/>
              </a:gdLst>
              <a:ahLst/>
              <a:cxnLst>
                <a:cxn ang="0">
                  <a:pos x="T0" y="T1"/>
                </a:cxn>
                <a:cxn ang="0">
                  <a:pos x="T2" y="T3"/>
                </a:cxn>
                <a:cxn ang="0">
                  <a:pos x="T4" y="T5"/>
                </a:cxn>
                <a:cxn ang="0">
                  <a:pos x="T6" y="T7"/>
                </a:cxn>
                <a:cxn ang="0">
                  <a:pos x="T8" y="T9"/>
                </a:cxn>
                <a:cxn ang="0">
                  <a:pos x="T10" y="T11"/>
                </a:cxn>
              </a:cxnLst>
              <a:rect l="0" t="0" r="r" b="b"/>
              <a:pathLst>
                <a:path w="318" h="201">
                  <a:moveTo>
                    <a:pt x="0" y="201"/>
                  </a:moveTo>
                  <a:lnTo>
                    <a:pt x="318" y="201"/>
                  </a:lnTo>
                  <a:lnTo>
                    <a:pt x="318" y="0"/>
                  </a:lnTo>
                  <a:lnTo>
                    <a:pt x="0" y="0"/>
                  </a:lnTo>
                  <a:lnTo>
                    <a:pt x="92" y="101"/>
                  </a:lnTo>
                  <a:lnTo>
                    <a:pt x="0" y="201"/>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6" name="Freeform 227">
              <a:extLst>
                <a:ext uri="{FF2B5EF4-FFF2-40B4-BE49-F238E27FC236}">
                  <a16:creationId xmlns:a16="http://schemas.microsoft.com/office/drawing/2014/main" id="{E5B47973-A87F-4C02-B751-5DEF7C07E014}"/>
                </a:ext>
                <a:ext uri="{C183D7F6-B498-43B3-948B-1728B52AA6E4}">
                  <adec:decorative xmlns:adec="http://schemas.microsoft.com/office/drawing/2017/decorative" val="1"/>
                </a:ext>
              </a:extLst>
            </p:cNvPr>
            <p:cNvSpPr>
              <a:spLocks/>
            </p:cNvSpPr>
            <p:nvPr/>
          </p:nvSpPr>
          <p:spPr bwMode="auto">
            <a:xfrm>
              <a:off x="350838" y="7477126"/>
              <a:ext cx="504825" cy="319088"/>
            </a:xfrm>
            <a:custGeom>
              <a:avLst/>
              <a:gdLst>
                <a:gd name="T0" fmla="*/ 0 w 318"/>
                <a:gd name="T1" fmla="*/ 201 h 201"/>
                <a:gd name="T2" fmla="*/ 318 w 318"/>
                <a:gd name="T3" fmla="*/ 201 h 201"/>
                <a:gd name="T4" fmla="*/ 318 w 318"/>
                <a:gd name="T5" fmla="*/ 0 h 201"/>
                <a:gd name="T6" fmla="*/ 0 w 318"/>
                <a:gd name="T7" fmla="*/ 0 h 201"/>
                <a:gd name="T8" fmla="*/ 92 w 318"/>
                <a:gd name="T9" fmla="*/ 101 h 201"/>
                <a:gd name="T10" fmla="*/ 0 w 318"/>
                <a:gd name="T11" fmla="*/ 201 h 201"/>
              </a:gdLst>
              <a:ahLst/>
              <a:cxnLst>
                <a:cxn ang="0">
                  <a:pos x="T0" y="T1"/>
                </a:cxn>
                <a:cxn ang="0">
                  <a:pos x="T2" y="T3"/>
                </a:cxn>
                <a:cxn ang="0">
                  <a:pos x="T4" y="T5"/>
                </a:cxn>
                <a:cxn ang="0">
                  <a:pos x="T6" y="T7"/>
                </a:cxn>
                <a:cxn ang="0">
                  <a:pos x="T8" y="T9"/>
                </a:cxn>
                <a:cxn ang="0">
                  <a:pos x="T10" y="T11"/>
                </a:cxn>
              </a:cxnLst>
              <a:rect l="0" t="0" r="r" b="b"/>
              <a:pathLst>
                <a:path w="318" h="201">
                  <a:moveTo>
                    <a:pt x="0" y="201"/>
                  </a:moveTo>
                  <a:lnTo>
                    <a:pt x="318" y="201"/>
                  </a:lnTo>
                  <a:lnTo>
                    <a:pt x="318" y="0"/>
                  </a:lnTo>
                  <a:lnTo>
                    <a:pt x="0" y="0"/>
                  </a:lnTo>
                  <a:lnTo>
                    <a:pt x="92" y="101"/>
                  </a:lnTo>
                  <a:lnTo>
                    <a:pt x="0" y="2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7" name="Freeform 229">
              <a:extLst>
                <a:ext uri="{FF2B5EF4-FFF2-40B4-BE49-F238E27FC236}">
                  <a16:creationId xmlns:a16="http://schemas.microsoft.com/office/drawing/2014/main" id="{F3F65EF1-A85F-41C7-9F35-21D5C2FE3092}"/>
                </a:ext>
                <a:ext uri="{C183D7F6-B498-43B3-948B-1728B52AA6E4}">
                  <adec:decorative xmlns:adec="http://schemas.microsoft.com/office/drawing/2017/decorative" val="1"/>
                </a:ext>
              </a:extLst>
            </p:cNvPr>
            <p:cNvSpPr>
              <a:spLocks/>
            </p:cNvSpPr>
            <p:nvPr/>
          </p:nvSpPr>
          <p:spPr bwMode="auto">
            <a:xfrm>
              <a:off x="350838" y="7477126"/>
              <a:ext cx="504825" cy="319088"/>
            </a:xfrm>
            <a:custGeom>
              <a:avLst/>
              <a:gdLst>
                <a:gd name="T0" fmla="*/ 318 w 318"/>
                <a:gd name="T1" fmla="*/ 0 h 201"/>
                <a:gd name="T2" fmla="*/ 0 w 318"/>
                <a:gd name="T3" fmla="*/ 0 h 201"/>
                <a:gd name="T4" fmla="*/ 92 w 318"/>
                <a:gd name="T5" fmla="*/ 101 h 201"/>
                <a:gd name="T6" fmla="*/ 0 w 318"/>
                <a:gd name="T7" fmla="*/ 201 h 201"/>
                <a:gd name="T8" fmla="*/ 318 w 318"/>
                <a:gd name="T9" fmla="*/ 201 h 201"/>
                <a:gd name="T10" fmla="*/ 318 w 318"/>
                <a:gd name="T11" fmla="*/ 0 h 201"/>
              </a:gdLst>
              <a:ahLst/>
              <a:cxnLst>
                <a:cxn ang="0">
                  <a:pos x="T0" y="T1"/>
                </a:cxn>
                <a:cxn ang="0">
                  <a:pos x="T2" y="T3"/>
                </a:cxn>
                <a:cxn ang="0">
                  <a:pos x="T4" y="T5"/>
                </a:cxn>
                <a:cxn ang="0">
                  <a:pos x="T6" y="T7"/>
                </a:cxn>
                <a:cxn ang="0">
                  <a:pos x="T8" y="T9"/>
                </a:cxn>
                <a:cxn ang="0">
                  <a:pos x="T10" y="T11"/>
                </a:cxn>
              </a:cxnLst>
              <a:rect l="0" t="0" r="r" b="b"/>
              <a:pathLst>
                <a:path w="318" h="201">
                  <a:moveTo>
                    <a:pt x="318" y="0"/>
                  </a:moveTo>
                  <a:lnTo>
                    <a:pt x="0" y="0"/>
                  </a:lnTo>
                  <a:lnTo>
                    <a:pt x="92" y="101"/>
                  </a:lnTo>
                  <a:lnTo>
                    <a:pt x="0" y="201"/>
                  </a:lnTo>
                  <a:lnTo>
                    <a:pt x="318" y="201"/>
                  </a:lnTo>
                  <a:lnTo>
                    <a:pt x="3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8" name="Freeform 232">
              <a:extLst>
                <a:ext uri="{FF2B5EF4-FFF2-40B4-BE49-F238E27FC236}">
                  <a16:creationId xmlns:a16="http://schemas.microsoft.com/office/drawing/2014/main" id="{8DC3FA87-A856-4D06-90FC-508D4096161E}"/>
                </a:ext>
                <a:ext uri="{C183D7F6-B498-43B3-948B-1728B52AA6E4}">
                  <adec:decorative xmlns:adec="http://schemas.microsoft.com/office/drawing/2017/decorative" val="1"/>
                </a:ext>
              </a:extLst>
            </p:cNvPr>
            <p:cNvSpPr>
              <a:spLocks/>
            </p:cNvSpPr>
            <p:nvPr/>
          </p:nvSpPr>
          <p:spPr bwMode="auto">
            <a:xfrm>
              <a:off x="350838" y="7983538"/>
              <a:ext cx="504825" cy="320675"/>
            </a:xfrm>
            <a:custGeom>
              <a:avLst/>
              <a:gdLst>
                <a:gd name="T0" fmla="*/ 0 w 318"/>
                <a:gd name="T1" fmla="*/ 202 h 202"/>
                <a:gd name="T2" fmla="*/ 318 w 318"/>
                <a:gd name="T3" fmla="*/ 202 h 202"/>
                <a:gd name="T4" fmla="*/ 318 w 318"/>
                <a:gd name="T5" fmla="*/ 0 h 202"/>
                <a:gd name="T6" fmla="*/ 0 w 318"/>
                <a:gd name="T7" fmla="*/ 0 h 202"/>
                <a:gd name="T8" fmla="*/ 92 w 318"/>
                <a:gd name="T9" fmla="*/ 100 h 202"/>
                <a:gd name="T10" fmla="*/ 0 w 318"/>
                <a:gd name="T11" fmla="*/ 202 h 202"/>
              </a:gdLst>
              <a:ahLst/>
              <a:cxnLst>
                <a:cxn ang="0">
                  <a:pos x="T0" y="T1"/>
                </a:cxn>
                <a:cxn ang="0">
                  <a:pos x="T2" y="T3"/>
                </a:cxn>
                <a:cxn ang="0">
                  <a:pos x="T4" y="T5"/>
                </a:cxn>
                <a:cxn ang="0">
                  <a:pos x="T6" y="T7"/>
                </a:cxn>
                <a:cxn ang="0">
                  <a:pos x="T8" y="T9"/>
                </a:cxn>
                <a:cxn ang="0">
                  <a:pos x="T10" y="T11"/>
                </a:cxn>
              </a:cxnLst>
              <a:rect l="0" t="0" r="r" b="b"/>
              <a:pathLst>
                <a:path w="318" h="202">
                  <a:moveTo>
                    <a:pt x="0" y="202"/>
                  </a:moveTo>
                  <a:lnTo>
                    <a:pt x="318" y="202"/>
                  </a:lnTo>
                  <a:lnTo>
                    <a:pt x="318" y="0"/>
                  </a:lnTo>
                  <a:lnTo>
                    <a:pt x="0" y="0"/>
                  </a:lnTo>
                  <a:lnTo>
                    <a:pt x="92" y="100"/>
                  </a:lnTo>
                  <a:lnTo>
                    <a:pt x="0" y="202"/>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9" name="Freeform 233">
              <a:extLst>
                <a:ext uri="{FF2B5EF4-FFF2-40B4-BE49-F238E27FC236}">
                  <a16:creationId xmlns:a16="http://schemas.microsoft.com/office/drawing/2014/main" id="{F6D3DFE4-A879-4E8D-9509-D92FE4FA8515}"/>
                </a:ext>
                <a:ext uri="{C183D7F6-B498-43B3-948B-1728B52AA6E4}">
                  <adec:decorative xmlns:adec="http://schemas.microsoft.com/office/drawing/2017/decorative" val="1"/>
                </a:ext>
              </a:extLst>
            </p:cNvPr>
            <p:cNvSpPr>
              <a:spLocks/>
            </p:cNvSpPr>
            <p:nvPr/>
          </p:nvSpPr>
          <p:spPr bwMode="auto">
            <a:xfrm>
              <a:off x="350838" y="7983538"/>
              <a:ext cx="504825" cy="320675"/>
            </a:xfrm>
            <a:custGeom>
              <a:avLst/>
              <a:gdLst>
                <a:gd name="T0" fmla="*/ 0 w 318"/>
                <a:gd name="T1" fmla="*/ 202 h 202"/>
                <a:gd name="T2" fmla="*/ 318 w 318"/>
                <a:gd name="T3" fmla="*/ 202 h 202"/>
                <a:gd name="T4" fmla="*/ 318 w 318"/>
                <a:gd name="T5" fmla="*/ 0 h 202"/>
                <a:gd name="T6" fmla="*/ 0 w 318"/>
                <a:gd name="T7" fmla="*/ 0 h 202"/>
                <a:gd name="T8" fmla="*/ 92 w 318"/>
                <a:gd name="T9" fmla="*/ 100 h 202"/>
                <a:gd name="T10" fmla="*/ 0 w 318"/>
                <a:gd name="T11" fmla="*/ 202 h 202"/>
              </a:gdLst>
              <a:ahLst/>
              <a:cxnLst>
                <a:cxn ang="0">
                  <a:pos x="T0" y="T1"/>
                </a:cxn>
                <a:cxn ang="0">
                  <a:pos x="T2" y="T3"/>
                </a:cxn>
                <a:cxn ang="0">
                  <a:pos x="T4" y="T5"/>
                </a:cxn>
                <a:cxn ang="0">
                  <a:pos x="T6" y="T7"/>
                </a:cxn>
                <a:cxn ang="0">
                  <a:pos x="T8" y="T9"/>
                </a:cxn>
                <a:cxn ang="0">
                  <a:pos x="T10" y="T11"/>
                </a:cxn>
              </a:cxnLst>
              <a:rect l="0" t="0" r="r" b="b"/>
              <a:pathLst>
                <a:path w="318" h="202">
                  <a:moveTo>
                    <a:pt x="0" y="202"/>
                  </a:moveTo>
                  <a:lnTo>
                    <a:pt x="318" y="202"/>
                  </a:lnTo>
                  <a:lnTo>
                    <a:pt x="318" y="0"/>
                  </a:lnTo>
                  <a:lnTo>
                    <a:pt x="0" y="0"/>
                  </a:lnTo>
                  <a:lnTo>
                    <a:pt x="92" y="100"/>
                  </a:lnTo>
                  <a:lnTo>
                    <a:pt x="0" y="2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0" name="Freeform 235">
              <a:extLst>
                <a:ext uri="{FF2B5EF4-FFF2-40B4-BE49-F238E27FC236}">
                  <a16:creationId xmlns:a16="http://schemas.microsoft.com/office/drawing/2014/main" id="{9BAC0E6D-F564-4B57-9658-FF7CD3D3D107}"/>
                </a:ext>
                <a:ext uri="{C183D7F6-B498-43B3-948B-1728B52AA6E4}">
                  <adec:decorative xmlns:adec="http://schemas.microsoft.com/office/drawing/2017/decorative" val="1"/>
                </a:ext>
              </a:extLst>
            </p:cNvPr>
            <p:cNvSpPr>
              <a:spLocks/>
            </p:cNvSpPr>
            <p:nvPr/>
          </p:nvSpPr>
          <p:spPr bwMode="auto">
            <a:xfrm>
              <a:off x="350838" y="7983538"/>
              <a:ext cx="504825" cy="320675"/>
            </a:xfrm>
            <a:custGeom>
              <a:avLst/>
              <a:gdLst>
                <a:gd name="T0" fmla="*/ 318 w 318"/>
                <a:gd name="T1" fmla="*/ 0 h 202"/>
                <a:gd name="T2" fmla="*/ 0 w 318"/>
                <a:gd name="T3" fmla="*/ 0 h 202"/>
                <a:gd name="T4" fmla="*/ 92 w 318"/>
                <a:gd name="T5" fmla="*/ 100 h 202"/>
                <a:gd name="T6" fmla="*/ 0 w 318"/>
                <a:gd name="T7" fmla="*/ 202 h 202"/>
                <a:gd name="T8" fmla="*/ 318 w 318"/>
                <a:gd name="T9" fmla="*/ 202 h 202"/>
                <a:gd name="T10" fmla="*/ 318 w 318"/>
                <a:gd name="T11" fmla="*/ 0 h 202"/>
              </a:gdLst>
              <a:ahLst/>
              <a:cxnLst>
                <a:cxn ang="0">
                  <a:pos x="T0" y="T1"/>
                </a:cxn>
                <a:cxn ang="0">
                  <a:pos x="T2" y="T3"/>
                </a:cxn>
                <a:cxn ang="0">
                  <a:pos x="T4" y="T5"/>
                </a:cxn>
                <a:cxn ang="0">
                  <a:pos x="T6" y="T7"/>
                </a:cxn>
                <a:cxn ang="0">
                  <a:pos x="T8" y="T9"/>
                </a:cxn>
                <a:cxn ang="0">
                  <a:pos x="T10" y="T11"/>
                </a:cxn>
              </a:cxnLst>
              <a:rect l="0" t="0" r="r" b="b"/>
              <a:pathLst>
                <a:path w="318" h="202">
                  <a:moveTo>
                    <a:pt x="318" y="0"/>
                  </a:moveTo>
                  <a:lnTo>
                    <a:pt x="0" y="0"/>
                  </a:lnTo>
                  <a:lnTo>
                    <a:pt x="92" y="100"/>
                  </a:lnTo>
                  <a:lnTo>
                    <a:pt x="0" y="202"/>
                  </a:lnTo>
                  <a:lnTo>
                    <a:pt x="318" y="202"/>
                  </a:lnTo>
                  <a:lnTo>
                    <a:pt x="3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1" name="Freeform 239">
              <a:extLst>
                <a:ext uri="{FF2B5EF4-FFF2-40B4-BE49-F238E27FC236}">
                  <a16:creationId xmlns:a16="http://schemas.microsoft.com/office/drawing/2014/main" id="{B745F0F1-4103-45A2-82D3-0E692C2D1005}"/>
                </a:ext>
                <a:ext uri="{C183D7F6-B498-43B3-948B-1728B52AA6E4}">
                  <adec:decorative xmlns:adec="http://schemas.microsoft.com/office/drawing/2017/decorative" val="1"/>
                </a:ext>
              </a:extLst>
            </p:cNvPr>
            <p:cNvSpPr>
              <a:spLocks/>
            </p:cNvSpPr>
            <p:nvPr/>
          </p:nvSpPr>
          <p:spPr bwMode="auto">
            <a:xfrm>
              <a:off x="350838" y="8488363"/>
              <a:ext cx="504825" cy="320675"/>
            </a:xfrm>
            <a:custGeom>
              <a:avLst/>
              <a:gdLst>
                <a:gd name="T0" fmla="*/ 0 w 318"/>
                <a:gd name="T1" fmla="*/ 202 h 202"/>
                <a:gd name="T2" fmla="*/ 318 w 318"/>
                <a:gd name="T3" fmla="*/ 202 h 202"/>
                <a:gd name="T4" fmla="*/ 318 w 318"/>
                <a:gd name="T5" fmla="*/ 0 h 202"/>
                <a:gd name="T6" fmla="*/ 0 w 318"/>
                <a:gd name="T7" fmla="*/ 0 h 202"/>
                <a:gd name="T8" fmla="*/ 92 w 318"/>
                <a:gd name="T9" fmla="*/ 100 h 202"/>
                <a:gd name="T10" fmla="*/ 0 w 318"/>
                <a:gd name="T11" fmla="*/ 202 h 202"/>
              </a:gdLst>
              <a:ahLst/>
              <a:cxnLst>
                <a:cxn ang="0">
                  <a:pos x="T0" y="T1"/>
                </a:cxn>
                <a:cxn ang="0">
                  <a:pos x="T2" y="T3"/>
                </a:cxn>
                <a:cxn ang="0">
                  <a:pos x="T4" y="T5"/>
                </a:cxn>
                <a:cxn ang="0">
                  <a:pos x="T6" y="T7"/>
                </a:cxn>
                <a:cxn ang="0">
                  <a:pos x="T8" y="T9"/>
                </a:cxn>
                <a:cxn ang="0">
                  <a:pos x="T10" y="T11"/>
                </a:cxn>
              </a:cxnLst>
              <a:rect l="0" t="0" r="r" b="b"/>
              <a:pathLst>
                <a:path w="318" h="202">
                  <a:moveTo>
                    <a:pt x="0" y="202"/>
                  </a:moveTo>
                  <a:lnTo>
                    <a:pt x="318" y="202"/>
                  </a:lnTo>
                  <a:lnTo>
                    <a:pt x="318" y="0"/>
                  </a:lnTo>
                  <a:lnTo>
                    <a:pt x="0" y="0"/>
                  </a:lnTo>
                  <a:lnTo>
                    <a:pt x="92" y="100"/>
                  </a:lnTo>
                  <a:lnTo>
                    <a:pt x="0" y="2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2" name="Freeform 241">
              <a:extLst>
                <a:ext uri="{FF2B5EF4-FFF2-40B4-BE49-F238E27FC236}">
                  <a16:creationId xmlns:a16="http://schemas.microsoft.com/office/drawing/2014/main" id="{CFA96038-4092-486F-802C-33C7234BA042}"/>
                </a:ext>
                <a:ext uri="{C183D7F6-B498-43B3-948B-1728B52AA6E4}">
                  <adec:decorative xmlns:adec="http://schemas.microsoft.com/office/drawing/2017/decorative" val="1"/>
                </a:ext>
              </a:extLst>
            </p:cNvPr>
            <p:cNvSpPr>
              <a:spLocks noEditPoints="1"/>
            </p:cNvSpPr>
            <p:nvPr/>
          </p:nvSpPr>
          <p:spPr bwMode="auto">
            <a:xfrm>
              <a:off x="350838" y="8475663"/>
              <a:ext cx="504825" cy="320675"/>
            </a:xfrm>
            <a:custGeom>
              <a:avLst/>
              <a:gdLst>
                <a:gd name="T0" fmla="*/ 88 w 318"/>
                <a:gd name="T1" fmla="*/ 104 h 202"/>
                <a:gd name="T2" fmla="*/ 0 w 318"/>
                <a:gd name="T3" fmla="*/ 202 h 202"/>
                <a:gd name="T4" fmla="*/ 8 w 318"/>
                <a:gd name="T5" fmla="*/ 202 h 202"/>
                <a:gd name="T6" fmla="*/ 92 w 318"/>
                <a:gd name="T7" fmla="*/ 108 h 202"/>
                <a:gd name="T8" fmla="*/ 88 w 318"/>
                <a:gd name="T9" fmla="*/ 104 h 202"/>
                <a:gd name="T10" fmla="*/ 318 w 318"/>
                <a:gd name="T11" fmla="*/ 0 h 202"/>
                <a:gd name="T12" fmla="*/ 0 w 318"/>
                <a:gd name="T13" fmla="*/ 0 h 202"/>
                <a:gd name="T14" fmla="*/ 8 w 318"/>
                <a:gd name="T15" fmla="*/ 8 h 202"/>
                <a:gd name="T16" fmla="*/ 318 w 318"/>
                <a:gd name="T17" fmla="*/ 8 h 202"/>
                <a:gd name="T18" fmla="*/ 318 w 318"/>
                <a:gd name="T19" fmla="*/ 202 h 202"/>
                <a:gd name="T20" fmla="*/ 318 w 318"/>
                <a:gd name="T21"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202">
                  <a:moveTo>
                    <a:pt x="88" y="104"/>
                  </a:moveTo>
                  <a:lnTo>
                    <a:pt x="0" y="202"/>
                  </a:lnTo>
                  <a:lnTo>
                    <a:pt x="8" y="202"/>
                  </a:lnTo>
                  <a:lnTo>
                    <a:pt x="92" y="108"/>
                  </a:lnTo>
                  <a:lnTo>
                    <a:pt x="88" y="104"/>
                  </a:lnTo>
                  <a:moveTo>
                    <a:pt x="318" y="0"/>
                  </a:moveTo>
                  <a:lnTo>
                    <a:pt x="0" y="0"/>
                  </a:lnTo>
                  <a:lnTo>
                    <a:pt x="8" y="8"/>
                  </a:lnTo>
                  <a:lnTo>
                    <a:pt x="318" y="8"/>
                  </a:lnTo>
                  <a:lnTo>
                    <a:pt x="318" y="202"/>
                  </a:lnTo>
                  <a:lnTo>
                    <a:pt x="3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3" name="Freeform 243">
              <a:extLst>
                <a:ext uri="{FF2B5EF4-FFF2-40B4-BE49-F238E27FC236}">
                  <a16:creationId xmlns:a16="http://schemas.microsoft.com/office/drawing/2014/main" id="{BFD6A575-3E57-47D6-86C6-01F67ADA4DFE}"/>
                </a:ext>
                <a:ext uri="{C183D7F6-B498-43B3-948B-1728B52AA6E4}">
                  <adec:decorative xmlns:adec="http://schemas.microsoft.com/office/drawing/2017/decorative" val="1"/>
                </a:ext>
              </a:extLst>
            </p:cNvPr>
            <p:cNvSpPr>
              <a:spLocks/>
            </p:cNvSpPr>
            <p:nvPr/>
          </p:nvSpPr>
          <p:spPr bwMode="auto">
            <a:xfrm>
              <a:off x="363538" y="8488363"/>
              <a:ext cx="492125" cy="307975"/>
            </a:xfrm>
            <a:custGeom>
              <a:avLst/>
              <a:gdLst>
                <a:gd name="T0" fmla="*/ 310 w 310"/>
                <a:gd name="T1" fmla="*/ 0 h 194"/>
                <a:gd name="T2" fmla="*/ 0 w 310"/>
                <a:gd name="T3" fmla="*/ 0 h 194"/>
                <a:gd name="T4" fmla="*/ 84 w 310"/>
                <a:gd name="T5" fmla="*/ 92 h 194"/>
                <a:gd name="T6" fmla="*/ 80 w 310"/>
                <a:gd name="T7" fmla="*/ 96 h 194"/>
                <a:gd name="T8" fmla="*/ 84 w 310"/>
                <a:gd name="T9" fmla="*/ 100 h 194"/>
                <a:gd name="T10" fmla="*/ 0 w 310"/>
                <a:gd name="T11" fmla="*/ 194 h 194"/>
                <a:gd name="T12" fmla="*/ 310 w 310"/>
                <a:gd name="T13" fmla="*/ 194 h 194"/>
                <a:gd name="T14" fmla="*/ 310 w 310"/>
                <a:gd name="T15" fmla="*/ 0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0" h="194">
                  <a:moveTo>
                    <a:pt x="310" y="0"/>
                  </a:moveTo>
                  <a:lnTo>
                    <a:pt x="0" y="0"/>
                  </a:lnTo>
                  <a:lnTo>
                    <a:pt x="84" y="92"/>
                  </a:lnTo>
                  <a:lnTo>
                    <a:pt x="80" y="96"/>
                  </a:lnTo>
                  <a:lnTo>
                    <a:pt x="84" y="100"/>
                  </a:lnTo>
                  <a:lnTo>
                    <a:pt x="0" y="194"/>
                  </a:lnTo>
                  <a:lnTo>
                    <a:pt x="310" y="194"/>
                  </a:lnTo>
                  <a:lnTo>
                    <a:pt x="3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58" name="Freeform 9">
              <a:extLst>
                <a:ext uri="{FF2B5EF4-FFF2-40B4-BE49-F238E27FC236}">
                  <a16:creationId xmlns:a16="http://schemas.microsoft.com/office/drawing/2014/main" id="{80E4A494-EF8F-495D-BCB9-2DDA444B43A7}"/>
                </a:ext>
                <a:ext uri="{C183D7F6-B498-43B3-948B-1728B52AA6E4}">
                  <adec:decorative xmlns:adec="http://schemas.microsoft.com/office/drawing/2017/decorative" val="1"/>
                </a:ext>
              </a:extLst>
            </p:cNvPr>
            <p:cNvSpPr>
              <a:spLocks/>
            </p:cNvSpPr>
            <p:nvPr/>
          </p:nvSpPr>
          <p:spPr bwMode="auto">
            <a:xfrm>
              <a:off x="350838" y="6972301"/>
              <a:ext cx="504825" cy="320675"/>
            </a:xfrm>
            <a:custGeom>
              <a:avLst/>
              <a:gdLst>
                <a:gd name="T0" fmla="*/ 318 w 318"/>
                <a:gd name="T1" fmla="*/ 0 h 202"/>
                <a:gd name="T2" fmla="*/ 0 w 318"/>
                <a:gd name="T3" fmla="*/ 0 h 202"/>
                <a:gd name="T4" fmla="*/ 92 w 318"/>
                <a:gd name="T5" fmla="*/ 100 h 202"/>
                <a:gd name="T6" fmla="*/ 0 w 318"/>
                <a:gd name="T7" fmla="*/ 202 h 202"/>
                <a:gd name="T8" fmla="*/ 318 w 318"/>
                <a:gd name="T9" fmla="*/ 202 h 202"/>
                <a:gd name="T10" fmla="*/ 318 w 318"/>
                <a:gd name="T11" fmla="*/ 0 h 202"/>
              </a:gdLst>
              <a:ahLst/>
              <a:cxnLst>
                <a:cxn ang="0">
                  <a:pos x="T0" y="T1"/>
                </a:cxn>
                <a:cxn ang="0">
                  <a:pos x="T2" y="T3"/>
                </a:cxn>
                <a:cxn ang="0">
                  <a:pos x="T4" y="T5"/>
                </a:cxn>
                <a:cxn ang="0">
                  <a:pos x="T6" y="T7"/>
                </a:cxn>
                <a:cxn ang="0">
                  <a:pos x="T8" y="T9"/>
                </a:cxn>
                <a:cxn ang="0">
                  <a:pos x="T10" y="T11"/>
                </a:cxn>
              </a:cxnLst>
              <a:rect l="0" t="0" r="r" b="b"/>
              <a:pathLst>
                <a:path w="318" h="202">
                  <a:moveTo>
                    <a:pt x="318" y="0"/>
                  </a:moveTo>
                  <a:lnTo>
                    <a:pt x="0" y="0"/>
                  </a:lnTo>
                  <a:lnTo>
                    <a:pt x="92" y="100"/>
                  </a:lnTo>
                  <a:lnTo>
                    <a:pt x="0" y="202"/>
                  </a:lnTo>
                  <a:lnTo>
                    <a:pt x="318" y="202"/>
                  </a:lnTo>
                  <a:lnTo>
                    <a:pt x="318"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59" name="Freeform 11">
              <a:extLst>
                <a:ext uri="{FF2B5EF4-FFF2-40B4-BE49-F238E27FC236}">
                  <a16:creationId xmlns:a16="http://schemas.microsoft.com/office/drawing/2014/main" id="{12F657E6-02E8-40BF-A805-C8C424EFF8E0}"/>
                </a:ext>
                <a:ext uri="{C183D7F6-B498-43B3-948B-1728B52AA6E4}">
                  <adec:decorative xmlns:adec="http://schemas.microsoft.com/office/drawing/2017/decorative" val="1"/>
                </a:ext>
              </a:extLst>
            </p:cNvPr>
            <p:cNvSpPr>
              <a:spLocks/>
            </p:cNvSpPr>
            <p:nvPr/>
          </p:nvSpPr>
          <p:spPr bwMode="auto">
            <a:xfrm>
              <a:off x="661988" y="6816726"/>
              <a:ext cx="193675" cy="476250"/>
            </a:xfrm>
            <a:custGeom>
              <a:avLst/>
              <a:gdLst>
                <a:gd name="T0" fmla="*/ 122 w 122"/>
                <a:gd name="T1" fmla="*/ 98 h 300"/>
                <a:gd name="T2" fmla="*/ 122 w 122"/>
                <a:gd name="T3" fmla="*/ 300 h 300"/>
                <a:gd name="T4" fmla="*/ 0 w 122"/>
                <a:gd name="T5" fmla="*/ 202 h 300"/>
                <a:gd name="T6" fmla="*/ 0 w 122"/>
                <a:gd name="T7" fmla="*/ 0 h 300"/>
                <a:gd name="T8" fmla="*/ 122 w 122"/>
                <a:gd name="T9" fmla="*/ 98 h 300"/>
              </a:gdLst>
              <a:ahLst/>
              <a:cxnLst>
                <a:cxn ang="0">
                  <a:pos x="T0" y="T1"/>
                </a:cxn>
                <a:cxn ang="0">
                  <a:pos x="T2" y="T3"/>
                </a:cxn>
                <a:cxn ang="0">
                  <a:pos x="T4" y="T5"/>
                </a:cxn>
                <a:cxn ang="0">
                  <a:pos x="T6" y="T7"/>
                </a:cxn>
                <a:cxn ang="0">
                  <a:pos x="T8" y="T9"/>
                </a:cxn>
              </a:cxnLst>
              <a:rect l="0" t="0" r="r" b="b"/>
              <a:pathLst>
                <a:path w="122" h="300">
                  <a:moveTo>
                    <a:pt x="122" y="98"/>
                  </a:moveTo>
                  <a:lnTo>
                    <a:pt x="122" y="300"/>
                  </a:lnTo>
                  <a:lnTo>
                    <a:pt x="0" y="202"/>
                  </a:lnTo>
                  <a:lnTo>
                    <a:pt x="0" y="0"/>
                  </a:lnTo>
                  <a:lnTo>
                    <a:pt x="122" y="98"/>
                  </a:lnTo>
                  <a:close/>
                </a:path>
              </a:pathLst>
            </a:cu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60" name="Freeform 225">
              <a:extLst>
                <a:ext uri="{FF2B5EF4-FFF2-40B4-BE49-F238E27FC236}">
                  <a16:creationId xmlns:a16="http://schemas.microsoft.com/office/drawing/2014/main" id="{A2EBC78A-7965-4A4D-8A5C-589AEAEED02E}"/>
                </a:ext>
                <a:ext uri="{C183D7F6-B498-43B3-948B-1728B52AA6E4}">
                  <adec:decorative xmlns:adec="http://schemas.microsoft.com/office/drawing/2017/decorative" val="1"/>
                </a:ext>
              </a:extLst>
            </p:cNvPr>
            <p:cNvSpPr>
              <a:spLocks/>
            </p:cNvSpPr>
            <p:nvPr/>
          </p:nvSpPr>
          <p:spPr bwMode="auto">
            <a:xfrm>
              <a:off x="661988" y="6816726"/>
              <a:ext cx="1531938" cy="320675"/>
            </a:xfrm>
            <a:custGeom>
              <a:avLst/>
              <a:gdLst>
                <a:gd name="T0" fmla="*/ 965 w 965"/>
                <a:gd name="T1" fmla="*/ 202 h 202"/>
                <a:gd name="T2" fmla="*/ 0 w 965"/>
                <a:gd name="T3" fmla="*/ 202 h 202"/>
                <a:gd name="T4" fmla="*/ 0 w 965"/>
                <a:gd name="T5" fmla="*/ 0 h 202"/>
                <a:gd name="T6" fmla="*/ 965 w 965"/>
                <a:gd name="T7" fmla="*/ 0 h 202"/>
                <a:gd name="T8" fmla="*/ 875 w 965"/>
                <a:gd name="T9" fmla="*/ 102 h 202"/>
                <a:gd name="T10" fmla="*/ 965 w 965"/>
                <a:gd name="T11" fmla="*/ 202 h 202"/>
              </a:gdLst>
              <a:ahLst/>
              <a:cxnLst>
                <a:cxn ang="0">
                  <a:pos x="T0" y="T1"/>
                </a:cxn>
                <a:cxn ang="0">
                  <a:pos x="T2" y="T3"/>
                </a:cxn>
                <a:cxn ang="0">
                  <a:pos x="T4" y="T5"/>
                </a:cxn>
                <a:cxn ang="0">
                  <a:pos x="T6" y="T7"/>
                </a:cxn>
                <a:cxn ang="0">
                  <a:pos x="T8" y="T9"/>
                </a:cxn>
                <a:cxn ang="0">
                  <a:pos x="T10" y="T11"/>
                </a:cxn>
              </a:cxnLst>
              <a:rect l="0" t="0" r="r" b="b"/>
              <a:pathLst>
                <a:path w="965" h="202">
                  <a:moveTo>
                    <a:pt x="965" y="202"/>
                  </a:moveTo>
                  <a:lnTo>
                    <a:pt x="0" y="202"/>
                  </a:lnTo>
                  <a:lnTo>
                    <a:pt x="0" y="0"/>
                  </a:lnTo>
                  <a:lnTo>
                    <a:pt x="965" y="0"/>
                  </a:lnTo>
                  <a:lnTo>
                    <a:pt x="875" y="102"/>
                  </a:lnTo>
                  <a:lnTo>
                    <a:pt x="965" y="202"/>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62" name="Freeform 228">
              <a:extLst>
                <a:ext uri="{FF2B5EF4-FFF2-40B4-BE49-F238E27FC236}">
                  <a16:creationId xmlns:a16="http://schemas.microsoft.com/office/drawing/2014/main" id="{9CAC1EB1-7CF1-487D-8B5A-BDF5388BB4D6}"/>
                </a:ext>
                <a:ext uri="{C183D7F6-B498-43B3-948B-1728B52AA6E4}">
                  <adec:decorative xmlns:adec="http://schemas.microsoft.com/office/drawing/2017/decorative" val="1"/>
                </a:ext>
              </a:extLst>
            </p:cNvPr>
            <p:cNvSpPr>
              <a:spLocks/>
            </p:cNvSpPr>
            <p:nvPr/>
          </p:nvSpPr>
          <p:spPr bwMode="auto">
            <a:xfrm>
              <a:off x="350838" y="7477126"/>
              <a:ext cx="504825" cy="319088"/>
            </a:xfrm>
            <a:custGeom>
              <a:avLst/>
              <a:gdLst>
                <a:gd name="T0" fmla="*/ 318 w 318"/>
                <a:gd name="T1" fmla="*/ 0 h 201"/>
                <a:gd name="T2" fmla="*/ 0 w 318"/>
                <a:gd name="T3" fmla="*/ 0 h 201"/>
                <a:gd name="T4" fmla="*/ 92 w 318"/>
                <a:gd name="T5" fmla="*/ 101 h 201"/>
                <a:gd name="T6" fmla="*/ 0 w 318"/>
                <a:gd name="T7" fmla="*/ 201 h 201"/>
                <a:gd name="T8" fmla="*/ 318 w 318"/>
                <a:gd name="T9" fmla="*/ 201 h 201"/>
                <a:gd name="T10" fmla="*/ 318 w 318"/>
                <a:gd name="T11" fmla="*/ 0 h 201"/>
              </a:gdLst>
              <a:ahLst/>
              <a:cxnLst>
                <a:cxn ang="0">
                  <a:pos x="T0" y="T1"/>
                </a:cxn>
                <a:cxn ang="0">
                  <a:pos x="T2" y="T3"/>
                </a:cxn>
                <a:cxn ang="0">
                  <a:pos x="T4" y="T5"/>
                </a:cxn>
                <a:cxn ang="0">
                  <a:pos x="T6" y="T7"/>
                </a:cxn>
                <a:cxn ang="0">
                  <a:pos x="T8" y="T9"/>
                </a:cxn>
                <a:cxn ang="0">
                  <a:pos x="T10" y="T11"/>
                </a:cxn>
              </a:cxnLst>
              <a:rect l="0" t="0" r="r" b="b"/>
              <a:pathLst>
                <a:path w="318" h="201">
                  <a:moveTo>
                    <a:pt x="318" y="0"/>
                  </a:moveTo>
                  <a:lnTo>
                    <a:pt x="0" y="0"/>
                  </a:lnTo>
                  <a:lnTo>
                    <a:pt x="92" y="101"/>
                  </a:lnTo>
                  <a:lnTo>
                    <a:pt x="0" y="201"/>
                  </a:lnTo>
                  <a:lnTo>
                    <a:pt x="318" y="201"/>
                  </a:lnTo>
                  <a:lnTo>
                    <a:pt x="318"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63" name="Freeform 230">
              <a:extLst>
                <a:ext uri="{FF2B5EF4-FFF2-40B4-BE49-F238E27FC236}">
                  <a16:creationId xmlns:a16="http://schemas.microsoft.com/office/drawing/2014/main" id="{C6B88C03-87A2-449B-B45B-EA020649D087}"/>
                </a:ext>
                <a:ext uri="{C183D7F6-B498-43B3-948B-1728B52AA6E4}">
                  <adec:decorative xmlns:adec="http://schemas.microsoft.com/office/drawing/2017/decorative" val="1"/>
                </a:ext>
              </a:extLst>
            </p:cNvPr>
            <p:cNvSpPr>
              <a:spLocks/>
            </p:cNvSpPr>
            <p:nvPr/>
          </p:nvSpPr>
          <p:spPr bwMode="auto">
            <a:xfrm>
              <a:off x="661988" y="7321551"/>
              <a:ext cx="193675" cy="474663"/>
            </a:xfrm>
            <a:custGeom>
              <a:avLst/>
              <a:gdLst>
                <a:gd name="T0" fmla="*/ 122 w 122"/>
                <a:gd name="T1" fmla="*/ 98 h 299"/>
                <a:gd name="T2" fmla="*/ 122 w 122"/>
                <a:gd name="T3" fmla="*/ 299 h 299"/>
                <a:gd name="T4" fmla="*/ 0 w 122"/>
                <a:gd name="T5" fmla="*/ 201 h 299"/>
                <a:gd name="T6" fmla="*/ 0 w 122"/>
                <a:gd name="T7" fmla="*/ 0 h 299"/>
                <a:gd name="T8" fmla="*/ 122 w 122"/>
                <a:gd name="T9" fmla="*/ 98 h 299"/>
              </a:gdLst>
              <a:ahLst/>
              <a:cxnLst>
                <a:cxn ang="0">
                  <a:pos x="T0" y="T1"/>
                </a:cxn>
                <a:cxn ang="0">
                  <a:pos x="T2" y="T3"/>
                </a:cxn>
                <a:cxn ang="0">
                  <a:pos x="T4" y="T5"/>
                </a:cxn>
                <a:cxn ang="0">
                  <a:pos x="T6" y="T7"/>
                </a:cxn>
                <a:cxn ang="0">
                  <a:pos x="T8" y="T9"/>
                </a:cxn>
              </a:cxnLst>
              <a:rect l="0" t="0" r="r" b="b"/>
              <a:pathLst>
                <a:path w="122" h="299">
                  <a:moveTo>
                    <a:pt x="122" y="98"/>
                  </a:moveTo>
                  <a:lnTo>
                    <a:pt x="122" y="299"/>
                  </a:lnTo>
                  <a:lnTo>
                    <a:pt x="0" y="201"/>
                  </a:lnTo>
                  <a:lnTo>
                    <a:pt x="0" y="0"/>
                  </a:lnTo>
                  <a:lnTo>
                    <a:pt x="122" y="98"/>
                  </a:lnTo>
                  <a:close/>
                </a:path>
              </a:pathLst>
            </a:custGeom>
            <a:solidFill>
              <a:schemeClr val="accent2">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64" name="Freeform 231">
              <a:extLst>
                <a:ext uri="{FF2B5EF4-FFF2-40B4-BE49-F238E27FC236}">
                  <a16:creationId xmlns:a16="http://schemas.microsoft.com/office/drawing/2014/main" id="{38868DBE-809F-4CBC-85BE-3D310ACE3506}"/>
                </a:ext>
                <a:ext uri="{C183D7F6-B498-43B3-948B-1728B52AA6E4}">
                  <adec:decorative xmlns:adec="http://schemas.microsoft.com/office/drawing/2017/decorative" val="1"/>
                </a:ext>
              </a:extLst>
            </p:cNvPr>
            <p:cNvSpPr>
              <a:spLocks/>
            </p:cNvSpPr>
            <p:nvPr/>
          </p:nvSpPr>
          <p:spPr bwMode="auto">
            <a:xfrm>
              <a:off x="661988" y="7321551"/>
              <a:ext cx="1531938" cy="319088"/>
            </a:xfrm>
            <a:custGeom>
              <a:avLst/>
              <a:gdLst>
                <a:gd name="T0" fmla="*/ 965 w 965"/>
                <a:gd name="T1" fmla="*/ 201 h 201"/>
                <a:gd name="T2" fmla="*/ 0 w 965"/>
                <a:gd name="T3" fmla="*/ 201 h 201"/>
                <a:gd name="T4" fmla="*/ 0 w 965"/>
                <a:gd name="T5" fmla="*/ 0 h 201"/>
                <a:gd name="T6" fmla="*/ 965 w 965"/>
                <a:gd name="T7" fmla="*/ 0 h 201"/>
                <a:gd name="T8" fmla="*/ 875 w 965"/>
                <a:gd name="T9" fmla="*/ 102 h 201"/>
                <a:gd name="T10" fmla="*/ 965 w 965"/>
                <a:gd name="T11" fmla="*/ 201 h 201"/>
              </a:gdLst>
              <a:ahLst/>
              <a:cxnLst>
                <a:cxn ang="0">
                  <a:pos x="T0" y="T1"/>
                </a:cxn>
                <a:cxn ang="0">
                  <a:pos x="T2" y="T3"/>
                </a:cxn>
                <a:cxn ang="0">
                  <a:pos x="T4" y="T5"/>
                </a:cxn>
                <a:cxn ang="0">
                  <a:pos x="T6" y="T7"/>
                </a:cxn>
                <a:cxn ang="0">
                  <a:pos x="T8" y="T9"/>
                </a:cxn>
                <a:cxn ang="0">
                  <a:pos x="T10" y="T11"/>
                </a:cxn>
              </a:cxnLst>
              <a:rect l="0" t="0" r="r" b="b"/>
              <a:pathLst>
                <a:path w="965" h="201">
                  <a:moveTo>
                    <a:pt x="965" y="201"/>
                  </a:moveTo>
                  <a:lnTo>
                    <a:pt x="0" y="201"/>
                  </a:lnTo>
                  <a:lnTo>
                    <a:pt x="0" y="0"/>
                  </a:lnTo>
                  <a:lnTo>
                    <a:pt x="965" y="0"/>
                  </a:lnTo>
                  <a:lnTo>
                    <a:pt x="875" y="102"/>
                  </a:lnTo>
                  <a:lnTo>
                    <a:pt x="965" y="201"/>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65" name="Freeform 244">
              <a:extLst>
                <a:ext uri="{FF2B5EF4-FFF2-40B4-BE49-F238E27FC236}">
                  <a16:creationId xmlns:a16="http://schemas.microsoft.com/office/drawing/2014/main" id="{1E2FA955-1FAB-4647-89F3-939D0A6E90E1}"/>
                </a:ext>
                <a:ext uri="{C183D7F6-B498-43B3-948B-1728B52AA6E4}">
                  <adec:decorative xmlns:adec="http://schemas.microsoft.com/office/drawing/2017/decorative" val="1"/>
                </a:ext>
              </a:extLst>
            </p:cNvPr>
            <p:cNvSpPr>
              <a:spLocks/>
            </p:cNvSpPr>
            <p:nvPr/>
          </p:nvSpPr>
          <p:spPr bwMode="auto">
            <a:xfrm>
              <a:off x="661988" y="8332788"/>
              <a:ext cx="193675" cy="476250"/>
            </a:xfrm>
            <a:custGeom>
              <a:avLst/>
              <a:gdLst>
                <a:gd name="T0" fmla="*/ 122 w 122"/>
                <a:gd name="T1" fmla="*/ 98 h 300"/>
                <a:gd name="T2" fmla="*/ 122 w 122"/>
                <a:gd name="T3" fmla="*/ 300 h 300"/>
                <a:gd name="T4" fmla="*/ 0 w 122"/>
                <a:gd name="T5" fmla="*/ 202 h 300"/>
                <a:gd name="T6" fmla="*/ 0 w 122"/>
                <a:gd name="T7" fmla="*/ 0 h 300"/>
                <a:gd name="T8" fmla="*/ 122 w 122"/>
                <a:gd name="T9" fmla="*/ 98 h 300"/>
              </a:gdLst>
              <a:ahLst/>
              <a:cxnLst>
                <a:cxn ang="0">
                  <a:pos x="T0" y="T1"/>
                </a:cxn>
                <a:cxn ang="0">
                  <a:pos x="T2" y="T3"/>
                </a:cxn>
                <a:cxn ang="0">
                  <a:pos x="T4" y="T5"/>
                </a:cxn>
                <a:cxn ang="0">
                  <a:pos x="T6" y="T7"/>
                </a:cxn>
                <a:cxn ang="0">
                  <a:pos x="T8" y="T9"/>
                </a:cxn>
              </a:cxnLst>
              <a:rect l="0" t="0" r="r" b="b"/>
              <a:pathLst>
                <a:path w="122" h="300">
                  <a:moveTo>
                    <a:pt x="122" y="98"/>
                  </a:moveTo>
                  <a:lnTo>
                    <a:pt x="122" y="300"/>
                  </a:lnTo>
                  <a:lnTo>
                    <a:pt x="0" y="202"/>
                  </a:lnTo>
                  <a:lnTo>
                    <a:pt x="0" y="0"/>
                  </a:lnTo>
                  <a:lnTo>
                    <a:pt x="122" y="98"/>
                  </a:lnTo>
                  <a:close/>
                </a:path>
              </a:pathLst>
            </a:custGeom>
            <a:solidFill>
              <a:schemeClr val="accent4">
                <a:lumMod val="5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67" name="Freeform 234">
              <a:extLst>
                <a:ext uri="{FF2B5EF4-FFF2-40B4-BE49-F238E27FC236}">
                  <a16:creationId xmlns:a16="http://schemas.microsoft.com/office/drawing/2014/main" id="{68249A8F-3569-493C-B68E-6B51344BBB13}"/>
                </a:ext>
                <a:ext uri="{C183D7F6-B498-43B3-948B-1728B52AA6E4}">
                  <adec:decorative xmlns:adec="http://schemas.microsoft.com/office/drawing/2017/decorative" val="1"/>
                </a:ext>
              </a:extLst>
            </p:cNvPr>
            <p:cNvSpPr>
              <a:spLocks/>
            </p:cNvSpPr>
            <p:nvPr/>
          </p:nvSpPr>
          <p:spPr bwMode="auto">
            <a:xfrm>
              <a:off x="350838" y="7983538"/>
              <a:ext cx="504825" cy="320675"/>
            </a:xfrm>
            <a:custGeom>
              <a:avLst/>
              <a:gdLst>
                <a:gd name="T0" fmla="*/ 318 w 318"/>
                <a:gd name="T1" fmla="*/ 0 h 202"/>
                <a:gd name="T2" fmla="*/ 0 w 318"/>
                <a:gd name="T3" fmla="*/ 0 h 202"/>
                <a:gd name="T4" fmla="*/ 92 w 318"/>
                <a:gd name="T5" fmla="*/ 100 h 202"/>
                <a:gd name="T6" fmla="*/ 0 w 318"/>
                <a:gd name="T7" fmla="*/ 202 h 202"/>
                <a:gd name="T8" fmla="*/ 318 w 318"/>
                <a:gd name="T9" fmla="*/ 202 h 202"/>
                <a:gd name="T10" fmla="*/ 318 w 318"/>
                <a:gd name="T11" fmla="*/ 0 h 202"/>
              </a:gdLst>
              <a:ahLst/>
              <a:cxnLst>
                <a:cxn ang="0">
                  <a:pos x="T0" y="T1"/>
                </a:cxn>
                <a:cxn ang="0">
                  <a:pos x="T2" y="T3"/>
                </a:cxn>
                <a:cxn ang="0">
                  <a:pos x="T4" y="T5"/>
                </a:cxn>
                <a:cxn ang="0">
                  <a:pos x="T6" y="T7"/>
                </a:cxn>
                <a:cxn ang="0">
                  <a:pos x="T8" y="T9"/>
                </a:cxn>
                <a:cxn ang="0">
                  <a:pos x="T10" y="T11"/>
                </a:cxn>
              </a:cxnLst>
              <a:rect l="0" t="0" r="r" b="b"/>
              <a:pathLst>
                <a:path w="318" h="202">
                  <a:moveTo>
                    <a:pt x="318" y="0"/>
                  </a:moveTo>
                  <a:lnTo>
                    <a:pt x="0" y="0"/>
                  </a:lnTo>
                  <a:lnTo>
                    <a:pt x="92" y="100"/>
                  </a:lnTo>
                  <a:lnTo>
                    <a:pt x="0" y="202"/>
                  </a:lnTo>
                  <a:lnTo>
                    <a:pt x="318" y="202"/>
                  </a:lnTo>
                  <a:lnTo>
                    <a:pt x="318"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68" name="Freeform 236">
              <a:extLst>
                <a:ext uri="{FF2B5EF4-FFF2-40B4-BE49-F238E27FC236}">
                  <a16:creationId xmlns:a16="http://schemas.microsoft.com/office/drawing/2014/main" id="{9C6B5CC8-E9C7-488F-8561-F3912B926817}"/>
                </a:ext>
                <a:ext uri="{C183D7F6-B498-43B3-948B-1728B52AA6E4}">
                  <adec:decorative xmlns:adec="http://schemas.microsoft.com/office/drawing/2017/decorative" val="1"/>
                </a:ext>
              </a:extLst>
            </p:cNvPr>
            <p:cNvSpPr>
              <a:spLocks/>
            </p:cNvSpPr>
            <p:nvPr/>
          </p:nvSpPr>
          <p:spPr bwMode="auto">
            <a:xfrm>
              <a:off x="661988" y="7827963"/>
              <a:ext cx="193675" cy="476250"/>
            </a:xfrm>
            <a:custGeom>
              <a:avLst/>
              <a:gdLst>
                <a:gd name="T0" fmla="*/ 122 w 122"/>
                <a:gd name="T1" fmla="*/ 98 h 300"/>
                <a:gd name="T2" fmla="*/ 122 w 122"/>
                <a:gd name="T3" fmla="*/ 300 h 300"/>
                <a:gd name="T4" fmla="*/ 0 w 122"/>
                <a:gd name="T5" fmla="*/ 202 h 300"/>
                <a:gd name="T6" fmla="*/ 0 w 122"/>
                <a:gd name="T7" fmla="*/ 0 h 300"/>
                <a:gd name="T8" fmla="*/ 122 w 122"/>
                <a:gd name="T9" fmla="*/ 98 h 300"/>
              </a:gdLst>
              <a:ahLst/>
              <a:cxnLst>
                <a:cxn ang="0">
                  <a:pos x="T0" y="T1"/>
                </a:cxn>
                <a:cxn ang="0">
                  <a:pos x="T2" y="T3"/>
                </a:cxn>
                <a:cxn ang="0">
                  <a:pos x="T4" y="T5"/>
                </a:cxn>
                <a:cxn ang="0">
                  <a:pos x="T6" y="T7"/>
                </a:cxn>
                <a:cxn ang="0">
                  <a:pos x="T8" y="T9"/>
                </a:cxn>
              </a:cxnLst>
              <a:rect l="0" t="0" r="r" b="b"/>
              <a:pathLst>
                <a:path w="122" h="300">
                  <a:moveTo>
                    <a:pt x="122" y="98"/>
                  </a:moveTo>
                  <a:lnTo>
                    <a:pt x="122" y="300"/>
                  </a:lnTo>
                  <a:lnTo>
                    <a:pt x="0" y="202"/>
                  </a:lnTo>
                  <a:lnTo>
                    <a:pt x="0" y="0"/>
                  </a:lnTo>
                  <a:lnTo>
                    <a:pt x="122" y="98"/>
                  </a:lnTo>
                  <a:close/>
                </a:path>
              </a:pathLst>
            </a:custGeom>
            <a:solidFill>
              <a:schemeClr val="accent3">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69" name="Freeform 237">
              <a:extLst>
                <a:ext uri="{FF2B5EF4-FFF2-40B4-BE49-F238E27FC236}">
                  <a16:creationId xmlns:a16="http://schemas.microsoft.com/office/drawing/2014/main" id="{54F3B16C-2479-4797-8482-24786C806082}"/>
                </a:ext>
                <a:ext uri="{C183D7F6-B498-43B3-948B-1728B52AA6E4}">
                  <adec:decorative xmlns:adec="http://schemas.microsoft.com/office/drawing/2017/decorative" val="1"/>
                </a:ext>
              </a:extLst>
            </p:cNvPr>
            <p:cNvSpPr>
              <a:spLocks/>
            </p:cNvSpPr>
            <p:nvPr/>
          </p:nvSpPr>
          <p:spPr bwMode="auto">
            <a:xfrm>
              <a:off x="661988" y="7827963"/>
              <a:ext cx="1531938" cy="320675"/>
            </a:xfrm>
            <a:custGeom>
              <a:avLst/>
              <a:gdLst>
                <a:gd name="T0" fmla="*/ 965 w 965"/>
                <a:gd name="T1" fmla="*/ 202 h 202"/>
                <a:gd name="T2" fmla="*/ 0 w 965"/>
                <a:gd name="T3" fmla="*/ 202 h 202"/>
                <a:gd name="T4" fmla="*/ 0 w 965"/>
                <a:gd name="T5" fmla="*/ 0 h 202"/>
                <a:gd name="T6" fmla="*/ 965 w 965"/>
                <a:gd name="T7" fmla="*/ 0 h 202"/>
                <a:gd name="T8" fmla="*/ 875 w 965"/>
                <a:gd name="T9" fmla="*/ 100 h 202"/>
                <a:gd name="T10" fmla="*/ 965 w 965"/>
                <a:gd name="T11" fmla="*/ 202 h 202"/>
              </a:gdLst>
              <a:ahLst/>
              <a:cxnLst>
                <a:cxn ang="0">
                  <a:pos x="T0" y="T1"/>
                </a:cxn>
                <a:cxn ang="0">
                  <a:pos x="T2" y="T3"/>
                </a:cxn>
                <a:cxn ang="0">
                  <a:pos x="T4" y="T5"/>
                </a:cxn>
                <a:cxn ang="0">
                  <a:pos x="T6" y="T7"/>
                </a:cxn>
                <a:cxn ang="0">
                  <a:pos x="T8" y="T9"/>
                </a:cxn>
                <a:cxn ang="0">
                  <a:pos x="T10" y="T11"/>
                </a:cxn>
              </a:cxnLst>
              <a:rect l="0" t="0" r="r" b="b"/>
              <a:pathLst>
                <a:path w="965" h="202">
                  <a:moveTo>
                    <a:pt x="965" y="202"/>
                  </a:moveTo>
                  <a:lnTo>
                    <a:pt x="0" y="202"/>
                  </a:lnTo>
                  <a:lnTo>
                    <a:pt x="0" y="0"/>
                  </a:lnTo>
                  <a:lnTo>
                    <a:pt x="965" y="0"/>
                  </a:lnTo>
                  <a:lnTo>
                    <a:pt x="875" y="100"/>
                  </a:lnTo>
                  <a:lnTo>
                    <a:pt x="965" y="202"/>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70" name="Freeform 245">
              <a:extLst>
                <a:ext uri="{FF2B5EF4-FFF2-40B4-BE49-F238E27FC236}">
                  <a16:creationId xmlns:a16="http://schemas.microsoft.com/office/drawing/2014/main" id="{CC599495-329A-4284-96C8-820381D4E945}"/>
                </a:ext>
                <a:ext uri="{C183D7F6-B498-43B3-948B-1728B52AA6E4}">
                  <adec:decorative xmlns:adec="http://schemas.microsoft.com/office/drawing/2017/decorative" val="1"/>
                </a:ext>
              </a:extLst>
            </p:cNvPr>
            <p:cNvSpPr>
              <a:spLocks/>
            </p:cNvSpPr>
            <p:nvPr/>
          </p:nvSpPr>
          <p:spPr bwMode="auto">
            <a:xfrm>
              <a:off x="661988" y="8332788"/>
              <a:ext cx="1531938" cy="320675"/>
            </a:xfrm>
            <a:custGeom>
              <a:avLst/>
              <a:gdLst>
                <a:gd name="T0" fmla="*/ 965 w 965"/>
                <a:gd name="T1" fmla="*/ 202 h 202"/>
                <a:gd name="T2" fmla="*/ 0 w 965"/>
                <a:gd name="T3" fmla="*/ 202 h 202"/>
                <a:gd name="T4" fmla="*/ 0 w 965"/>
                <a:gd name="T5" fmla="*/ 0 h 202"/>
                <a:gd name="T6" fmla="*/ 965 w 965"/>
                <a:gd name="T7" fmla="*/ 0 h 202"/>
                <a:gd name="T8" fmla="*/ 875 w 965"/>
                <a:gd name="T9" fmla="*/ 102 h 202"/>
                <a:gd name="T10" fmla="*/ 965 w 965"/>
                <a:gd name="T11" fmla="*/ 202 h 202"/>
              </a:gdLst>
              <a:ahLst/>
              <a:cxnLst>
                <a:cxn ang="0">
                  <a:pos x="T0" y="T1"/>
                </a:cxn>
                <a:cxn ang="0">
                  <a:pos x="T2" y="T3"/>
                </a:cxn>
                <a:cxn ang="0">
                  <a:pos x="T4" y="T5"/>
                </a:cxn>
                <a:cxn ang="0">
                  <a:pos x="T6" y="T7"/>
                </a:cxn>
                <a:cxn ang="0">
                  <a:pos x="T8" y="T9"/>
                </a:cxn>
                <a:cxn ang="0">
                  <a:pos x="T10" y="T11"/>
                </a:cxn>
              </a:cxnLst>
              <a:rect l="0" t="0" r="r" b="b"/>
              <a:pathLst>
                <a:path w="965" h="202">
                  <a:moveTo>
                    <a:pt x="965" y="202"/>
                  </a:moveTo>
                  <a:lnTo>
                    <a:pt x="0" y="202"/>
                  </a:lnTo>
                  <a:lnTo>
                    <a:pt x="0" y="0"/>
                  </a:lnTo>
                  <a:lnTo>
                    <a:pt x="965" y="0"/>
                  </a:lnTo>
                  <a:lnTo>
                    <a:pt x="875" y="102"/>
                  </a:lnTo>
                  <a:lnTo>
                    <a:pt x="965" y="202"/>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72" name="Group 271" descr="puzzle pieces">
            <a:extLst>
              <a:ext uri="{FF2B5EF4-FFF2-40B4-BE49-F238E27FC236}">
                <a16:creationId xmlns:a16="http://schemas.microsoft.com/office/drawing/2014/main" id="{F5154527-562D-4FBC-AB00-B4F83683C606}"/>
              </a:ext>
            </a:extLst>
          </p:cNvPr>
          <p:cNvGrpSpPr/>
          <p:nvPr/>
        </p:nvGrpSpPr>
        <p:grpSpPr>
          <a:xfrm>
            <a:off x="5449094" y="308373"/>
            <a:ext cx="1245394" cy="1246585"/>
            <a:chOff x="2568576" y="411163"/>
            <a:chExt cx="1660525" cy="1662113"/>
          </a:xfrm>
        </p:grpSpPr>
        <p:sp>
          <p:nvSpPr>
            <p:cNvPr id="209" name="Freeform 217">
              <a:extLst>
                <a:ext uri="{FF2B5EF4-FFF2-40B4-BE49-F238E27FC236}">
                  <a16:creationId xmlns:a16="http://schemas.microsoft.com/office/drawing/2014/main" id="{8504F879-0B45-4F0C-A267-2CFD09388798}"/>
                </a:ext>
                <a:ext uri="{C183D7F6-B498-43B3-948B-1728B52AA6E4}">
                  <adec:decorative xmlns:adec="http://schemas.microsoft.com/office/drawing/2017/decorative" val="1"/>
                </a:ext>
              </a:extLst>
            </p:cNvPr>
            <p:cNvSpPr>
              <a:spLocks/>
            </p:cNvSpPr>
            <p:nvPr/>
          </p:nvSpPr>
          <p:spPr bwMode="auto">
            <a:xfrm>
              <a:off x="3149601" y="1265238"/>
              <a:ext cx="1079500" cy="808038"/>
            </a:xfrm>
            <a:custGeom>
              <a:avLst/>
              <a:gdLst>
                <a:gd name="T0" fmla="*/ 268 w 340"/>
                <a:gd name="T1" fmla="*/ 0 h 255"/>
                <a:gd name="T2" fmla="*/ 273 w 340"/>
                <a:gd name="T3" fmla="*/ 24 h 255"/>
                <a:gd name="T4" fmla="*/ 213 w 340"/>
                <a:gd name="T5" fmla="*/ 84 h 255"/>
                <a:gd name="T6" fmla="*/ 153 w 340"/>
                <a:gd name="T7" fmla="*/ 24 h 255"/>
                <a:gd name="T8" fmla="*/ 158 w 340"/>
                <a:gd name="T9" fmla="*/ 0 h 255"/>
                <a:gd name="T10" fmla="*/ 86 w 340"/>
                <a:gd name="T11" fmla="*/ 0 h 255"/>
                <a:gd name="T12" fmla="*/ 86 w 340"/>
                <a:gd name="T13" fmla="*/ 99 h 255"/>
                <a:gd name="T14" fmla="*/ 48 w 340"/>
                <a:gd name="T15" fmla="*/ 80 h 255"/>
                <a:gd name="T16" fmla="*/ 0 w 340"/>
                <a:gd name="T17" fmla="*/ 127 h 255"/>
                <a:gd name="T18" fmla="*/ 48 w 340"/>
                <a:gd name="T19" fmla="*/ 175 h 255"/>
                <a:gd name="T20" fmla="*/ 86 w 340"/>
                <a:gd name="T21" fmla="*/ 155 h 255"/>
                <a:gd name="T22" fmla="*/ 86 w 340"/>
                <a:gd name="T23" fmla="*/ 255 h 255"/>
                <a:gd name="T24" fmla="*/ 340 w 340"/>
                <a:gd name="T25" fmla="*/ 255 h 255"/>
                <a:gd name="T26" fmla="*/ 340 w 340"/>
                <a:gd name="T27" fmla="*/ 0 h 255"/>
                <a:gd name="T28" fmla="*/ 268 w 340"/>
                <a:gd name="T2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0" h="255">
                  <a:moveTo>
                    <a:pt x="268" y="0"/>
                  </a:moveTo>
                  <a:cubicBezTo>
                    <a:pt x="271" y="8"/>
                    <a:pt x="273" y="16"/>
                    <a:pt x="273" y="24"/>
                  </a:cubicBezTo>
                  <a:cubicBezTo>
                    <a:pt x="273" y="57"/>
                    <a:pt x="246" y="84"/>
                    <a:pt x="213" y="84"/>
                  </a:cubicBezTo>
                  <a:cubicBezTo>
                    <a:pt x="180" y="84"/>
                    <a:pt x="153" y="57"/>
                    <a:pt x="153" y="24"/>
                  </a:cubicBezTo>
                  <a:cubicBezTo>
                    <a:pt x="153" y="16"/>
                    <a:pt x="155" y="8"/>
                    <a:pt x="158" y="0"/>
                  </a:cubicBezTo>
                  <a:cubicBezTo>
                    <a:pt x="86" y="0"/>
                    <a:pt x="86" y="0"/>
                    <a:pt x="86" y="0"/>
                  </a:cubicBezTo>
                  <a:cubicBezTo>
                    <a:pt x="86" y="99"/>
                    <a:pt x="86" y="99"/>
                    <a:pt x="86" y="99"/>
                  </a:cubicBezTo>
                  <a:cubicBezTo>
                    <a:pt x="77" y="88"/>
                    <a:pt x="64" y="80"/>
                    <a:pt x="48" y="80"/>
                  </a:cubicBezTo>
                  <a:cubicBezTo>
                    <a:pt x="22" y="80"/>
                    <a:pt x="0" y="101"/>
                    <a:pt x="0" y="127"/>
                  </a:cubicBezTo>
                  <a:cubicBezTo>
                    <a:pt x="0" y="154"/>
                    <a:pt x="22" y="175"/>
                    <a:pt x="48" y="175"/>
                  </a:cubicBezTo>
                  <a:cubicBezTo>
                    <a:pt x="64" y="175"/>
                    <a:pt x="77" y="167"/>
                    <a:pt x="86" y="155"/>
                  </a:cubicBezTo>
                  <a:cubicBezTo>
                    <a:pt x="86" y="255"/>
                    <a:pt x="86" y="255"/>
                    <a:pt x="86" y="255"/>
                  </a:cubicBezTo>
                  <a:cubicBezTo>
                    <a:pt x="340" y="255"/>
                    <a:pt x="340" y="255"/>
                    <a:pt x="340" y="255"/>
                  </a:cubicBezTo>
                  <a:cubicBezTo>
                    <a:pt x="340" y="0"/>
                    <a:pt x="340" y="0"/>
                    <a:pt x="340" y="0"/>
                  </a:cubicBezTo>
                  <a:lnTo>
                    <a:pt x="268" y="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0" name="Freeform 218">
              <a:extLst>
                <a:ext uri="{FF2B5EF4-FFF2-40B4-BE49-F238E27FC236}">
                  <a16:creationId xmlns:a16="http://schemas.microsoft.com/office/drawing/2014/main" id="{23990D25-BC4A-4CFC-A171-B0DD42EBB20F}"/>
                </a:ext>
                <a:ext uri="{C183D7F6-B498-43B3-948B-1728B52AA6E4}">
                  <adec:decorative xmlns:adec="http://schemas.microsoft.com/office/drawing/2017/decorative" val="1"/>
                </a:ext>
              </a:extLst>
            </p:cNvPr>
            <p:cNvSpPr>
              <a:spLocks/>
            </p:cNvSpPr>
            <p:nvPr/>
          </p:nvSpPr>
          <p:spPr bwMode="auto">
            <a:xfrm>
              <a:off x="2568576" y="411163"/>
              <a:ext cx="1082675" cy="809625"/>
            </a:xfrm>
            <a:custGeom>
              <a:avLst/>
              <a:gdLst>
                <a:gd name="T0" fmla="*/ 293 w 341"/>
                <a:gd name="T1" fmla="*/ 80 h 255"/>
                <a:gd name="T2" fmla="*/ 254 w 341"/>
                <a:gd name="T3" fmla="*/ 100 h 255"/>
                <a:gd name="T4" fmla="*/ 254 w 341"/>
                <a:gd name="T5" fmla="*/ 0 h 255"/>
                <a:gd name="T6" fmla="*/ 0 w 341"/>
                <a:gd name="T7" fmla="*/ 0 h 255"/>
                <a:gd name="T8" fmla="*/ 0 w 341"/>
                <a:gd name="T9" fmla="*/ 255 h 255"/>
                <a:gd name="T10" fmla="*/ 73 w 341"/>
                <a:gd name="T11" fmla="*/ 255 h 255"/>
                <a:gd name="T12" fmla="*/ 67 w 341"/>
                <a:gd name="T13" fmla="*/ 230 h 255"/>
                <a:gd name="T14" fmla="*/ 127 w 341"/>
                <a:gd name="T15" fmla="*/ 170 h 255"/>
                <a:gd name="T16" fmla="*/ 187 w 341"/>
                <a:gd name="T17" fmla="*/ 230 h 255"/>
                <a:gd name="T18" fmla="*/ 182 w 341"/>
                <a:gd name="T19" fmla="*/ 255 h 255"/>
                <a:gd name="T20" fmla="*/ 254 w 341"/>
                <a:gd name="T21" fmla="*/ 255 h 255"/>
                <a:gd name="T22" fmla="*/ 254 w 341"/>
                <a:gd name="T23" fmla="*/ 155 h 255"/>
                <a:gd name="T24" fmla="*/ 293 w 341"/>
                <a:gd name="T25" fmla="*/ 175 h 255"/>
                <a:gd name="T26" fmla="*/ 341 w 341"/>
                <a:gd name="T27" fmla="*/ 127 h 255"/>
                <a:gd name="T28" fmla="*/ 293 w 341"/>
                <a:gd name="T29" fmla="*/ 8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1" h="255">
                  <a:moveTo>
                    <a:pt x="293" y="80"/>
                  </a:moveTo>
                  <a:cubicBezTo>
                    <a:pt x="277" y="80"/>
                    <a:pt x="263" y="88"/>
                    <a:pt x="254" y="100"/>
                  </a:cubicBezTo>
                  <a:cubicBezTo>
                    <a:pt x="254" y="0"/>
                    <a:pt x="254" y="0"/>
                    <a:pt x="254" y="0"/>
                  </a:cubicBezTo>
                  <a:cubicBezTo>
                    <a:pt x="0" y="0"/>
                    <a:pt x="0" y="0"/>
                    <a:pt x="0" y="0"/>
                  </a:cubicBezTo>
                  <a:cubicBezTo>
                    <a:pt x="0" y="255"/>
                    <a:pt x="0" y="255"/>
                    <a:pt x="0" y="255"/>
                  </a:cubicBezTo>
                  <a:cubicBezTo>
                    <a:pt x="73" y="255"/>
                    <a:pt x="73" y="255"/>
                    <a:pt x="73" y="255"/>
                  </a:cubicBezTo>
                  <a:cubicBezTo>
                    <a:pt x="69" y="247"/>
                    <a:pt x="67" y="239"/>
                    <a:pt x="67" y="230"/>
                  </a:cubicBezTo>
                  <a:cubicBezTo>
                    <a:pt x="67" y="197"/>
                    <a:pt x="94" y="170"/>
                    <a:pt x="127" y="170"/>
                  </a:cubicBezTo>
                  <a:cubicBezTo>
                    <a:pt x="160" y="170"/>
                    <a:pt x="187" y="197"/>
                    <a:pt x="187" y="230"/>
                  </a:cubicBezTo>
                  <a:cubicBezTo>
                    <a:pt x="187" y="239"/>
                    <a:pt x="185" y="247"/>
                    <a:pt x="182" y="255"/>
                  </a:cubicBezTo>
                  <a:cubicBezTo>
                    <a:pt x="254" y="255"/>
                    <a:pt x="254" y="255"/>
                    <a:pt x="254" y="255"/>
                  </a:cubicBezTo>
                  <a:cubicBezTo>
                    <a:pt x="254" y="155"/>
                    <a:pt x="254" y="155"/>
                    <a:pt x="254" y="155"/>
                  </a:cubicBezTo>
                  <a:cubicBezTo>
                    <a:pt x="263" y="167"/>
                    <a:pt x="277" y="175"/>
                    <a:pt x="293" y="175"/>
                  </a:cubicBezTo>
                  <a:cubicBezTo>
                    <a:pt x="319" y="175"/>
                    <a:pt x="341" y="154"/>
                    <a:pt x="341" y="127"/>
                  </a:cubicBezTo>
                  <a:cubicBezTo>
                    <a:pt x="341" y="101"/>
                    <a:pt x="319" y="80"/>
                    <a:pt x="293" y="80"/>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1" name="Freeform 219">
              <a:extLst>
                <a:ext uri="{FF2B5EF4-FFF2-40B4-BE49-F238E27FC236}">
                  <a16:creationId xmlns:a16="http://schemas.microsoft.com/office/drawing/2014/main" id="{6E0DA774-8B41-4DFB-A855-4659490561ED}"/>
                </a:ext>
                <a:ext uri="{C183D7F6-B498-43B3-948B-1728B52AA6E4}">
                  <adec:decorative xmlns:adec="http://schemas.microsoft.com/office/drawing/2017/decorative" val="1"/>
                </a:ext>
              </a:extLst>
            </p:cNvPr>
            <p:cNvSpPr>
              <a:spLocks/>
            </p:cNvSpPr>
            <p:nvPr/>
          </p:nvSpPr>
          <p:spPr bwMode="auto">
            <a:xfrm>
              <a:off x="3422651" y="411163"/>
              <a:ext cx="806450" cy="1081088"/>
            </a:xfrm>
            <a:custGeom>
              <a:avLst/>
              <a:gdLst>
                <a:gd name="T0" fmla="*/ 254 w 254"/>
                <a:gd name="T1" fmla="*/ 0 h 341"/>
                <a:gd name="T2" fmla="*/ 0 w 254"/>
                <a:gd name="T3" fmla="*/ 0 h 341"/>
                <a:gd name="T4" fmla="*/ 0 w 254"/>
                <a:gd name="T5" fmla="*/ 73 h 341"/>
                <a:gd name="T6" fmla="*/ 24 w 254"/>
                <a:gd name="T7" fmla="*/ 68 h 341"/>
                <a:gd name="T8" fmla="*/ 84 w 254"/>
                <a:gd name="T9" fmla="*/ 127 h 341"/>
                <a:gd name="T10" fmla="*/ 24 w 254"/>
                <a:gd name="T11" fmla="*/ 187 h 341"/>
                <a:gd name="T12" fmla="*/ 0 w 254"/>
                <a:gd name="T13" fmla="*/ 182 h 341"/>
                <a:gd name="T14" fmla="*/ 0 w 254"/>
                <a:gd name="T15" fmla="*/ 255 h 341"/>
                <a:gd name="T16" fmla="*/ 100 w 254"/>
                <a:gd name="T17" fmla="*/ 255 h 341"/>
                <a:gd name="T18" fmla="*/ 80 w 254"/>
                <a:gd name="T19" fmla="*/ 293 h 341"/>
                <a:gd name="T20" fmla="*/ 127 w 254"/>
                <a:gd name="T21" fmla="*/ 341 h 341"/>
                <a:gd name="T22" fmla="*/ 175 w 254"/>
                <a:gd name="T23" fmla="*/ 293 h 341"/>
                <a:gd name="T24" fmla="*/ 155 w 254"/>
                <a:gd name="T25" fmla="*/ 255 h 341"/>
                <a:gd name="T26" fmla="*/ 254 w 254"/>
                <a:gd name="T27" fmla="*/ 255 h 341"/>
                <a:gd name="T28" fmla="*/ 254 w 254"/>
                <a:gd name="T29"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4" h="341">
                  <a:moveTo>
                    <a:pt x="254" y="0"/>
                  </a:moveTo>
                  <a:cubicBezTo>
                    <a:pt x="0" y="0"/>
                    <a:pt x="0" y="0"/>
                    <a:pt x="0" y="0"/>
                  </a:cubicBezTo>
                  <a:cubicBezTo>
                    <a:pt x="0" y="73"/>
                    <a:pt x="0" y="73"/>
                    <a:pt x="0" y="73"/>
                  </a:cubicBezTo>
                  <a:cubicBezTo>
                    <a:pt x="7" y="69"/>
                    <a:pt x="16" y="68"/>
                    <a:pt x="24" y="68"/>
                  </a:cubicBezTo>
                  <a:cubicBezTo>
                    <a:pt x="57" y="68"/>
                    <a:pt x="84" y="94"/>
                    <a:pt x="84" y="127"/>
                  </a:cubicBezTo>
                  <a:cubicBezTo>
                    <a:pt x="84" y="161"/>
                    <a:pt x="57" y="187"/>
                    <a:pt x="24" y="187"/>
                  </a:cubicBezTo>
                  <a:cubicBezTo>
                    <a:pt x="16" y="187"/>
                    <a:pt x="7" y="186"/>
                    <a:pt x="0" y="182"/>
                  </a:cubicBezTo>
                  <a:cubicBezTo>
                    <a:pt x="0" y="255"/>
                    <a:pt x="0" y="255"/>
                    <a:pt x="0" y="255"/>
                  </a:cubicBezTo>
                  <a:cubicBezTo>
                    <a:pt x="100" y="255"/>
                    <a:pt x="100" y="255"/>
                    <a:pt x="100" y="255"/>
                  </a:cubicBezTo>
                  <a:cubicBezTo>
                    <a:pt x="88" y="263"/>
                    <a:pt x="80" y="277"/>
                    <a:pt x="80" y="293"/>
                  </a:cubicBezTo>
                  <a:cubicBezTo>
                    <a:pt x="80" y="320"/>
                    <a:pt x="101" y="341"/>
                    <a:pt x="127" y="341"/>
                  </a:cubicBezTo>
                  <a:cubicBezTo>
                    <a:pt x="153" y="341"/>
                    <a:pt x="175" y="320"/>
                    <a:pt x="175" y="293"/>
                  </a:cubicBezTo>
                  <a:cubicBezTo>
                    <a:pt x="175" y="277"/>
                    <a:pt x="167" y="263"/>
                    <a:pt x="155" y="255"/>
                  </a:cubicBezTo>
                  <a:cubicBezTo>
                    <a:pt x="254" y="255"/>
                    <a:pt x="254" y="255"/>
                    <a:pt x="254" y="255"/>
                  </a:cubicBezTo>
                  <a:lnTo>
                    <a:pt x="254"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2" name="Freeform 220">
              <a:extLst>
                <a:ext uri="{FF2B5EF4-FFF2-40B4-BE49-F238E27FC236}">
                  <a16:creationId xmlns:a16="http://schemas.microsoft.com/office/drawing/2014/main" id="{D8E94B64-C159-4A70-BFDD-EF201969A4E1}"/>
                </a:ext>
                <a:ext uri="{C183D7F6-B498-43B3-948B-1728B52AA6E4}">
                  <adec:decorative xmlns:adec="http://schemas.microsoft.com/office/drawing/2017/decorative" val="1"/>
                </a:ext>
              </a:extLst>
            </p:cNvPr>
            <p:cNvSpPr>
              <a:spLocks/>
            </p:cNvSpPr>
            <p:nvPr/>
          </p:nvSpPr>
          <p:spPr bwMode="auto">
            <a:xfrm>
              <a:off x="2568576" y="992188"/>
              <a:ext cx="806450" cy="1081088"/>
            </a:xfrm>
            <a:custGeom>
              <a:avLst/>
              <a:gdLst>
                <a:gd name="T0" fmla="*/ 231 w 254"/>
                <a:gd name="T1" fmla="*/ 154 h 341"/>
                <a:gd name="T2" fmla="*/ 254 w 254"/>
                <a:gd name="T3" fmla="*/ 158 h 341"/>
                <a:gd name="T4" fmla="*/ 254 w 254"/>
                <a:gd name="T5" fmla="*/ 86 h 341"/>
                <a:gd name="T6" fmla="*/ 154 w 254"/>
                <a:gd name="T7" fmla="*/ 86 h 341"/>
                <a:gd name="T8" fmla="*/ 175 w 254"/>
                <a:gd name="T9" fmla="*/ 47 h 341"/>
                <a:gd name="T10" fmla="*/ 127 w 254"/>
                <a:gd name="T11" fmla="*/ 0 h 341"/>
                <a:gd name="T12" fmla="*/ 80 w 254"/>
                <a:gd name="T13" fmla="*/ 47 h 341"/>
                <a:gd name="T14" fmla="*/ 100 w 254"/>
                <a:gd name="T15" fmla="*/ 86 h 341"/>
                <a:gd name="T16" fmla="*/ 0 w 254"/>
                <a:gd name="T17" fmla="*/ 86 h 341"/>
                <a:gd name="T18" fmla="*/ 0 w 254"/>
                <a:gd name="T19" fmla="*/ 341 h 341"/>
                <a:gd name="T20" fmla="*/ 254 w 254"/>
                <a:gd name="T21" fmla="*/ 341 h 341"/>
                <a:gd name="T22" fmla="*/ 254 w 254"/>
                <a:gd name="T23" fmla="*/ 268 h 341"/>
                <a:gd name="T24" fmla="*/ 231 w 254"/>
                <a:gd name="T25" fmla="*/ 273 h 341"/>
                <a:gd name="T26" fmla="*/ 171 w 254"/>
                <a:gd name="T27" fmla="*/ 213 h 341"/>
                <a:gd name="T28" fmla="*/ 231 w 254"/>
                <a:gd name="T29" fmla="*/ 15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4" h="341">
                  <a:moveTo>
                    <a:pt x="231" y="154"/>
                  </a:moveTo>
                  <a:cubicBezTo>
                    <a:pt x="239" y="154"/>
                    <a:pt x="247" y="155"/>
                    <a:pt x="254" y="158"/>
                  </a:cubicBezTo>
                  <a:cubicBezTo>
                    <a:pt x="254" y="86"/>
                    <a:pt x="254" y="86"/>
                    <a:pt x="254" y="86"/>
                  </a:cubicBezTo>
                  <a:cubicBezTo>
                    <a:pt x="154" y="86"/>
                    <a:pt x="154" y="86"/>
                    <a:pt x="154" y="86"/>
                  </a:cubicBezTo>
                  <a:cubicBezTo>
                    <a:pt x="167" y="78"/>
                    <a:pt x="175" y="63"/>
                    <a:pt x="175" y="47"/>
                  </a:cubicBezTo>
                  <a:cubicBezTo>
                    <a:pt x="175" y="21"/>
                    <a:pt x="153" y="0"/>
                    <a:pt x="127" y="0"/>
                  </a:cubicBezTo>
                  <a:cubicBezTo>
                    <a:pt x="101" y="0"/>
                    <a:pt x="80" y="21"/>
                    <a:pt x="80" y="47"/>
                  </a:cubicBezTo>
                  <a:cubicBezTo>
                    <a:pt x="80" y="63"/>
                    <a:pt x="88" y="78"/>
                    <a:pt x="100" y="86"/>
                  </a:cubicBezTo>
                  <a:cubicBezTo>
                    <a:pt x="0" y="86"/>
                    <a:pt x="0" y="86"/>
                    <a:pt x="0" y="86"/>
                  </a:cubicBezTo>
                  <a:cubicBezTo>
                    <a:pt x="0" y="341"/>
                    <a:pt x="0" y="341"/>
                    <a:pt x="0" y="341"/>
                  </a:cubicBezTo>
                  <a:cubicBezTo>
                    <a:pt x="254" y="341"/>
                    <a:pt x="254" y="341"/>
                    <a:pt x="254" y="341"/>
                  </a:cubicBezTo>
                  <a:cubicBezTo>
                    <a:pt x="254" y="268"/>
                    <a:pt x="254" y="268"/>
                    <a:pt x="254" y="268"/>
                  </a:cubicBezTo>
                  <a:cubicBezTo>
                    <a:pt x="247" y="272"/>
                    <a:pt x="239" y="273"/>
                    <a:pt x="231" y="273"/>
                  </a:cubicBezTo>
                  <a:cubicBezTo>
                    <a:pt x="198" y="273"/>
                    <a:pt x="171" y="246"/>
                    <a:pt x="171" y="213"/>
                  </a:cubicBezTo>
                  <a:cubicBezTo>
                    <a:pt x="171" y="180"/>
                    <a:pt x="198" y="154"/>
                    <a:pt x="231" y="154"/>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75" name="Group 274" descr="helix">
            <a:extLst>
              <a:ext uri="{FF2B5EF4-FFF2-40B4-BE49-F238E27FC236}">
                <a16:creationId xmlns:a16="http://schemas.microsoft.com/office/drawing/2014/main" id="{72153955-D5F2-4306-97BE-8D8A439ED72F}"/>
              </a:ext>
            </a:extLst>
          </p:cNvPr>
          <p:cNvGrpSpPr/>
          <p:nvPr/>
        </p:nvGrpSpPr>
        <p:grpSpPr>
          <a:xfrm>
            <a:off x="5449094" y="1788320"/>
            <a:ext cx="1247775" cy="1375172"/>
            <a:chOff x="2568576" y="2384426"/>
            <a:chExt cx="1663700" cy="1833563"/>
          </a:xfrm>
        </p:grpSpPr>
        <p:sp>
          <p:nvSpPr>
            <p:cNvPr id="4" name="Freeform 209">
              <a:extLst>
                <a:ext uri="{FF2B5EF4-FFF2-40B4-BE49-F238E27FC236}">
                  <a16:creationId xmlns:a16="http://schemas.microsoft.com/office/drawing/2014/main" id="{BE20C1F2-B485-4165-9D05-9F072D5EBD43}"/>
                </a:ext>
                <a:ext uri="{C183D7F6-B498-43B3-948B-1728B52AA6E4}">
                  <adec:decorative xmlns:adec="http://schemas.microsoft.com/office/drawing/2017/decorative" val="1"/>
                </a:ext>
              </a:extLst>
            </p:cNvPr>
            <p:cNvSpPr>
              <a:spLocks/>
            </p:cNvSpPr>
            <p:nvPr/>
          </p:nvSpPr>
          <p:spPr bwMode="auto">
            <a:xfrm>
              <a:off x="2568576" y="2895601"/>
              <a:ext cx="1663700" cy="811213"/>
            </a:xfrm>
            <a:custGeom>
              <a:avLst/>
              <a:gdLst>
                <a:gd name="T0" fmla="*/ 1048 w 1048"/>
                <a:gd name="T1" fmla="*/ 511 h 511"/>
                <a:gd name="T2" fmla="*/ 0 w 1048"/>
                <a:gd name="T3" fmla="*/ 190 h 511"/>
                <a:gd name="T4" fmla="*/ 0 w 1048"/>
                <a:gd name="T5" fmla="*/ 0 h 511"/>
                <a:gd name="T6" fmla="*/ 1048 w 1048"/>
                <a:gd name="T7" fmla="*/ 322 h 511"/>
                <a:gd name="T8" fmla="*/ 1048 w 1048"/>
                <a:gd name="T9" fmla="*/ 511 h 511"/>
              </a:gdLst>
              <a:ahLst/>
              <a:cxnLst>
                <a:cxn ang="0">
                  <a:pos x="T0" y="T1"/>
                </a:cxn>
                <a:cxn ang="0">
                  <a:pos x="T2" y="T3"/>
                </a:cxn>
                <a:cxn ang="0">
                  <a:pos x="T4" y="T5"/>
                </a:cxn>
                <a:cxn ang="0">
                  <a:pos x="T6" y="T7"/>
                </a:cxn>
                <a:cxn ang="0">
                  <a:pos x="T8" y="T9"/>
                </a:cxn>
              </a:cxnLst>
              <a:rect l="0" t="0" r="r" b="b"/>
              <a:pathLst>
                <a:path w="1048" h="511">
                  <a:moveTo>
                    <a:pt x="1048" y="511"/>
                  </a:moveTo>
                  <a:lnTo>
                    <a:pt x="0" y="190"/>
                  </a:lnTo>
                  <a:lnTo>
                    <a:pt x="0" y="0"/>
                  </a:lnTo>
                  <a:lnTo>
                    <a:pt x="1048" y="322"/>
                  </a:lnTo>
                  <a:lnTo>
                    <a:pt x="1048" y="511"/>
                  </a:lnTo>
                  <a:close/>
                </a:path>
              </a:pathLst>
            </a:custGeom>
            <a:solidFill>
              <a:schemeClr val="accent3">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 name="Freeform 204">
              <a:extLst>
                <a:ext uri="{FF2B5EF4-FFF2-40B4-BE49-F238E27FC236}">
                  <a16:creationId xmlns:a16="http://schemas.microsoft.com/office/drawing/2014/main" id="{A2F1DCC6-AD0D-4314-B8F2-7FA0D728568D}"/>
                </a:ext>
                <a:ext uri="{C183D7F6-B498-43B3-948B-1728B52AA6E4}">
                  <adec:decorative xmlns:adec="http://schemas.microsoft.com/office/drawing/2017/decorative" val="1"/>
                </a:ext>
              </a:extLst>
            </p:cNvPr>
            <p:cNvSpPr>
              <a:spLocks/>
            </p:cNvSpPr>
            <p:nvPr/>
          </p:nvSpPr>
          <p:spPr bwMode="auto">
            <a:xfrm>
              <a:off x="2568576" y="2384426"/>
              <a:ext cx="1663700" cy="812800"/>
            </a:xfrm>
            <a:custGeom>
              <a:avLst/>
              <a:gdLst>
                <a:gd name="T0" fmla="*/ 1048 w 1048"/>
                <a:gd name="T1" fmla="*/ 512 h 512"/>
                <a:gd name="T2" fmla="*/ 0 w 1048"/>
                <a:gd name="T3" fmla="*/ 190 h 512"/>
                <a:gd name="T4" fmla="*/ 0 w 1048"/>
                <a:gd name="T5" fmla="*/ 0 h 512"/>
                <a:gd name="T6" fmla="*/ 1048 w 1048"/>
                <a:gd name="T7" fmla="*/ 322 h 512"/>
                <a:gd name="T8" fmla="*/ 1048 w 1048"/>
                <a:gd name="T9" fmla="*/ 512 h 512"/>
              </a:gdLst>
              <a:ahLst/>
              <a:cxnLst>
                <a:cxn ang="0">
                  <a:pos x="T0" y="T1"/>
                </a:cxn>
                <a:cxn ang="0">
                  <a:pos x="T2" y="T3"/>
                </a:cxn>
                <a:cxn ang="0">
                  <a:pos x="T4" y="T5"/>
                </a:cxn>
                <a:cxn ang="0">
                  <a:pos x="T6" y="T7"/>
                </a:cxn>
                <a:cxn ang="0">
                  <a:pos x="T8" y="T9"/>
                </a:cxn>
              </a:cxnLst>
              <a:rect l="0" t="0" r="r" b="b"/>
              <a:pathLst>
                <a:path w="1048" h="512">
                  <a:moveTo>
                    <a:pt x="1048" y="512"/>
                  </a:moveTo>
                  <a:lnTo>
                    <a:pt x="0" y="190"/>
                  </a:lnTo>
                  <a:lnTo>
                    <a:pt x="0" y="0"/>
                  </a:lnTo>
                  <a:lnTo>
                    <a:pt x="1048" y="322"/>
                  </a:lnTo>
                  <a:lnTo>
                    <a:pt x="1048" y="512"/>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 name="Freeform 206">
              <a:extLst>
                <a:ext uri="{FF2B5EF4-FFF2-40B4-BE49-F238E27FC236}">
                  <a16:creationId xmlns:a16="http://schemas.microsoft.com/office/drawing/2014/main" id="{E5AA9BE8-47EF-4892-9F20-914DB452E892}"/>
                </a:ext>
                <a:ext uri="{C183D7F6-B498-43B3-948B-1728B52AA6E4}">
                  <adec:decorative xmlns:adec="http://schemas.microsoft.com/office/drawing/2017/decorative" val="1"/>
                </a:ext>
              </a:extLst>
            </p:cNvPr>
            <p:cNvSpPr>
              <a:spLocks/>
            </p:cNvSpPr>
            <p:nvPr/>
          </p:nvSpPr>
          <p:spPr bwMode="auto">
            <a:xfrm>
              <a:off x="2568576" y="2384426"/>
              <a:ext cx="1663700" cy="812800"/>
            </a:xfrm>
            <a:custGeom>
              <a:avLst/>
              <a:gdLst>
                <a:gd name="T0" fmla="*/ 0 w 1048"/>
                <a:gd name="T1" fmla="*/ 0 h 512"/>
                <a:gd name="T2" fmla="*/ 0 w 1048"/>
                <a:gd name="T3" fmla="*/ 190 h 512"/>
                <a:gd name="T4" fmla="*/ 1048 w 1048"/>
                <a:gd name="T5" fmla="*/ 512 h 512"/>
                <a:gd name="T6" fmla="*/ 1048 w 1048"/>
                <a:gd name="T7" fmla="*/ 322 h 512"/>
                <a:gd name="T8" fmla="*/ 0 w 1048"/>
                <a:gd name="T9" fmla="*/ 0 h 512"/>
              </a:gdLst>
              <a:ahLst/>
              <a:cxnLst>
                <a:cxn ang="0">
                  <a:pos x="T0" y="T1"/>
                </a:cxn>
                <a:cxn ang="0">
                  <a:pos x="T2" y="T3"/>
                </a:cxn>
                <a:cxn ang="0">
                  <a:pos x="T4" y="T5"/>
                </a:cxn>
                <a:cxn ang="0">
                  <a:pos x="T6" y="T7"/>
                </a:cxn>
                <a:cxn ang="0">
                  <a:pos x="T8" y="T9"/>
                </a:cxn>
              </a:cxnLst>
              <a:rect l="0" t="0" r="r" b="b"/>
              <a:pathLst>
                <a:path w="1048" h="512">
                  <a:moveTo>
                    <a:pt x="0" y="0"/>
                  </a:moveTo>
                  <a:lnTo>
                    <a:pt x="0" y="190"/>
                  </a:lnTo>
                  <a:lnTo>
                    <a:pt x="1048" y="512"/>
                  </a:lnTo>
                  <a:lnTo>
                    <a:pt x="1048" y="322"/>
                  </a:lnTo>
                  <a:lnTo>
                    <a:pt x="0" y="0"/>
                  </a:lnTo>
                  <a:close/>
                </a:path>
              </a:pathLst>
            </a:custGeom>
            <a:solidFill>
              <a:schemeClr val="tx2">
                <a:alpha val="3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 name="Freeform 213">
              <a:extLst>
                <a:ext uri="{FF2B5EF4-FFF2-40B4-BE49-F238E27FC236}">
                  <a16:creationId xmlns:a16="http://schemas.microsoft.com/office/drawing/2014/main" id="{D7ABF208-E4B2-4A58-A2FC-13FF8CC978CF}"/>
                </a:ext>
                <a:ext uri="{C183D7F6-B498-43B3-948B-1728B52AA6E4}">
                  <adec:decorative xmlns:adec="http://schemas.microsoft.com/office/drawing/2017/decorative" val="1"/>
                </a:ext>
              </a:extLst>
            </p:cNvPr>
            <p:cNvSpPr>
              <a:spLocks/>
            </p:cNvSpPr>
            <p:nvPr/>
          </p:nvSpPr>
          <p:spPr bwMode="auto">
            <a:xfrm>
              <a:off x="2568576" y="3406776"/>
              <a:ext cx="1663700" cy="811213"/>
            </a:xfrm>
            <a:custGeom>
              <a:avLst/>
              <a:gdLst>
                <a:gd name="T0" fmla="*/ 1048 w 1048"/>
                <a:gd name="T1" fmla="*/ 511 h 511"/>
                <a:gd name="T2" fmla="*/ 0 w 1048"/>
                <a:gd name="T3" fmla="*/ 189 h 511"/>
                <a:gd name="T4" fmla="*/ 0 w 1048"/>
                <a:gd name="T5" fmla="*/ 0 h 511"/>
                <a:gd name="T6" fmla="*/ 1048 w 1048"/>
                <a:gd name="T7" fmla="*/ 321 h 511"/>
                <a:gd name="T8" fmla="*/ 1048 w 1048"/>
                <a:gd name="T9" fmla="*/ 511 h 511"/>
              </a:gdLst>
              <a:ahLst/>
              <a:cxnLst>
                <a:cxn ang="0">
                  <a:pos x="T0" y="T1"/>
                </a:cxn>
                <a:cxn ang="0">
                  <a:pos x="T2" y="T3"/>
                </a:cxn>
                <a:cxn ang="0">
                  <a:pos x="T4" y="T5"/>
                </a:cxn>
                <a:cxn ang="0">
                  <a:pos x="T6" y="T7"/>
                </a:cxn>
                <a:cxn ang="0">
                  <a:pos x="T8" y="T9"/>
                </a:cxn>
              </a:cxnLst>
              <a:rect l="0" t="0" r="r" b="b"/>
              <a:pathLst>
                <a:path w="1048" h="511">
                  <a:moveTo>
                    <a:pt x="1048" y="511"/>
                  </a:moveTo>
                  <a:lnTo>
                    <a:pt x="0" y="189"/>
                  </a:lnTo>
                  <a:lnTo>
                    <a:pt x="0" y="0"/>
                  </a:lnTo>
                  <a:lnTo>
                    <a:pt x="1048" y="321"/>
                  </a:lnTo>
                  <a:lnTo>
                    <a:pt x="1048" y="511"/>
                  </a:lnTo>
                  <a:close/>
                </a:path>
              </a:pathLst>
            </a:custGeom>
            <a:solidFill>
              <a:schemeClr val="accent2">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3" name="Freeform 205">
              <a:extLst>
                <a:ext uri="{FF2B5EF4-FFF2-40B4-BE49-F238E27FC236}">
                  <a16:creationId xmlns:a16="http://schemas.microsoft.com/office/drawing/2014/main" id="{8B34C7CF-C99A-4742-B19D-7924B0543824}"/>
                </a:ext>
                <a:ext uri="{C183D7F6-B498-43B3-948B-1728B52AA6E4}">
                  <adec:decorative xmlns:adec="http://schemas.microsoft.com/office/drawing/2017/decorative" val="1"/>
                </a:ext>
              </a:extLst>
            </p:cNvPr>
            <p:cNvSpPr>
              <a:spLocks/>
            </p:cNvSpPr>
            <p:nvPr/>
          </p:nvSpPr>
          <p:spPr bwMode="auto">
            <a:xfrm>
              <a:off x="2568576" y="2384426"/>
              <a:ext cx="1663700" cy="812800"/>
            </a:xfrm>
            <a:custGeom>
              <a:avLst/>
              <a:gdLst>
                <a:gd name="T0" fmla="*/ 1048 w 1048"/>
                <a:gd name="T1" fmla="*/ 512 h 512"/>
                <a:gd name="T2" fmla="*/ 0 w 1048"/>
                <a:gd name="T3" fmla="*/ 190 h 512"/>
                <a:gd name="T4" fmla="*/ 0 w 1048"/>
                <a:gd name="T5" fmla="*/ 0 h 512"/>
                <a:gd name="T6" fmla="*/ 1048 w 1048"/>
                <a:gd name="T7" fmla="*/ 322 h 512"/>
                <a:gd name="T8" fmla="*/ 1048 w 1048"/>
                <a:gd name="T9" fmla="*/ 512 h 512"/>
              </a:gdLst>
              <a:ahLst/>
              <a:cxnLst>
                <a:cxn ang="0">
                  <a:pos x="T0" y="T1"/>
                </a:cxn>
                <a:cxn ang="0">
                  <a:pos x="T2" y="T3"/>
                </a:cxn>
                <a:cxn ang="0">
                  <a:pos x="T4" y="T5"/>
                </a:cxn>
                <a:cxn ang="0">
                  <a:pos x="T6" y="T7"/>
                </a:cxn>
                <a:cxn ang="0">
                  <a:pos x="T8" y="T9"/>
                </a:cxn>
              </a:cxnLst>
              <a:rect l="0" t="0" r="r" b="b"/>
              <a:pathLst>
                <a:path w="1048" h="512">
                  <a:moveTo>
                    <a:pt x="1048" y="512"/>
                  </a:moveTo>
                  <a:lnTo>
                    <a:pt x="0" y="190"/>
                  </a:lnTo>
                  <a:lnTo>
                    <a:pt x="0" y="0"/>
                  </a:lnTo>
                  <a:lnTo>
                    <a:pt x="1048" y="322"/>
                  </a:lnTo>
                  <a:lnTo>
                    <a:pt x="1048" y="5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4" name="Freeform 208">
              <a:extLst>
                <a:ext uri="{FF2B5EF4-FFF2-40B4-BE49-F238E27FC236}">
                  <a16:creationId xmlns:a16="http://schemas.microsoft.com/office/drawing/2014/main" id="{D38A4CA3-5B21-42E8-97BD-5D4285BB53CE}"/>
                </a:ext>
                <a:ext uri="{C183D7F6-B498-43B3-948B-1728B52AA6E4}">
                  <adec:decorative xmlns:adec="http://schemas.microsoft.com/office/drawing/2017/decorative" val="1"/>
                </a:ext>
              </a:extLst>
            </p:cNvPr>
            <p:cNvSpPr>
              <a:spLocks/>
            </p:cNvSpPr>
            <p:nvPr/>
          </p:nvSpPr>
          <p:spPr bwMode="auto">
            <a:xfrm>
              <a:off x="2568576" y="2384426"/>
              <a:ext cx="1663700" cy="812800"/>
            </a:xfrm>
            <a:custGeom>
              <a:avLst/>
              <a:gdLst>
                <a:gd name="T0" fmla="*/ 0 w 1048"/>
                <a:gd name="T1" fmla="*/ 0 h 512"/>
                <a:gd name="T2" fmla="*/ 0 w 1048"/>
                <a:gd name="T3" fmla="*/ 190 h 512"/>
                <a:gd name="T4" fmla="*/ 1048 w 1048"/>
                <a:gd name="T5" fmla="*/ 512 h 512"/>
                <a:gd name="T6" fmla="*/ 1048 w 1048"/>
                <a:gd name="T7" fmla="*/ 322 h 512"/>
                <a:gd name="T8" fmla="*/ 0 w 1048"/>
                <a:gd name="T9" fmla="*/ 0 h 512"/>
              </a:gdLst>
              <a:ahLst/>
              <a:cxnLst>
                <a:cxn ang="0">
                  <a:pos x="T0" y="T1"/>
                </a:cxn>
                <a:cxn ang="0">
                  <a:pos x="T2" y="T3"/>
                </a:cxn>
                <a:cxn ang="0">
                  <a:pos x="T4" y="T5"/>
                </a:cxn>
                <a:cxn ang="0">
                  <a:pos x="T6" y="T7"/>
                </a:cxn>
                <a:cxn ang="0">
                  <a:pos x="T8" y="T9"/>
                </a:cxn>
              </a:cxnLst>
              <a:rect l="0" t="0" r="r" b="b"/>
              <a:pathLst>
                <a:path w="1048" h="512">
                  <a:moveTo>
                    <a:pt x="0" y="0"/>
                  </a:moveTo>
                  <a:lnTo>
                    <a:pt x="0" y="190"/>
                  </a:lnTo>
                  <a:lnTo>
                    <a:pt x="1048" y="512"/>
                  </a:lnTo>
                  <a:lnTo>
                    <a:pt x="1048" y="32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5" name="Freeform 210">
              <a:extLst>
                <a:ext uri="{FF2B5EF4-FFF2-40B4-BE49-F238E27FC236}">
                  <a16:creationId xmlns:a16="http://schemas.microsoft.com/office/drawing/2014/main" id="{2A623FD8-62F6-47C2-9360-FEE8F4B3B2CB}"/>
                </a:ext>
                <a:ext uri="{C183D7F6-B498-43B3-948B-1728B52AA6E4}">
                  <adec:decorative xmlns:adec="http://schemas.microsoft.com/office/drawing/2017/decorative" val="1"/>
                </a:ext>
              </a:extLst>
            </p:cNvPr>
            <p:cNvSpPr>
              <a:spLocks/>
            </p:cNvSpPr>
            <p:nvPr/>
          </p:nvSpPr>
          <p:spPr bwMode="auto">
            <a:xfrm>
              <a:off x="2568576" y="2895601"/>
              <a:ext cx="1663700" cy="811213"/>
            </a:xfrm>
            <a:custGeom>
              <a:avLst/>
              <a:gdLst>
                <a:gd name="T0" fmla="*/ 1048 w 1048"/>
                <a:gd name="T1" fmla="*/ 511 h 511"/>
                <a:gd name="T2" fmla="*/ 0 w 1048"/>
                <a:gd name="T3" fmla="*/ 190 h 511"/>
                <a:gd name="T4" fmla="*/ 0 w 1048"/>
                <a:gd name="T5" fmla="*/ 0 h 511"/>
                <a:gd name="T6" fmla="*/ 1048 w 1048"/>
                <a:gd name="T7" fmla="*/ 322 h 511"/>
                <a:gd name="T8" fmla="*/ 1048 w 1048"/>
                <a:gd name="T9" fmla="*/ 511 h 511"/>
              </a:gdLst>
              <a:ahLst/>
              <a:cxnLst>
                <a:cxn ang="0">
                  <a:pos x="T0" y="T1"/>
                </a:cxn>
                <a:cxn ang="0">
                  <a:pos x="T2" y="T3"/>
                </a:cxn>
                <a:cxn ang="0">
                  <a:pos x="T4" y="T5"/>
                </a:cxn>
                <a:cxn ang="0">
                  <a:pos x="T6" y="T7"/>
                </a:cxn>
                <a:cxn ang="0">
                  <a:pos x="T8" y="T9"/>
                </a:cxn>
              </a:cxnLst>
              <a:rect l="0" t="0" r="r" b="b"/>
              <a:pathLst>
                <a:path w="1048" h="511">
                  <a:moveTo>
                    <a:pt x="1048" y="511"/>
                  </a:moveTo>
                  <a:lnTo>
                    <a:pt x="0" y="190"/>
                  </a:lnTo>
                  <a:lnTo>
                    <a:pt x="0" y="0"/>
                  </a:lnTo>
                  <a:lnTo>
                    <a:pt x="1048" y="322"/>
                  </a:lnTo>
                  <a:lnTo>
                    <a:pt x="1048" y="5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6" name="Freeform 212">
              <a:extLst>
                <a:ext uri="{FF2B5EF4-FFF2-40B4-BE49-F238E27FC236}">
                  <a16:creationId xmlns:a16="http://schemas.microsoft.com/office/drawing/2014/main" id="{CCE0649D-A617-4D5B-B81F-E3963E164FC4}"/>
                </a:ext>
                <a:ext uri="{C183D7F6-B498-43B3-948B-1728B52AA6E4}">
                  <adec:decorative xmlns:adec="http://schemas.microsoft.com/office/drawing/2017/decorative" val="1"/>
                </a:ext>
              </a:extLst>
            </p:cNvPr>
            <p:cNvSpPr>
              <a:spLocks/>
            </p:cNvSpPr>
            <p:nvPr/>
          </p:nvSpPr>
          <p:spPr bwMode="auto">
            <a:xfrm>
              <a:off x="2568576" y="2895601"/>
              <a:ext cx="1663700" cy="811213"/>
            </a:xfrm>
            <a:custGeom>
              <a:avLst/>
              <a:gdLst>
                <a:gd name="T0" fmla="*/ 0 w 1048"/>
                <a:gd name="T1" fmla="*/ 0 h 511"/>
                <a:gd name="T2" fmla="*/ 0 w 1048"/>
                <a:gd name="T3" fmla="*/ 190 h 511"/>
                <a:gd name="T4" fmla="*/ 1048 w 1048"/>
                <a:gd name="T5" fmla="*/ 511 h 511"/>
                <a:gd name="T6" fmla="*/ 1048 w 1048"/>
                <a:gd name="T7" fmla="*/ 322 h 511"/>
                <a:gd name="T8" fmla="*/ 0 w 1048"/>
                <a:gd name="T9" fmla="*/ 0 h 511"/>
              </a:gdLst>
              <a:ahLst/>
              <a:cxnLst>
                <a:cxn ang="0">
                  <a:pos x="T0" y="T1"/>
                </a:cxn>
                <a:cxn ang="0">
                  <a:pos x="T2" y="T3"/>
                </a:cxn>
                <a:cxn ang="0">
                  <a:pos x="T4" y="T5"/>
                </a:cxn>
                <a:cxn ang="0">
                  <a:pos x="T6" y="T7"/>
                </a:cxn>
                <a:cxn ang="0">
                  <a:pos x="T8" y="T9"/>
                </a:cxn>
              </a:cxnLst>
              <a:rect l="0" t="0" r="r" b="b"/>
              <a:pathLst>
                <a:path w="1048" h="511">
                  <a:moveTo>
                    <a:pt x="0" y="0"/>
                  </a:moveTo>
                  <a:lnTo>
                    <a:pt x="0" y="190"/>
                  </a:lnTo>
                  <a:lnTo>
                    <a:pt x="1048" y="511"/>
                  </a:lnTo>
                  <a:lnTo>
                    <a:pt x="1048" y="32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7" name="Freeform 214">
              <a:extLst>
                <a:ext uri="{FF2B5EF4-FFF2-40B4-BE49-F238E27FC236}">
                  <a16:creationId xmlns:a16="http://schemas.microsoft.com/office/drawing/2014/main" id="{1654B33D-B43B-4931-AB8C-2178B0AEF23C}"/>
                </a:ext>
                <a:ext uri="{C183D7F6-B498-43B3-948B-1728B52AA6E4}">
                  <adec:decorative xmlns:adec="http://schemas.microsoft.com/office/drawing/2017/decorative" val="1"/>
                </a:ext>
              </a:extLst>
            </p:cNvPr>
            <p:cNvSpPr>
              <a:spLocks/>
            </p:cNvSpPr>
            <p:nvPr/>
          </p:nvSpPr>
          <p:spPr bwMode="auto">
            <a:xfrm>
              <a:off x="2568576" y="3406776"/>
              <a:ext cx="1663700" cy="811213"/>
            </a:xfrm>
            <a:custGeom>
              <a:avLst/>
              <a:gdLst>
                <a:gd name="T0" fmla="*/ 1048 w 1048"/>
                <a:gd name="T1" fmla="*/ 511 h 511"/>
                <a:gd name="T2" fmla="*/ 0 w 1048"/>
                <a:gd name="T3" fmla="*/ 189 h 511"/>
                <a:gd name="T4" fmla="*/ 0 w 1048"/>
                <a:gd name="T5" fmla="*/ 0 h 511"/>
                <a:gd name="T6" fmla="*/ 1048 w 1048"/>
                <a:gd name="T7" fmla="*/ 321 h 511"/>
                <a:gd name="T8" fmla="*/ 1048 w 1048"/>
                <a:gd name="T9" fmla="*/ 511 h 511"/>
              </a:gdLst>
              <a:ahLst/>
              <a:cxnLst>
                <a:cxn ang="0">
                  <a:pos x="T0" y="T1"/>
                </a:cxn>
                <a:cxn ang="0">
                  <a:pos x="T2" y="T3"/>
                </a:cxn>
                <a:cxn ang="0">
                  <a:pos x="T4" y="T5"/>
                </a:cxn>
                <a:cxn ang="0">
                  <a:pos x="T6" y="T7"/>
                </a:cxn>
                <a:cxn ang="0">
                  <a:pos x="T8" y="T9"/>
                </a:cxn>
              </a:cxnLst>
              <a:rect l="0" t="0" r="r" b="b"/>
              <a:pathLst>
                <a:path w="1048" h="511">
                  <a:moveTo>
                    <a:pt x="1048" y="511"/>
                  </a:moveTo>
                  <a:lnTo>
                    <a:pt x="0" y="189"/>
                  </a:lnTo>
                  <a:lnTo>
                    <a:pt x="0" y="0"/>
                  </a:lnTo>
                  <a:lnTo>
                    <a:pt x="1048" y="321"/>
                  </a:lnTo>
                  <a:lnTo>
                    <a:pt x="1048" y="5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8" name="Freeform 216">
              <a:extLst>
                <a:ext uri="{FF2B5EF4-FFF2-40B4-BE49-F238E27FC236}">
                  <a16:creationId xmlns:a16="http://schemas.microsoft.com/office/drawing/2014/main" id="{72DF2CFA-7324-4A5C-9557-1FBB5D20BFC8}"/>
                </a:ext>
                <a:ext uri="{C183D7F6-B498-43B3-948B-1728B52AA6E4}">
                  <adec:decorative xmlns:adec="http://schemas.microsoft.com/office/drawing/2017/decorative" val="1"/>
                </a:ext>
              </a:extLst>
            </p:cNvPr>
            <p:cNvSpPr>
              <a:spLocks/>
            </p:cNvSpPr>
            <p:nvPr/>
          </p:nvSpPr>
          <p:spPr bwMode="auto">
            <a:xfrm>
              <a:off x="2568576" y="3406776"/>
              <a:ext cx="1663700" cy="811213"/>
            </a:xfrm>
            <a:custGeom>
              <a:avLst/>
              <a:gdLst>
                <a:gd name="T0" fmla="*/ 0 w 1048"/>
                <a:gd name="T1" fmla="*/ 0 h 511"/>
                <a:gd name="T2" fmla="*/ 0 w 1048"/>
                <a:gd name="T3" fmla="*/ 189 h 511"/>
                <a:gd name="T4" fmla="*/ 1048 w 1048"/>
                <a:gd name="T5" fmla="*/ 511 h 511"/>
                <a:gd name="T6" fmla="*/ 1048 w 1048"/>
                <a:gd name="T7" fmla="*/ 321 h 511"/>
                <a:gd name="T8" fmla="*/ 0 w 1048"/>
                <a:gd name="T9" fmla="*/ 0 h 511"/>
              </a:gdLst>
              <a:ahLst/>
              <a:cxnLst>
                <a:cxn ang="0">
                  <a:pos x="T0" y="T1"/>
                </a:cxn>
                <a:cxn ang="0">
                  <a:pos x="T2" y="T3"/>
                </a:cxn>
                <a:cxn ang="0">
                  <a:pos x="T4" y="T5"/>
                </a:cxn>
                <a:cxn ang="0">
                  <a:pos x="T6" y="T7"/>
                </a:cxn>
                <a:cxn ang="0">
                  <a:pos x="T8" y="T9"/>
                </a:cxn>
              </a:cxnLst>
              <a:rect l="0" t="0" r="r" b="b"/>
              <a:pathLst>
                <a:path w="1048" h="511">
                  <a:moveTo>
                    <a:pt x="0" y="0"/>
                  </a:moveTo>
                  <a:lnTo>
                    <a:pt x="0" y="189"/>
                  </a:lnTo>
                  <a:lnTo>
                    <a:pt x="1048" y="511"/>
                  </a:lnTo>
                  <a:lnTo>
                    <a:pt x="1048" y="32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3" name="Rectangle 222">
              <a:extLst>
                <a:ext uri="{FF2B5EF4-FFF2-40B4-BE49-F238E27FC236}">
                  <a16:creationId xmlns:a16="http://schemas.microsoft.com/office/drawing/2014/main" id="{3A451BB7-ED93-41F1-9A88-651F5E0BFCFD}"/>
                </a:ext>
                <a:ext uri="{C183D7F6-B498-43B3-948B-1728B52AA6E4}">
                  <adec:decorative xmlns:adec="http://schemas.microsoft.com/office/drawing/2017/decorative" val="1"/>
                </a:ext>
              </a:extLst>
            </p:cNvPr>
            <p:cNvSpPr>
              <a:spLocks noChangeArrowheads="1"/>
            </p:cNvSpPr>
            <p:nvPr/>
          </p:nvSpPr>
          <p:spPr bwMode="auto">
            <a:xfrm>
              <a:off x="2568576" y="2895601"/>
              <a:ext cx="1663700" cy="301625"/>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4" name="Rectangle 224">
              <a:extLst>
                <a:ext uri="{FF2B5EF4-FFF2-40B4-BE49-F238E27FC236}">
                  <a16:creationId xmlns:a16="http://schemas.microsoft.com/office/drawing/2014/main" id="{E5739F06-6F57-4F7F-B32F-4C6D8D703697}"/>
                </a:ext>
                <a:ext uri="{C183D7F6-B498-43B3-948B-1728B52AA6E4}">
                  <adec:decorative xmlns:adec="http://schemas.microsoft.com/office/drawing/2017/decorative" val="1"/>
                </a:ext>
              </a:extLst>
            </p:cNvPr>
            <p:cNvSpPr>
              <a:spLocks noChangeArrowheads="1"/>
            </p:cNvSpPr>
            <p:nvPr/>
          </p:nvSpPr>
          <p:spPr bwMode="auto">
            <a:xfrm>
              <a:off x="2568576" y="3916363"/>
              <a:ext cx="1663700" cy="301625"/>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61" name="Rectangle 223">
              <a:extLst>
                <a:ext uri="{FF2B5EF4-FFF2-40B4-BE49-F238E27FC236}">
                  <a16:creationId xmlns:a16="http://schemas.microsoft.com/office/drawing/2014/main" id="{6226163E-3E0C-4300-809D-5059CCA8C632}"/>
                </a:ext>
                <a:ext uri="{C183D7F6-B498-43B3-948B-1728B52AA6E4}">
                  <adec:decorative xmlns:adec="http://schemas.microsoft.com/office/drawing/2017/decorative" val="1"/>
                </a:ext>
              </a:extLst>
            </p:cNvPr>
            <p:cNvSpPr>
              <a:spLocks noChangeArrowheads="1"/>
            </p:cNvSpPr>
            <p:nvPr/>
          </p:nvSpPr>
          <p:spPr bwMode="auto">
            <a:xfrm>
              <a:off x="2568576" y="3406776"/>
              <a:ext cx="1663700" cy="300038"/>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66" name="Rectangle 221">
              <a:extLst>
                <a:ext uri="{FF2B5EF4-FFF2-40B4-BE49-F238E27FC236}">
                  <a16:creationId xmlns:a16="http://schemas.microsoft.com/office/drawing/2014/main" id="{8E1FDEB8-DBFF-40D6-96BF-F6963EE97876}"/>
                </a:ext>
                <a:ext uri="{C183D7F6-B498-43B3-948B-1728B52AA6E4}">
                  <adec:decorative xmlns:adec="http://schemas.microsoft.com/office/drawing/2017/decorative" val="1"/>
                </a:ext>
              </a:extLst>
            </p:cNvPr>
            <p:cNvSpPr>
              <a:spLocks noChangeArrowheads="1"/>
            </p:cNvSpPr>
            <p:nvPr/>
          </p:nvSpPr>
          <p:spPr bwMode="auto">
            <a:xfrm>
              <a:off x="2568576" y="2384426"/>
              <a:ext cx="1663700" cy="301625"/>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87" name="Group 286" descr="hexagons">
            <a:extLst>
              <a:ext uri="{FF2B5EF4-FFF2-40B4-BE49-F238E27FC236}">
                <a16:creationId xmlns:a16="http://schemas.microsoft.com/office/drawing/2014/main" id="{336AC1DC-29FE-463B-A0B9-36B8769200E2}"/>
              </a:ext>
            </a:extLst>
          </p:cNvPr>
          <p:cNvGrpSpPr/>
          <p:nvPr/>
        </p:nvGrpSpPr>
        <p:grpSpPr>
          <a:xfrm>
            <a:off x="5315744" y="3368279"/>
            <a:ext cx="1540669" cy="1546622"/>
            <a:chOff x="2390776" y="4491038"/>
            <a:chExt cx="2054225" cy="2062163"/>
          </a:xfrm>
        </p:grpSpPr>
        <p:sp>
          <p:nvSpPr>
            <p:cNvPr id="224" name="Freeform 246">
              <a:extLst>
                <a:ext uri="{FF2B5EF4-FFF2-40B4-BE49-F238E27FC236}">
                  <a16:creationId xmlns:a16="http://schemas.microsoft.com/office/drawing/2014/main" id="{E3140B1E-F47C-4F2F-984E-1CA396E791A9}"/>
                </a:ext>
                <a:ext uri="{C183D7F6-B498-43B3-948B-1728B52AA6E4}">
                  <adec:decorative xmlns:adec="http://schemas.microsoft.com/office/drawing/2017/decorative" val="1"/>
                </a:ext>
              </a:extLst>
            </p:cNvPr>
            <p:cNvSpPr>
              <a:spLocks/>
            </p:cNvSpPr>
            <p:nvPr/>
          </p:nvSpPr>
          <p:spPr bwMode="auto">
            <a:xfrm>
              <a:off x="2390776" y="4491038"/>
              <a:ext cx="1000125" cy="1154113"/>
            </a:xfrm>
            <a:custGeom>
              <a:avLst/>
              <a:gdLst>
                <a:gd name="T0" fmla="*/ 0 w 630"/>
                <a:gd name="T1" fmla="*/ 182 h 727"/>
                <a:gd name="T2" fmla="*/ 0 w 630"/>
                <a:gd name="T3" fmla="*/ 546 h 727"/>
                <a:gd name="T4" fmla="*/ 314 w 630"/>
                <a:gd name="T5" fmla="*/ 727 h 727"/>
                <a:gd name="T6" fmla="*/ 630 w 630"/>
                <a:gd name="T7" fmla="*/ 546 h 727"/>
                <a:gd name="T8" fmla="*/ 630 w 630"/>
                <a:gd name="T9" fmla="*/ 182 h 727"/>
                <a:gd name="T10" fmla="*/ 314 w 630"/>
                <a:gd name="T11" fmla="*/ 0 h 727"/>
                <a:gd name="T12" fmla="*/ 0 w 630"/>
                <a:gd name="T13" fmla="*/ 182 h 727"/>
              </a:gdLst>
              <a:ahLst/>
              <a:cxnLst>
                <a:cxn ang="0">
                  <a:pos x="T0" y="T1"/>
                </a:cxn>
                <a:cxn ang="0">
                  <a:pos x="T2" y="T3"/>
                </a:cxn>
                <a:cxn ang="0">
                  <a:pos x="T4" y="T5"/>
                </a:cxn>
                <a:cxn ang="0">
                  <a:pos x="T6" y="T7"/>
                </a:cxn>
                <a:cxn ang="0">
                  <a:pos x="T8" y="T9"/>
                </a:cxn>
                <a:cxn ang="0">
                  <a:pos x="T10" y="T11"/>
                </a:cxn>
                <a:cxn ang="0">
                  <a:pos x="T12" y="T13"/>
                </a:cxn>
              </a:cxnLst>
              <a:rect l="0" t="0" r="r" b="b"/>
              <a:pathLst>
                <a:path w="630" h="727">
                  <a:moveTo>
                    <a:pt x="0" y="182"/>
                  </a:moveTo>
                  <a:lnTo>
                    <a:pt x="0" y="546"/>
                  </a:lnTo>
                  <a:lnTo>
                    <a:pt x="314" y="727"/>
                  </a:lnTo>
                  <a:lnTo>
                    <a:pt x="630" y="546"/>
                  </a:lnTo>
                  <a:lnTo>
                    <a:pt x="630" y="182"/>
                  </a:lnTo>
                  <a:lnTo>
                    <a:pt x="314" y="0"/>
                  </a:lnTo>
                  <a:lnTo>
                    <a:pt x="0" y="182"/>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5" name="Freeform 247">
              <a:extLst>
                <a:ext uri="{FF2B5EF4-FFF2-40B4-BE49-F238E27FC236}">
                  <a16:creationId xmlns:a16="http://schemas.microsoft.com/office/drawing/2014/main" id="{F92A2657-32AE-4649-A050-9DF351C8A444}"/>
                </a:ext>
                <a:ext uri="{C183D7F6-B498-43B3-948B-1728B52AA6E4}">
                  <adec:decorative xmlns:adec="http://schemas.microsoft.com/office/drawing/2017/decorative" val="1"/>
                </a:ext>
              </a:extLst>
            </p:cNvPr>
            <p:cNvSpPr>
              <a:spLocks/>
            </p:cNvSpPr>
            <p:nvPr/>
          </p:nvSpPr>
          <p:spPr bwMode="auto">
            <a:xfrm>
              <a:off x="2917826" y="5395913"/>
              <a:ext cx="1000125" cy="1157288"/>
            </a:xfrm>
            <a:custGeom>
              <a:avLst/>
              <a:gdLst>
                <a:gd name="T0" fmla="*/ 0 w 630"/>
                <a:gd name="T1" fmla="*/ 181 h 729"/>
                <a:gd name="T2" fmla="*/ 0 w 630"/>
                <a:gd name="T3" fmla="*/ 545 h 729"/>
                <a:gd name="T4" fmla="*/ 314 w 630"/>
                <a:gd name="T5" fmla="*/ 729 h 729"/>
                <a:gd name="T6" fmla="*/ 630 w 630"/>
                <a:gd name="T7" fmla="*/ 545 h 729"/>
                <a:gd name="T8" fmla="*/ 630 w 630"/>
                <a:gd name="T9" fmla="*/ 181 h 729"/>
                <a:gd name="T10" fmla="*/ 314 w 630"/>
                <a:gd name="T11" fmla="*/ 0 h 729"/>
                <a:gd name="T12" fmla="*/ 0 w 630"/>
                <a:gd name="T13" fmla="*/ 181 h 729"/>
              </a:gdLst>
              <a:ahLst/>
              <a:cxnLst>
                <a:cxn ang="0">
                  <a:pos x="T0" y="T1"/>
                </a:cxn>
                <a:cxn ang="0">
                  <a:pos x="T2" y="T3"/>
                </a:cxn>
                <a:cxn ang="0">
                  <a:pos x="T4" y="T5"/>
                </a:cxn>
                <a:cxn ang="0">
                  <a:pos x="T6" y="T7"/>
                </a:cxn>
                <a:cxn ang="0">
                  <a:pos x="T8" y="T9"/>
                </a:cxn>
                <a:cxn ang="0">
                  <a:pos x="T10" y="T11"/>
                </a:cxn>
                <a:cxn ang="0">
                  <a:pos x="T12" y="T13"/>
                </a:cxn>
              </a:cxnLst>
              <a:rect l="0" t="0" r="r" b="b"/>
              <a:pathLst>
                <a:path w="630" h="729">
                  <a:moveTo>
                    <a:pt x="0" y="181"/>
                  </a:moveTo>
                  <a:lnTo>
                    <a:pt x="0" y="545"/>
                  </a:lnTo>
                  <a:lnTo>
                    <a:pt x="314" y="729"/>
                  </a:lnTo>
                  <a:lnTo>
                    <a:pt x="630" y="545"/>
                  </a:lnTo>
                  <a:lnTo>
                    <a:pt x="630" y="181"/>
                  </a:lnTo>
                  <a:lnTo>
                    <a:pt x="314" y="0"/>
                  </a:lnTo>
                  <a:lnTo>
                    <a:pt x="0" y="181"/>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6" name="Freeform 248">
              <a:extLst>
                <a:ext uri="{FF2B5EF4-FFF2-40B4-BE49-F238E27FC236}">
                  <a16:creationId xmlns:a16="http://schemas.microsoft.com/office/drawing/2014/main" id="{FE70168D-6ACE-453B-B065-19F453B5153B}"/>
                </a:ext>
                <a:ext uri="{C183D7F6-B498-43B3-948B-1728B52AA6E4}">
                  <adec:decorative xmlns:adec="http://schemas.microsoft.com/office/drawing/2017/decorative" val="1"/>
                </a:ext>
              </a:extLst>
            </p:cNvPr>
            <p:cNvSpPr>
              <a:spLocks/>
            </p:cNvSpPr>
            <p:nvPr/>
          </p:nvSpPr>
          <p:spPr bwMode="auto">
            <a:xfrm>
              <a:off x="3444876" y="4491038"/>
              <a:ext cx="1000125" cy="1154113"/>
            </a:xfrm>
            <a:custGeom>
              <a:avLst/>
              <a:gdLst>
                <a:gd name="T0" fmla="*/ 0 w 630"/>
                <a:gd name="T1" fmla="*/ 182 h 727"/>
                <a:gd name="T2" fmla="*/ 0 w 630"/>
                <a:gd name="T3" fmla="*/ 546 h 727"/>
                <a:gd name="T4" fmla="*/ 314 w 630"/>
                <a:gd name="T5" fmla="*/ 727 h 727"/>
                <a:gd name="T6" fmla="*/ 630 w 630"/>
                <a:gd name="T7" fmla="*/ 546 h 727"/>
                <a:gd name="T8" fmla="*/ 630 w 630"/>
                <a:gd name="T9" fmla="*/ 182 h 727"/>
                <a:gd name="T10" fmla="*/ 314 w 630"/>
                <a:gd name="T11" fmla="*/ 0 h 727"/>
                <a:gd name="T12" fmla="*/ 0 w 630"/>
                <a:gd name="T13" fmla="*/ 182 h 727"/>
              </a:gdLst>
              <a:ahLst/>
              <a:cxnLst>
                <a:cxn ang="0">
                  <a:pos x="T0" y="T1"/>
                </a:cxn>
                <a:cxn ang="0">
                  <a:pos x="T2" y="T3"/>
                </a:cxn>
                <a:cxn ang="0">
                  <a:pos x="T4" y="T5"/>
                </a:cxn>
                <a:cxn ang="0">
                  <a:pos x="T6" y="T7"/>
                </a:cxn>
                <a:cxn ang="0">
                  <a:pos x="T8" y="T9"/>
                </a:cxn>
                <a:cxn ang="0">
                  <a:pos x="T10" y="T11"/>
                </a:cxn>
                <a:cxn ang="0">
                  <a:pos x="T12" y="T13"/>
                </a:cxn>
              </a:cxnLst>
              <a:rect l="0" t="0" r="r" b="b"/>
              <a:pathLst>
                <a:path w="630" h="727">
                  <a:moveTo>
                    <a:pt x="0" y="182"/>
                  </a:moveTo>
                  <a:lnTo>
                    <a:pt x="0" y="546"/>
                  </a:lnTo>
                  <a:lnTo>
                    <a:pt x="314" y="727"/>
                  </a:lnTo>
                  <a:lnTo>
                    <a:pt x="630" y="546"/>
                  </a:lnTo>
                  <a:lnTo>
                    <a:pt x="630" y="182"/>
                  </a:lnTo>
                  <a:lnTo>
                    <a:pt x="314" y="0"/>
                  </a:lnTo>
                  <a:lnTo>
                    <a:pt x="0" y="182"/>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7" name="Freeform 249">
              <a:extLst>
                <a:ext uri="{FF2B5EF4-FFF2-40B4-BE49-F238E27FC236}">
                  <a16:creationId xmlns:a16="http://schemas.microsoft.com/office/drawing/2014/main" id="{4DDAD1B9-9023-4DB0-9BD2-A68FF976CEEA}"/>
                </a:ext>
                <a:ext uri="{C183D7F6-B498-43B3-948B-1728B52AA6E4}">
                  <adec:decorative xmlns:adec="http://schemas.microsoft.com/office/drawing/2017/decorative" val="1"/>
                </a:ext>
              </a:extLst>
            </p:cNvPr>
            <p:cNvSpPr>
              <a:spLocks/>
            </p:cNvSpPr>
            <p:nvPr/>
          </p:nvSpPr>
          <p:spPr bwMode="auto">
            <a:xfrm>
              <a:off x="2479676" y="4595813"/>
              <a:ext cx="822325" cy="947738"/>
            </a:xfrm>
            <a:custGeom>
              <a:avLst/>
              <a:gdLst>
                <a:gd name="T0" fmla="*/ 4 w 518"/>
                <a:gd name="T1" fmla="*/ 446 h 597"/>
                <a:gd name="T2" fmla="*/ 8 w 518"/>
                <a:gd name="T3" fmla="*/ 446 h 597"/>
                <a:gd name="T4" fmla="*/ 8 w 518"/>
                <a:gd name="T5" fmla="*/ 154 h 597"/>
                <a:gd name="T6" fmla="*/ 258 w 518"/>
                <a:gd name="T7" fmla="*/ 10 h 597"/>
                <a:gd name="T8" fmla="*/ 510 w 518"/>
                <a:gd name="T9" fmla="*/ 154 h 597"/>
                <a:gd name="T10" fmla="*/ 510 w 518"/>
                <a:gd name="T11" fmla="*/ 444 h 597"/>
                <a:gd name="T12" fmla="*/ 258 w 518"/>
                <a:gd name="T13" fmla="*/ 587 h 597"/>
                <a:gd name="T14" fmla="*/ 6 w 518"/>
                <a:gd name="T15" fmla="*/ 442 h 597"/>
                <a:gd name="T16" fmla="*/ 4 w 518"/>
                <a:gd name="T17" fmla="*/ 446 h 597"/>
                <a:gd name="T18" fmla="*/ 8 w 518"/>
                <a:gd name="T19" fmla="*/ 446 h 597"/>
                <a:gd name="T20" fmla="*/ 4 w 518"/>
                <a:gd name="T21" fmla="*/ 446 h 597"/>
                <a:gd name="T22" fmla="*/ 2 w 518"/>
                <a:gd name="T23" fmla="*/ 450 h 597"/>
                <a:gd name="T24" fmla="*/ 258 w 518"/>
                <a:gd name="T25" fmla="*/ 597 h 597"/>
                <a:gd name="T26" fmla="*/ 518 w 518"/>
                <a:gd name="T27" fmla="*/ 448 h 597"/>
                <a:gd name="T28" fmla="*/ 518 w 518"/>
                <a:gd name="T29" fmla="*/ 150 h 597"/>
                <a:gd name="T30" fmla="*/ 258 w 518"/>
                <a:gd name="T31" fmla="*/ 0 h 597"/>
                <a:gd name="T32" fmla="*/ 0 w 518"/>
                <a:gd name="T33" fmla="*/ 150 h 597"/>
                <a:gd name="T34" fmla="*/ 0 w 518"/>
                <a:gd name="T35" fmla="*/ 448 h 597"/>
                <a:gd name="T36" fmla="*/ 2 w 518"/>
                <a:gd name="T37" fmla="*/ 450 h 597"/>
                <a:gd name="T38" fmla="*/ 4 w 518"/>
                <a:gd name="T39" fmla="*/ 446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8" h="597">
                  <a:moveTo>
                    <a:pt x="4" y="446"/>
                  </a:moveTo>
                  <a:lnTo>
                    <a:pt x="8" y="446"/>
                  </a:lnTo>
                  <a:lnTo>
                    <a:pt x="8" y="154"/>
                  </a:lnTo>
                  <a:lnTo>
                    <a:pt x="258" y="10"/>
                  </a:lnTo>
                  <a:lnTo>
                    <a:pt x="510" y="154"/>
                  </a:lnTo>
                  <a:lnTo>
                    <a:pt x="510" y="444"/>
                  </a:lnTo>
                  <a:lnTo>
                    <a:pt x="258" y="587"/>
                  </a:lnTo>
                  <a:lnTo>
                    <a:pt x="6" y="442"/>
                  </a:lnTo>
                  <a:lnTo>
                    <a:pt x="4" y="446"/>
                  </a:lnTo>
                  <a:lnTo>
                    <a:pt x="8" y="446"/>
                  </a:lnTo>
                  <a:lnTo>
                    <a:pt x="4" y="446"/>
                  </a:lnTo>
                  <a:lnTo>
                    <a:pt x="2" y="450"/>
                  </a:lnTo>
                  <a:lnTo>
                    <a:pt x="258" y="597"/>
                  </a:lnTo>
                  <a:lnTo>
                    <a:pt x="518" y="448"/>
                  </a:lnTo>
                  <a:lnTo>
                    <a:pt x="518" y="150"/>
                  </a:lnTo>
                  <a:lnTo>
                    <a:pt x="258" y="0"/>
                  </a:lnTo>
                  <a:lnTo>
                    <a:pt x="0" y="150"/>
                  </a:lnTo>
                  <a:lnTo>
                    <a:pt x="0" y="448"/>
                  </a:lnTo>
                  <a:lnTo>
                    <a:pt x="2" y="450"/>
                  </a:lnTo>
                  <a:lnTo>
                    <a:pt x="4" y="446"/>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8" name="Freeform 250">
              <a:extLst>
                <a:ext uri="{FF2B5EF4-FFF2-40B4-BE49-F238E27FC236}">
                  <a16:creationId xmlns:a16="http://schemas.microsoft.com/office/drawing/2014/main" id="{97DF0013-BD9C-4BC9-B7F8-2B69343D604C}"/>
                </a:ext>
                <a:ext uri="{C183D7F6-B498-43B3-948B-1728B52AA6E4}">
                  <adec:decorative xmlns:adec="http://schemas.microsoft.com/office/drawing/2017/decorative" val="1"/>
                </a:ext>
              </a:extLst>
            </p:cNvPr>
            <p:cNvSpPr>
              <a:spLocks/>
            </p:cNvSpPr>
            <p:nvPr/>
          </p:nvSpPr>
          <p:spPr bwMode="auto">
            <a:xfrm>
              <a:off x="3006726" y="5500688"/>
              <a:ext cx="822325" cy="947738"/>
            </a:xfrm>
            <a:custGeom>
              <a:avLst/>
              <a:gdLst>
                <a:gd name="T0" fmla="*/ 4 w 518"/>
                <a:gd name="T1" fmla="*/ 445 h 597"/>
                <a:gd name="T2" fmla="*/ 8 w 518"/>
                <a:gd name="T3" fmla="*/ 445 h 597"/>
                <a:gd name="T4" fmla="*/ 8 w 518"/>
                <a:gd name="T5" fmla="*/ 153 h 597"/>
                <a:gd name="T6" fmla="*/ 258 w 518"/>
                <a:gd name="T7" fmla="*/ 10 h 597"/>
                <a:gd name="T8" fmla="*/ 510 w 518"/>
                <a:gd name="T9" fmla="*/ 153 h 597"/>
                <a:gd name="T10" fmla="*/ 510 w 518"/>
                <a:gd name="T11" fmla="*/ 443 h 597"/>
                <a:gd name="T12" fmla="*/ 258 w 518"/>
                <a:gd name="T13" fmla="*/ 587 h 597"/>
                <a:gd name="T14" fmla="*/ 6 w 518"/>
                <a:gd name="T15" fmla="*/ 441 h 597"/>
                <a:gd name="T16" fmla="*/ 4 w 518"/>
                <a:gd name="T17" fmla="*/ 445 h 597"/>
                <a:gd name="T18" fmla="*/ 8 w 518"/>
                <a:gd name="T19" fmla="*/ 445 h 597"/>
                <a:gd name="T20" fmla="*/ 4 w 518"/>
                <a:gd name="T21" fmla="*/ 445 h 597"/>
                <a:gd name="T22" fmla="*/ 2 w 518"/>
                <a:gd name="T23" fmla="*/ 449 h 597"/>
                <a:gd name="T24" fmla="*/ 258 w 518"/>
                <a:gd name="T25" fmla="*/ 597 h 597"/>
                <a:gd name="T26" fmla="*/ 518 w 518"/>
                <a:gd name="T27" fmla="*/ 447 h 597"/>
                <a:gd name="T28" fmla="*/ 518 w 518"/>
                <a:gd name="T29" fmla="*/ 149 h 597"/>
                <a:gd name="T30" fmla="*/ 258 w 518"/>
                <a:gd name="T31" fmla="*/ 0 h 597"/>
                <a:gd name="T32" fmla="*/ 0 w 518"/>
                <a:gd name="T33" fmla="*/ 149 h 597"/>
                <a:gd name="T34" fmla="*/ 0 w 518"/>
                <a:gd name="T35" fmla="*/ 447 h 597"/>
                <a:gd name="T36" fmla="*/ 2 w 518"/>
                <a:gd name="T37" fmla="*/ 449 h 597"/>
                <a:gd name="T38" fmla="*/ 4 w 518"/>
                <a:gd name="T39" fmla="*/ 445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8" h="597">
                  <a:moveTo>
                    <a:pt x="4" y="445"/>
                  </a:moveTo>
                  <a:lnTo>
                    <a:pt x="8" y="445"/>
                  </a:lnTo>
                  <a:lnTo>
                    <a:pt x="8" y="153"/>
                  </a:lnTo>
                  <a:lnTo>
                    <a:pt x="258" y="10"/>
                  </a:lnTo>
                  <a:lnTo>
                    <a:pt x="510" y="153"/>
                  </a:lnTo>
                  <a:lnTo>
                    <a:pt x="510" y="443"/>
                  </a:lnTo>
                  <a:lnTo>
                    <a:pt x="258" y="587"/>
                  </a:lnTo>
                  <a:lnTo>
                    <a:pt x="6" y="441"/>
                  </a:lnTo>
                  <a:lnTo>
                    <a:pt x="4" y="445"/>
                  </a:lnTo>
                  <a:lnTo>
                    <a:pt x="8" y="445"/>
                  </a:lnTo>
                  <a:lnTo>
                    <a:pt x="4" y="445"/>
                  </a:lnTo>
                  <a:lnTo>
                    <a:pt x="2" y="449"/>
                  </a:lnTo>
                  <a:lnTo>
                    <a:pt x="258" y="597"/>
                  </a:lnTo>
                  <a:lnTo>
                    <a:pt x="518" y="447"/>
                  </a:lnTo>
                  <a:lnTo>
                    <a:pt x="518" y="149"/>
                  </a:lnTo>
                  <a:lnTo>
                    <a:pt x="258" y="0"/>
                  </a:lnTo>
                  <a:lnTo>
                    <a:pt x="0" y="149"/>
                  </a:lnTo>
                  <a:lnTo>
                    <a:pt x="0" y="447"/>
                  </a:lnTo>
                  <a:lnTo>
                    <a:pt x="2" y="449"/>
                  </a:lnTo>
                  <a:lnTo>
                    <a:pt x="4" y="445"/>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9" name="Freeform 251">
              <a:extLst>
                <a:ext uri="{FF2B5EF4-FFF2-40B4-BE49-F238E27FC236}">
                  <a16:creationId xmlns:a16="http://schemas.microsoft.com/office/drawing/2014/main" id="{648BB34A-F05C-4D02-88F3-34A23AED31D8}"/>
                </a:ext>
                <a:ext uri="{C183D7F6-B498-43B3-948B-1728B52AA6E4}">
                  <adec:decorative xmlns:adec="http://schemas.microsoft.com/office/drawing/2017/decorative" val="1"/>
                </a:ext>
              </a:extLst>
            </p:cNvPr>
            <p:cNvSpPr>
              <a:spLocks/>
            </p:cNvSpPr>
            <p:nvPr/>
          </p:nvSpPr>
          <p:spPr bwMode="auto">
            <a:xfrm>
              <a:off x="3533776" y="4595813"/>
              <a:ext cx="822325" cy="947738"/>
            </a:xfrm>
            <a:custGeom>
              <a:avLst/>
              <a:gdLst>
                <a:gd name="T0" fmla="*/ 4 w 518"/>
                <a:gd name="T1" fmla="*/ 446 h 597"/>
                <a:gd name="T2" fmla="*/ 8 w 518"/>
                <a:gd name="T3" fmla="*/ 446 h 597"/>
                <a:gd name="T4" fmla="*/ 8 w 518"/>
                <a:gd name="T5" fmla="*/ 154 h 597"/>
                <a:gd name="T6" fmla="*/ 258 w 518"/>
                <a:gd name="T7" fmla="*/ 10 h 597"/>
                <a:gd name="T8" fmla="*/ 510 w 518"/>
                <a:gd name="T9" fmla="*/ 154 h 597"/>
                <a:gd name="T10" fmla="*/ 510 w 518"/>
                <a:gd name="T11" fmla="*/ 444 h 597"/>
                <a:gd name="T12" fmla="*/ 258 w 518"/>
                <a:gd name="T13" fmla="*/ 587 h 597"/>
                <a:gd name="T14" fmla="*/ 6 w 518"/>
                <a:gd name="T15" fmla="*/ 442 h 597"/>
                <a:gd name="T16" fmla="*/ 4 w 518"/>
                <a:gd name="T17" fmla="*/ 446 h 597"/>
                <a:gd name="T18" fmla="*/ 8 w 518"/>
                <a:gd name="T19" fmla="*/ 446 h 597"/>
                <a:gd name="T20" fmla="*/ 4 w 518"/>
                <a:gd name="T21" fmla="*/ 446 h 597"/>
                <a:gd name="T22" fmla="*/ 2 w 518"/>
                <a:gd name="T23" fmla="*/ 450 h 597"/>
                <a:gd name="T24" fmla="*/ 258 w 518"/>
                <a:gd name="T25" fmla="*/ 597 h 597"/>
                <a:gd name="T26" fmla="*/ 518 w 518"/>
                <a:gd name="T27" fmla="*/ 448 h 597"/>
                <a:gd name="T28" fmla="*/ 518 w 518"/>
                <a:gd name="T29" fmla="*/ 150 h 597"/>
                <a:gd name="T30" fmla="*/ 258 w 518"/>
                <a:gd name="T31" fmla="*/ 0 h 597"/>
                <a:gd name="T32" fmla="*/ 0 w 518"/>
                <a:gd name="T33" fmla="*/ 150 h 597"/>
                <a:gd name="T34" fmla="*/ 0 w 518"/>
                <a:gd name="T35" fmla="*/ 448 h 597"/>
                <a:gd name="T36" fmla="*/ 2 w 518"/>
                <a:gd name="T37" fmla="*/ 450 h 597"/>
                <a:gd name="T38" fmla="*/ 4 w 518"/>
                <a:gd name="T39" fmla="*/ 446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8" h="597">
                  <a:moveTo>
                    <a:pt x="4" y="446"/>
                  </a:moveTo>
                  <a:lnTo>
                    <a:pt x="8" y="446"/>
                  </a:lnTo>
                  <a:lnTo>
                    <a:pt x="8" y="154"/>
                  </a:lnTo>
                  <a:lnTo>
                    <a:pt x="258" y="10"/>
                  </a:lnTo>
                  <a:lnTo>
                    <a:pt x="510" y="154"/>
                  </a:lnTo>
                  <a:lnTo>
                    <a:pt x="510" y="444"/>
                  </a:lnTo>
                  <a:lnTo>
                    <a:pt x="258" y="587"/>
                  </a:lnTo>
                  <a:lnTo>
                    <a:pt x="6" y="442"/>
                  </a:lnTo>
                  <a:lnTo>
                    <a:pt x="4" y="446"/>
                  </a:lnTo>
                  <a:lnTo>
                    <a:pt x="8" y="446"/>
                  </a:lnTo>
                  <a:lnTo>
                    <a:pt x="4" y="446"/>
                  </a:lnTo>
                  <a:lnTo>
                    <a:pt x="2" y="450"/>
                  </a:lnTo>
                  <a:lnTo>
                    <a:pt x="258" y="597"/>
                  </a:lnTo>
                  <a:lnTo>
                    <a:pt x="518" y="448"/>
                  </a:lnTo>
                  <a:lnTo>
                    <a:pt x="518" y="150"/>
                  </a:lnTo>
                  <a:lnTo>
                    <a:pt x="258" y="0"/>
                  </a:lnTo>
                  <a:lnTo>
                    <a:pt x="0" y="150"/>
                  </a:lnTo>
                  <a:lnTo>
                    <a:pt x="0" y="448"/>
                  </a:lnTo>
                  <a:lnTo>
                    <a:pt x="2" y="450"/>
                  </a:lnTo>
                  <a:lnTo>
                    <a:pt x="4" y="446"/>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84" name="Group 283" descr="square shape">
            <a:extLst>
              <a:ext uri="{FF2B5EF4-FFF2-40B4-BE49-F238E27FC236}">
                <a16:creationId xmlns:a16="http://schemas.microsoft.com/office/drawing/2014/main" id="{678C7D4F-45A6-43B9-9916-37D3716D5D94}"/>
              </a:ext>
            </a:extLst>
          </p:cNvPr>
          <p:cNvGrpSpPr/>
          <p:nvPr/>
        </p:nvGrpSpPr>
        <p:grpSpPr>
          <a:xfrm>
            <a:off x="5394326" y="5155407"/>
            <a:ext cx="1388269" cy="1388269"/>
            <a:chOff x="2495551" y="6873876"/>
            <a:chExt cx="1851025" cy="1851025"/>
          </a:xfrm>
        </p:grpSpPr>
        <p:sp>
          <p:nvSpPr>
            <p:cNvPr id="230" name="Freeform 252">
              <a:extLst>
                <a:ext uri="{FF2B5EF4-FFF2-40B4-BE49-F238E27FC236}">
                  <a16:creationId xmlns:a16="http://schemas.microsoft.com/office/drawing/2014/main" id="{07674523-3C81-4B0A-9CB3-7A9B36B33BAE}"/>
                </a:ext>
                <a:ext uri="{C183D7F6-B498-43B3-948B-1728B52AA6E4}">
                  <adec:decorative xmlns:adec="http://schemas.microsoft.com/office/drawing/2017/decorative" val="1"/>
                </a:ext>
              </a:extLst>
            </p:cNvPr>
            <p:cNvSpPr>
              <a:spLocks/>
            </p:cNvSpPr>
            <p:nvPr/>
          </p:nvSpPr>
          <p:spPr bwMode="auto">
            <a:xfrm>
              <a:off x="3870326" y="6873876"/>
              <a:ext cx="476250" cy="1849438"/>
            </a:xfrm>
            <a:custGeom>
              <a:avLst/>
              <a:gdLst>
                <a:gd name="T0" fmla="*/ 0 w 300"/>
                <a:gd name="T1" fmla="*/ 1165 h 1165"/>
                <a:gd name="T2" fmla="*/ 0 w 300"/>
                <a:gd name="T3" fmla="*/ 0 h 1165"/>
                <a:gd name="T4" fmla="*/ 300 w 300"/>
                <a:gd name="T5" fmla="*/ 300 h 1165"/>
                <a:gd name="T6" fmla="*/ 300 w 300"/>
                <a:gd name="T7" fmla="*/ 863 h 1165"/>
                <a:gd name="T8" fmla="*/ 0 w 300"/>
                <a:gd name="T9" fmla="*/ 1165 h 1165"/>
              </a:gdLst>
              <a:ahLst/>
              <a:cxnLst>
                <a:cxn ang="0">
                  <a:pos x="T0" y="T1"/>
                </a:cxn>
                <a:cxn ang="0">
                  <a:pos x="T2" y="T3"/>
                </a:cxn>
                <a:cxn ang="0">
                  <a:pos x="T4" y="T5"/>
                </a:cxn>
                <a:cxn ang="0">
                  <a:pos x="T6" y="T7"/>
                </a:cxn>
                <a:cxn ang="0">
                  <a:pos x="T8" y="T9"/>
                </a:cxn>
              </a:cxnLst>
              <a:rect l="0" t="0" r="r" b="b"/>
              <a:pathLst>
                <a:path w="300" h="1165">
                  <a:moveTo>
                    <a:pt x="0" y="1165"/>
                  </a:moveTo>
                  <a:lnTo>
                    <a:pt x="0" y="0"/>
                  </a:lnTo>
                  <a:lnTo>
                    <a:pt x="300" y="300"/>
                  </a:lnTo>
                  <a:lnTo>
                    <a:pt x="300" y="863"/>
                  </a:lnTo>
                  <a:lnTo>
                    <a:pt x="0" y="1165"/>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1" name="Freeform 253">
              <a:extLst>
                <a:ext uri="{FF2B5EF4-FFF2-40B4-BE49-F238E27FC236}">
                  <a16:creationId xmlns:a16="http://schemas.microsoft.com/office/drawing/2014/main" id="{86C51085-01B5-4529-AA39-723E34A6F416}"/>
                </a:ext>
                <a:ext uri="{C183D7F6-B498-43B3-948B-1728B52AA6E4}">
                  <adec:decorative xmlns:adec="http://schemas.microsoft.com/office/drawing/2017/decorative" val="1"/>
                </a:ext>
              </a:extLst>
            </p:cNvPr>
            <p:cNvSpPr>
              <a:spLocks/>
            </p:cNvSpPr>
            <p:nvPr/>
          </p:nvSpPr>
          <p:spPr bwMode="auto">
            <a:xfrm>
              <a:off x="3870326" y="6873876"/>
              <a:ext cx="476250" cy="1849438"/>
            </a:xfrm>
            <a:custGeom>
              <a:avLst/>
              <a:gdLst>
                <a:gd name="T0" fmla="*/ 0 w 300"/>
                <a:gd name="T1" fmla="*/ 1165 h 1165"/>
                <a:gd name="T2" fmla="*/ 0 w 300"/>
                <a:gd name="T3" fmla="*/ 0 h 1165"/>
                <a:gd name="T4" fmla="*/ 300 w 300"/>
                <a:gd name="T5" fmla="*/ 300 h 1165"/>
                <a:gd name="T6" fmla="*/ 300 w 300"/>
                <a:gd name="T7" fmla="*/ 863 h 1165"/>
                <a:gd name="T8" fmla="*/ 0 w 300"/>
                <a:gd name="T9" fmla="*/ 1165 h 1165"/>
              </a:gdLst>
              <a:ahLst/>
              <a:cxnLst>
                <a:cxn ang="0">
                  <a:pos x="T0" y="T1"/>
                </a:cxn>
                <a:cxn ang="0">
                  <a:pos x="T2" y="T3"/>
                </a:cxn>
                <a:cxn ang="0">
                  <a:pos x="T4" y="T5"/>
                </a:cxn>
                <a:cxn ang="0">
                  <a:pos x="T6" y="T7"/>
                </a:cxn>
                <a:cxn ang="0">
                  <a:pos x="T8" y="T9"/>
                </a:cxn>
              </a:cxnLst>
              <a:rect l="0" t="0" r="r" b="b"/>
              <a:pathLst>
                <a:path w="300" h="1165">
                  <a:moveTo>
                    <a:pt x="0" y="1165"/>
                  </a:moveTo>
                  <a:lnTo>
                    <a:pt x="0" y="0"/>
                  </a:lnTo>
                  <a:lnTo>
                    <a:pt x="300" y="300"/>
                  </a:lnTo>
                  <a:lnTo>
                    <a:pt x="300" y="863"/>
                  </a:lnTo>
                  <a:lnTo>
                    <a:pt x="0" y="11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2" name="Freeform 254">
              <a:extLst>
                <a:ext uri="{FF2B5EF4-FFF2-40B4-BE49-F238E27FC236}">
                  <a16:creationId xmlns:a16="http://schemas.microsoft.com/office/drawing/2014/main" id="{FAB98CD4-4568-4389-B7DB-27A3B0BFFF45}"/>
                </a:ext>
                <a:ext uri="{C183D7F6-B498-43B3-948B-1728B52AA6E4}">
                  <adec:decorative xmlns:adec="http://schemas.microsoft.com/office/drawing/2017/decorative" val="1"/>
                </a:ext>
              </a:extLst>
            </p:cNvPr>
            <p:cNvSpPr>
              <a:spLocks/>
            </p:cNvSpPr>
            <p:nvPr/>
          </p:nvSpPr>
          <p:spPr bwMode="auto">
            <a:xfrm>
              <a:off x="2495551" y="6873876"/>
              <a:ext cx="1851025" cy="476250"/>
            </a:xfrm>
            <a:custGeom>
              <a:avLst/>
              <a:gdLst>
                <a:gd name="T0" fmla="*/ 1166 w 1166"/>
                <a:gd name="T1" fmla="*/ 300 h 300"/>
                <a:gd name="T2" fmla="*/ 0 w 1166"/>
                <a:gd name="T3" fmla="*/ 300 h 300"/>
                <a:gd name="T4" fmla="*/ 300 w 1166"/>
                <a:gd name="T5" fmla="*/ 0 h 300"/>
                <a:gd name="T6" fmla="*/ 866 w 1166"/>
                <a:gd name="T7" fmla="*/ 0 h 300"/>
                <a:gd name="T8" fmla="*/ 1166 w 1166"/>
                <a:gd name="T9" fmla="*/ 300 h 300"/>
              </a:gdLst>
              <a:ahLst/>
              <a:cxnLst>
                <a:cxn ang="0">
                  <a:pos x="T0" y="T1"/>
                </a:cxn>
                <a:cxn ang="0">
                  <a:pos x="T2" y="T3"/>
                </a:cxn>
                <a:cxn ang="0">
                  <a:pos x="T4" y="T5"/>
                </a:cxn>
                <a:cxn ang="0">
                  <a:pos x="T6" y="T7"/>
                </a:cxn>
                <a:cxn ang="0">
                  <a:pos x="T8" y="T9"/>
                </a:cxn>
              </a:cxnLst>
              <a:rect l="0" t="0" r="r" b="b"/>
              <a:pathLst>
                <a:path w="1166" h="300">
                  <a:moveTo>
                    <a:pt x="1166" y="300"/>
                  </a:moveTo>
                  <a:lnTo>
                    <a:pt x="0" y="300"/>
                  </a:lnTo>
                  <a:lnTo>
                    <a:pt x="300" y="0"/>
                  </a:lnTo>
                  <a:lnTo>
                    <a:pt x="866" y="0"/>
                  </a:lnTo>
                  <a:lnTo>
                    <a:pt x="1166" y="30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3" name="Freeform 255">
              <a:extLst>
                <a:ext uri="{FF2B5EF4-FFF2-40B4-BE49-F238E27FC236}">
                  <a16:creationId xmlns:a16="http://schemas.microsoft.com/office/drawing/2014/main" id="{4857D8DF-ECF2-4A12-8D5F-4D42D946BB1E}"/>
                </a:ext>
                <a:ext uri="{C183D7F6-B498-43B3-948B-1728B52AA6E4}">
                  <adec:decorative xmlns:adec="http://schemas.microsoft.com/office/drawing/2017/decorative" val="1"/>
                </a:ext>
              </a:extLst>
            </p:cNvPr>
            <p:cNvSpPr>
              <a:spLocks/>
            </p:cNvSpPr>
            <p:nvPr/>
          </p:nvSpPr>
          <p:spPr bwMode="auto">
            <a:xfrm>
              <a:off x="2495551" y="6873876"/>
              <a:ext cx="1851025" cy="476250"/>
            </a:xfrm>
            <a:custGeom>
              <a:avLst/>
              <a:gdLst>
                <a:gd name="T0" fmla="*/ 1166 w 1166"/>
                <a:gd name="T1" fmla="*/ 300 h 300"/>
                <a:gd name="T2" fmla="*/ 0 w 1166"/>
                <a:gd name="T3" fmla="*/ 300 h 300"/>
                <a:gd name="T4" fmla="*/ 300 w 1166"/>
                <a:gd name="T5" fmla="*/ 0 h 300"/>
                <a:gd name="T6" fmla="*/ 866 w 1166"/>
                <a:gd name="T7" fmla="*/ 0 h 300"/>
                <a:gd name="T8" fmla="*/ 1166 w 1166"/>
                <a:gd name="T9" fmla="*/ 300 h 300"/>
              </a:gdLst>
              <a:ahLst/>
              <a:cxnLst>
                <a:cxn ang="0">
                  <a:pos x="T0" y="T1"/>
                </a:cxn>
                <a:cxn ang="0">
                  <a:pos x="T2" y="T3"/>
                </a:cxn>
                <a:cxn ang="0">
                  <a:pos x="T4" y="T5"/>
                </a:cxn>
                <a:cxn ang="0">
                  <a:pos x="T6" y="T7"/>
                </a:cxn>
                <a:cxn ang="0">
                  <a:pos x="T8" y="T9"/>
                </a:cxn>
              </a:cxnLst>
              <a:rect l="0" t="0" r="r" b="b"/>
              <a:pathLst>
                <a:path w="1166" h="300">
                  <a:moveTo>
                    <a:pt x="1166" y="300"/>
                  </a:moveTo>
                  <a:lnTo>
                    <a:pt x="0" y="300"/>
                  </a:lnTo>
                  <a:lnTo>
                    <a:pt x="300" y="0"/>
                  </a:lnTo>
                  <a:lnTo>
                    <a:pt x="866" y="0"/>
                  </a:lnTo>
                  <a:lnTo>
                    <a:pt x="1166" y="3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4" name="Freeform 256">
              <a:extLst>
                <a:ext uri="{FF2B5EF4-FFF2-40B4-BE49-F238E27FC236}">
                  <a16:creationId xmlns:a16="http://schemas.microsoft.com/office/drawing/2014/main" id="{4EC1C637-A68D-4A65-8A03-B135A1C6DF2C}"/>
                </a:ext>
                <a:ext uri="{C183D7F6-B498-43B3-948B-1728B52AA6E4}">
                  <adec:decorative xmlns:adec="http://schemas.microsoft.com/office/drawing/2017/decorative" val="1"/>
                </a:ext>
              </a:extLst>
            </p:cNvPr>
            <p:cNvSpPr>
              <a:spLocks/>
            </p:cNvSpPr>
            <p:nvPr/>
          </p:nvSpPr>
          <p:spPr bwMode="auto">
            <a:xfrm>
              <a:off x="2495551" y="6873876"/>
              <a:ext cx="476250" cy="1849438"/>
            </a:xfrm>
            <a:custGeom>
              <a:avLst/>
              <a:gdLst>
                <a:gd name="T0" fmla="*/ 0 w 300"/>
                <a:gd name="T1" fmla="*/ 863 h 1165"/>
                <a:gd name="T2" fmla="*/ 0 w 300"/>
                <a:gd name="T3" fmla="*/ 280 h 1165"/>
                <a:gd name="T4" fmla="*/ 300 w 300"/>
                <a:gd name="T5" fmla="*/ 0 h 1165"/>
                <a:gd name="T6" fmla="*/ 300 w 300"/>
                <a:gd name="T7" fmla="*/ 1165 h 1165"/>
                <a:gd name="T8" fmla="*/ 0 w 300"/>
                <a:gd name="T9" fmla="*/ 863 h 1165"/>
              </a:gdLst>
              <a:ahLst/>
              <a:cxnLst>
                <a:cxn ang="0">
                  <a:pos x="T0" y="T1"/>
                </a:cxn>
                <a:cxn ang="0">
                  <a:pos x="T2" y="T3"/>
                </a:cxn>
                <a:cxn ang="0">
                  <a:pos x="T4" y="T5"/>
                </a:cxn>
                <a:cxn ang="0">
                  <a:pos x="T6" y="T7"/>
                </a:cxn>
                <a:cxn ang="0">
                  <a:pos x="T8" y="T9"/>
                </a:cxn>
              </a:cxnLst>
              <a:rect l="0" t="0" r="r" b="b"/>
              <a:pathLst>
                <a:path w="300" h="1165">
                  <a:moveTo>
                    <a:pt x="0" y="863"/>
                  </a:moveTo>
                  <a:lnTo>
                    <a:pt x="0" y="280"/>
                  </a:lnTo>
                  <a:lnTo>
                    <a:pt x="300" y="0"/>
                  </a:lnTo>
                  <a:lnTo>
                    <a:pt x="300" y="1165"/>
                  </a:lnTo>
                  <a:lnTo>
                    <a:pt x="0" y="863"/>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5" name="Freeform 257">
              <a:extLst>
                <a:ext uri="{FF2B5EF4-FFF2-40B4-BE49-F238E27FC236}">
                  <a16:creationId xmlns:a16="http://schemas.microsoft.com/office/drawing/2014/main" id="{E26A710A-DE09-4EB2-9EA5-32E795E8FF9F}"/>
                </a:ext>
                <a:ext uri="{C183D7F6-B498-43B3-948B-1728B52AA6E4}">
                  <adec:decorative xmlns:adec="http://schemas.microsoft.com/office/drawing/2017/decorative" val="1"/>
                </a:ext>
              </a:extLst>
            </p:cNvPr>
            <p:cNvSpPr>
              <a:spLocks/>
            </p:cNvSpPr>
            <p:nvPr/>
          </p:nvSpPr>
          <p:spPr bwMode="auto">
            <a:xfrm>
              <a:off x="2495551" y="6873876"/>
              <a:ext cx="476250" cy="1849438"/>
            </a:xfrm>
            <a:custGeom>
              <a:avLst/>
              <a:gdLst>
                <a:gd name="T0" fmla="*/ 0 w 300"/>
                <a:gd name="T1" fmla="*/ 863 h 1165"/>
                <a:gd name="T2" fmla="*/ 0 w 300"/>
                <a:gd name="T3" fmla="*/ 280 h 1165"/>
                <a:gd name="T4" fmla="*/ 300 w 300"/>
                <a:gd name="T5" fmla="*/ 0 h 1165"/>
                <a:gd name="T6" fmla="*/ 300 w 300"/>
                <a:gd name="T7" fmla="*/ 1165 h 1165"/>
                <a:gd name="T8" fmla="*/ 0 w 300"/>
                <a:gd name="T9" fmla="*/ 863 h 1165"/>
              </a:gdLst>
              <a:ahLst/>
              <a:cxnLst>
                <a:cxn ang="0">
                  <a:pos x="T0" y="T1"/>
                </a:cxn>
                <a:cxn ang="0">
                  <a:pos x="T2" y="T3"/>
                </a:cxn>
                <a:cxn ang="0">
                  <a:pos x="T4" y="T5"/>
                </a:cxn>
                <a:cxn ang="0">
                  <a:pos x="T6" y="T7"/>
                </a:cxn>
                <a:cxn ang="0">
                  <a:pos x="T8" y="T9"/>
                </a:cxn>
              </a:cxnLst>
              <a:rect l="0" t="0" r="r" b="b"/>
              <a:pathLst>
                <a:path w="300" h="1165">
                  <a:moveTo>
                    <a:pt x="0" y="863"/>
                  </a:moveTo>
                  <a:lnTo>
                    <a:pt x="0" y="280"/>
                  </a:lnTo>
                  <a:lnTo>
                    <a:pt x="300" y="0"/>
                  </a:lnTo>
                  <a:lnTo>
                    <a:pt x="300" y="1165"/>
                  </a:lnTo>
                  <a:lnTo>
                    <a:pt x="0" y="8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6" name="Freeform 258">
              <a:extLst>
                <a:ext uri="{FF2B5EF4-FFF2-40B4-BE49-F238E27FC236}">
                  <a16:creationId xmlns:a16="http://schemas.microsoft.com/office/drawing/2014/main" id="{7A7E53D2-8EAC-4633-8C0F-9DBC48069BA6}"/>
                </a:ext>
                <a:ext uri="{C183D7F6-B498-43B3-948B-1728B52AA6E4}">
                  <adec:decorative xmlns:adec="http://schemas.microsoft.com/office/drawing/2017/decorative" val="1"/>
                </a:ext>
              </a:extLst>
            </p:cNvPr>
            <p:cNvSpPr>
              <a:spLocks/>
            </p:cNvSpPr>
            <p:nvPr/>
          </p:nvSpPr>
          <p:spPr bwMode="auto">
            <a:xfrm>
              <a:off x="2495551" y="8243888"/>
              <a:ext cx="1374775" cy="479425"/>
            </a:xfrm>
            <a:custGeom>
              <a:avLst/>
              <a:gdLst>
                <a:gd name="T0" fmla="*/ 866 w 866"/>
                <a:gd name="T1" fmla="*/ 302 h 302"/>
                <a:gd name="T2" fmla="*/ 300 w 866"/>
                <a:gd name="T3" fmla="*/ 302 h 302"/>
                <a:gd name="T4" fmla="*/ 0 w 866"/>
                <a:gd name="T5" fmla="*/ 0 h 302"/>
                <a:gd name="T6" fmla="*/ 866 w 866"/>
                <a:gd name="T7" fmla="*/ 0 h 302"/>
                <a:gd name="T8" fmla="*/ 866 w 866"/>
                <a:gd name="T9" fmla="*/ 302 h 302"/>
              </a:gdLst>
              <a:ahLst/>
              <a:cxnLst>
                <a:cxn ang="0">
                  <a:pos x="T0" y="T1"/>
                </a:cxn>
                <a:cxn ang="0">
                  <a:pos x="T2" y="T3"/>
                </a:cxn>
                <a:cxn ang="0">
                  <a:pos x="T4" y="T5"/>
                </a:cxn>
                <a:cxn ang="0">
                  <a:pos x="T6" y="T7"/>
                </a:cxn>
                <a:cxn ang="0">
                  <a:pos x="T8" y="T9"/>
                </a:cxn>
              </a:cxnLst>
              <a:rect l="0" t="0" r="r" b="b"/>
              <a:pathLst>
                <a:path w="866" h="302">
                  <a:moveTo>
                    <a:pt x="866" y="302"/>
                  </a:moveTo>
                  <a:lnTo>
                    <a:pt x="300" y="302"/>
                  </a:lnTo>
                  <a:lnTo>
                    <a:pt x="0" y="0"/>
                  </a:lnTo>
                  <a:lnTo>
                    <a:pt x="866" y="0"/>
                  </a:lnTo>
                  <a:lnTo>
                    <a:pt x="866" y="302"/>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7" name="Freeform 259">
              <a:extLst>
                <a:ext uri="{FF2B5EF4-FFF2-40B4-BE49-F238E27FC236}">
                  <a16:creationId xmlns:a16="http://schemas.microsoft.com/office/drawing/2014/main" id="{0BD1B5E1-73A5-4D47-9D88-80A51A2A5D06}"/>
                </a:ext>
                <a:ext uri="{C183D7F6-B498-43B3-948B-1728B52AA6E4}">
                  <adec:decorative xmlns:adec="http://schemas.microsoft.com/office/drawing/2017/decorative" val="1"/>
                </a:ext>
              </a:extLst>
            </p:cNvPr>
            <p:cNvSpPr>
              <a:spLocks/>
            </p:cNvSpPr>
            <p:nvPr/>
          </p:nvSpPr>
          <p:spPr bwMode="auto">
            <a:xfrm>
              <a:off x="2495551" y="8243888"/>
              <a:ext cx="1374775" cy="479425"/>
            </a:xfrm>
            <a:custGeom>
              <a:avLst/>
              <a:gdLst>
                <a:gd name="T0" fmla="*/ 866 w 866"/>
                <a:gd name="T1" fmla="*/ 302 h 302"/>
                <a:gd name="T2" fmla="*/ 300 w 866"/>
                <a:gd name="T3" fmla="*/ 302 h 302"/>
                <a:gd name="T4" fmla="*/ 0 w 866"/>
                <a:gd name="T5" fmla="*/ 0 h 302"/>
                <a:gd name="T6" fmla="*/ 866 w 866"/>
                <a:gd name="T7" fmla="*/ 0 h 302"/>
                <a:gd name="T8" fmla="*/ 866 w 866"/>
                <a:gd name="T9" fmla="*/ 302 h 302"/>
              </a:gdLst>
              <a:ahLst/>
              <a:cxnLst>
                <a:cxn ang="0">
                  <a:pos x="T0" y="T1"/>
                </a:cxn>
                <a:cxn ang="0">
                  <a:pos x="T2" y="T3"/>
                </a:cxn>
                <a:cxn ang="0">
                  <a:pos x="T4" y="T5"/>
                </a:cxn>
                <a:cxn ang="0">
                  <a:pos x="T6" y="T7"/>
                </a:cxn>
                <a:cxn ang="0">
                  <a:pos x="T8" y="T9"/>
                </a:cxn>
              </a:cxnLst>
              <a:rect l="0" t="0" r="r" b="b"/>
              <a:pathLst>
                <a:path w="866" h="302">
                  <a:moveTo>
                    <a:pt x="866" y="302"/>
                  </a:moveTo>
                  <a:lnTo>
                    <a:pt x="300" y="302"/>
                  </a:lnTo>
                  <a:lnTo>
                    <a:pt x="0" y="0"/>
                  </a:lnTo>
                  <a:lnTo>
                    <a:pt x="866" y="0"/>
                  </a:lnTo>
                  <a:lnTo>
                    <a:pt x="866" y="3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8" name="Freeform 260">
              <a:extLst>
                <a:ext uri="{FF2B5EF4-FFF2-40B4-BE49-F238E27FC236}">
                  <a16:creationId xmlns:a16="http://schemas.microsoft.com/office/drawing/2014/main" id="{A2B12559-16A2-4F83-B01E-1052D5A4767B}"/>
                </a:ext>
                <a:ext uri="{C183D7F6-B498-43B3-948B-1728B52AA6E4}">
                  <adec:decorative xmlns:adec="http://schemas.microsoft.com/office/drawing/2017/decorative" val="1"/>
                </a:ext>
              </a:extLst>
            </p:cNvPr>
            <p:cNvSpPr>
              <a:spLocks/>
            </p:cNvSpPr>
            <p:nvPr/>
          </p:nvSpPr>
          <p:spPr bwMode="auto">
            <a:xfrm>
              <a:off x="2971801" y="6873876"/>
              <a:ext cx="234950" cy="476250"/>
            </a:xfrm>
            <a:custGeom>
              <a:avLst/>
              <a:gdLst>
                <a:gd name="T0" fmla="*/ 58 w 148"/>
                <a:gd name="T1" fmla="*/ 0 h 300"/>
                <a:gd name="T2" fmla="*/ 0 w 148"/>
                <a:gd name="T3" fmla="*/ 0 h 300"/>
                <a:gd name="T4" fmla="*/ 0 w 148"/>
                <a:gd name="T5" fmla="*/ 300 h 300"/>
                <a:gd name="T6" fmla="*/ 148 w 148"/>
                <a:gd name="T7" fmla="*/ 300 h 300"/>
                <a:gd name="T8" fmla="*/ 58 w 148"/>
                <a:gd name="T9" fmla="*/ 0 h 300"/>
              </a:gdLst>
              <a:ahLst/>
              <a:cxnLst>
                <a:cxn ang="0">
                  <a:pos x="T0" y="T1"/>
                </a:cxn>
                <a:cxn ang="0">
                  <a:pos x="T2" y="T3"/>
                </a:cxn>
                <a:cxn ang="0">
                  <a:pos x="T4" y="T5"/>
                </a:cxn>
                <a:cxn ang="0">
                  <a:pos x="T6" y="T7"/>
                </a:cxn>
                <a:cxn ang="0">
                  <a:pos x="T8" y="T9"/>
                </a:cxn>
              </a:cxnLst>
              <a:rect l="0" t="0" r="r" b="b"/>
              <a:pathLst>
                <a:path w="148" h="300">
                  <a:moveTo>
                    <a:pt x="58" y="0"/>
                  </a:moveTo>
                  <a:lnTo>
                    <a:pt x="0" y="0"/>
                  </a:lnTo>
                  <a:lnTo>
                    <a:pt x="0" y="300"/>
                  </a:lnTo>
                  <a:lnTo>
                    <a:pt x="148" y="300"/>
                  </a:lnTo>
                  <a:lnTo>
                    <a:pt x="58"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9" name="Freeform 261">
              <a:extLst>
                <a:ext uri="{FF2B5EF4-FFF2-40B4-BE49-F238E27FC236}">
                  <a16:creationId xmlns:a16="http://schemas.microsoft.com/office/drawing/2014/main" id="{A3C48440-DBF5-4CB3-A11E-2570B0BCBE68}"/>
                </a:ext>
                <a:ext uri="{C183D7F6-B498-43B3-948B-1728B52AA6E4}">
                  <adec:decorative xmlns:adec="http://schemas.microsoft.com/office/drawing/2017/decorative" val="1"/>
                </a:ext>
              </a:extLst>
            </p:cNvPr>
            <p:cNvSpPr>
              <a:spLocks/>
            </p:cNvSpPr>
            <p:nvPr/>
          </p:nvSpPr>
          <p:spPr bwMode="auto">
            <a:xfrm>
              <a:off x="2971801" y="6873876"/>
              <a:ext cx="234950" cy="476250"/>
            </a:xfrm>
            <a:custGeom>
              <a:avLst/>
              <a:gdLst>
                <a:gd name="T0" fmla="*/ 58 w 148"/>
                <a:gd name="T1" fmla="*/ 0 h 300"/>
                <a:gd name="T2" fmla="*/ 0 w 148"/>
                <a:gd name="T3" fmla="*/ 0 h 300"/>
                <a:gd name="T4" fmla="*/ 0 w 148"/>
                <a:gd name="T5" fmla="*/ 300 h 300"/>
                <a:gd name="T6" fmla="*/ 148 w 148"/>
                <a:gd name="T7" fmla="*/ 300 h 300"/>
                <a:gd name="T8" fmla="*/ 58 w 148"/>
                <a:gd name="T9" fmla="*/ 0 h 300"/>
              </a:gdLst>
              <a:ahLst/>
              <a:cxnLst>
                <a:cxn ang="0">
                  <a:pos x="T0" y="T1"/>
                </a:cxn>
                <a:cxn ang="0">
                  <a:pos x="T2" y="T3"/>
                </a:cxn>
                <a:cxn ang="0">
                  <a:pos x="T4" y="T5"/>
                </a:cxn>
                <a:cxn ang="0">
                  <a:pos x="T6" y="T7"/>
                </a:cxn>
                <a:cxn ang="0">
                  <a:pos x="T8" y="T9"/>
                </a:cxn>
              </a:cxnLst>
              <a:rect l="0" t="0" r="r" b="b"/>
              <a:pathLst>
                <a:path w="148" h="300">
                  <a:moveTo>
                    <a:pt x="58" y="0"/>
                  </a:moveTo>
                  <a:lnTo>
                    <a:pt x="0" y="0"/>
                  </a:lnTo>
                  <a:lnTo>
                    <a:pt x="0" y="300"/>
                  </a:lnTo>
                  <a:lnTo>
                    <a:pt x="148" y="300"/>
                  </a:lnTo>
                  <a:lnTo>
                    <a:pt x="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0" name="Rectangle 262">
              <a:extLst>
                <a:ext uri="{FF2B5EF4-FFF2-40B4-BE49-F238E27FC236}">
                  <a16:creationId xmlns:a16="http://schemas.microsoft.com/office/drawing/2014/main" id="{2C796026-2492-41BB-A70D-DEE9D2A6F5D3}"/>
                </a:ext>
                <a:ext uri="{C183D7F6-B498-43B3-948B-1728B52AA6E4}">
                  <adec:decorative xmlns:adec="http://schemas.microsoft.com/office/drawing/2017/decorative" val="1"/>
                </a:ext>
              </a:extLst>
            </p:cNvPr>
            <p:cNvSpPr>
              <a:spLocks noChangeArrowheads="1"/>
            </p:cNvSpPr>
            <p:nvPr/>
          </p:nvSpPr>
          <p:spPr bwMode="auto">
            <a:xfrm>
              <a:off x="3870326" y="8723313"/>
              <a:ext cx="1588" cy="1588"/>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1" name="Freeform 263">
              <a:extLst>
                <a:ext uri="{FF2B5EF4-FFF2-40B4-BE49-F238E27FC236}">
                  <a16:creationId xmlns:a16="http://schemas.microsoft.com/office/drawing/2014/main" id="{5F22F09D-178A-4A31-A47D-0145BA7C6816}"/>
                </a:ext>
                <a:ext uri="{C183D7F6-B498-43B3-948B-1728B52AA6E4}">
                  <adec:decorative xmlns:adec="http://schemas.microsoft.com/office/drawing/2017/decorative" val="1"/>
                </a:ext>
              </a:extLst>
            </p:cNvPr>
            <p:cNvSpPr>
              <a:spLocks/>
            </p:cNvSpPr>
            <p:nvPr/>
          </p:nvSpPr>
          <p:spPr bwMode="auto">
            <a:xfrm>
              <a:off x="3870326" y="872331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2" name="Freeform 264">
              <a:extLst>
                <a:ext uri="{FF2B5EF4-FFF2-40B4-BE49-F238E27FC236}">
                  <a16:creationId xmlns:a16="http://schemas.microsoft.com/office/drawing/2014/main" id="{31CA711D-F7C4-464B-9450-2240C397D530}"/>
                </a:ext>
                <a:ext uri="{C183D7F6-B498-43B3-948B-1728B52AA6E4}">
                  <adec:decorative xmlns:adec="http://schemas.microsoft.com/office/drawing/2017/decorative" val="1"/>
                </a:ext>
              </a:extLst>
            </p:cNvPr>
            <p:cNvSpPr>
              <a:spLocks/>
            </p:cNvSpPr>
            <p:nvPr/>
          </p:nvSpPr>
          <p:spPr bwMode="auto">
            <a:xfrm>
              <a:off x="3870326" y="8243888"/>
              <a:ext cx="0" cy="479425"/>
            </a:xfrm>
            <a:custGeom>
              <a:avLst/>
              <a:gdLst>
                <a:gd name="T0" fmla="*/ 0 h 302"/>
                <a:gd name="T1" fmla="*/ 0 h 302"/>
                <a:gd name="T2" fmla="*/ 0 h 302"/>
                <a:gd name="T3" fmla="*/ 302 h 302"/>
                <a:gd name="T4" fmla="*/ 302 h 302"/>
                <a:gd name="T5" fmla="*/ 0 h 302"/>
              </a:gdLst>
              <a:ahLst/>
              <a:cxnLst>
                <a:cxn ang="0">
                  <a:pos x="0" y="T0"/>
                </a:cxn>
                <a:cxn ang="0">
                  <a:pos x="0" y="T1"/>
                </a:cxn>
                <a:cxn ang="0">
                  <a:pos x="0" y="T2"/>
                </a:cxn>
                <a:cxn ang="0">
                  <a:pos x="0" y="T3"/>
                </a:cxn>
                <a:cxn ang="0">
                  <a:pos x="0" y="T4"/>
                </a:cxn>
                <a:cxn ang="0">
                  <a:pos x="0" y="T5"/>
                </a:cxn>
              </a:cxnLst>
              <a:rect l="0" t="0" r="r" b="b"/>
              <a:pathLst>
                <a:path h="302">
                  <a:moveTo>
                    <a:pt x="0" y="0"/>
                  </a:moveTo>
                  <a:lnTo>
                    <a:pt x="0" y="0"/>
                  </a:lnTo>
                  <a:lnTo>
                    <a:pt x="0" y="0"/>
                  </a:lnTo>
                  <a:lnTo>
                    <a:pt x="0" y="302"/>
                  </a:lnTo>
                  <a:lnTo>
                    <a:pt x="0" y="302"/>
                  </a:lnTo>
                  <a:lnTo>
                    <a:pt x="0" y="0"/>
                  </a:lnTo>
                  <a:close/>
                </a:path>
              </a:pathLst>
            </a:custGeom>
            <a:solidFill>
              <a:srgbClr val="00A2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3" name="Freeform 265">
              <a:extLst>
                <a:ext uri="{FF2B5EF4-FFF2-40B4-BE49-F238E27FC236}">
                  <a16:creationId xmlns:a16="http://schemas.microsoft.com/office/drawing/2014/main" id="{923892F0-D51E-47F2-AE2E-8DEBD998C58E}"/>
                </a:ext>
                <a:ext uri="{C183D7F6-B498-43B3-948B-1728B52AA6E4}">
                  <adec:decorative xmlns:adec="http://schemas.microsoft.com/office/drawing/2017/decorative" val="1"/>
                </a:ext>
              </a:extLst>
            </p:cNvPr>
            <p:cNvSpPr>
              <a:spLocks/>
            </p:cNvSpPr>
            <p:nvPr/>
          </p:nvSpPr>
          <p:spPr bwMode="auto">
            <a:xfrm>
              <a:off x="3870326" y="8243888"/>
              <a:ext cx="0" cy="479425"/>
            </a:xfrm>
            <a:custGeom>
              <a:avLst/>
              <a:gdLst>
                <a:gd name="T0" fmla="*/ 0 h 302"/>
                <a:gd name="T1" fmla="*/ 0 h 302"/>
                <a:gd name="T2" fmla="*/ 0 h 302"/>
                <a:gd name="T3" fmla="*/ 302 h 302"/>
                <a:gd name="T4" fmla="*/ 302 h 302"/>
                <a:gd name="T5" fmla="*/ 0 h 302"/>
              </a:gdLst>
              <a:ahLst/>
              <a:cxnLst>
                <a:cxn ang="0">
                  <a:pos x="0" y="T0"/>
                </a:cxn>
                <a:cxn ang="0">
                  <a:pos x="0" y="T1"/>
                </a:cxn>
                <a:cxn ang="0">
                  <a:pos x="0" y="T2"/>
                </a:cxn>
                <a:cxn ang="0">
                  <a:pos x="0" y="T3"/>
                </a:cxn>
                <a:cxn ang="0">
                  <a:pos x="0" y="T4"/>
                </a:cxn>
                <a:cxn ang="0">
                  <a:pos x="0" y="T5"/>
                </a:cxn>
              </a:cxnLst>
              <a:rect l="0" t="0" r="r" b="b"/>
              <a:pathLst>
                <a:path h="302">
                  <a:moveTo>
                    <a:pt x="0" y="0"/>
                  </a:moveTo>
                  <a:lnTo>
                    <a:pt x="0" y="0"/>
                  </a:lnTo>
                  <a:lnTo>
                    <a:pt x="0" y="0"/>
                  </a:lnTo>
                  <a:lnTo>
                    <a:pt x="0" y="302"/>
                  </a:lnTo>
                  <a:lnTo>
                    <a:pt x="0" y="30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4" name="Freeform 266">
              <a:extLst>
                <a:ext uri="{FF2B5EF4-FFF2-40B4-BE49-F238E27FC236}">
                  <a16:creationId xmlns:a16="http://schemas.microsoft.com/office/drawing/2014/main" id="{7F7FB021-B955-44BA-9261-CFDDB0DCCD42}"/>
                </a:ext>
                <a:ext uri="{C183D7F6-B498-43B3-948B-1728B52AA6E4}">
                  <adec:decorative xmlns:adec="http://schemas.microsoft.com/office/drawing/2017/decorative" val="1"/>
                </a:ext>
              </a:extLst>
            </p:cNvPr>
            <p:cNvSpPr>
              <a:spLocks/>
            </p:cNvSpPr>
            <p:nvPr/>
          </p:nvSpPr>
          <p:spPr bwMode="auto">
            <a:xfrm>
              <a:off x="3635376" y="8243888"/>
              <a:ext cx="234950" cy="479425"/>
            </a:xfrm>
            <a:custGeom>
              <a:avLst/>
              <a:gdLst>
                <a:gd name="T0" fmla="*/ 148 w 148"/>
                <a:gd name="T1" fmla="*/ 0 h 302"/>
                <a:gd name="T2" fmla="*/ 148 w 148"/>
                <a:gd name="T3" fmla="*/ 0 h 302"/>
                <a:gd name="T4" fmla="*/ 0 w 148"/>
                <a:gd name="T5" fmla="*/ 0 h 302"/>
                <a:gd name="T6" fmla="*/ 90 w 148"/>
                <a:gd name="T7" fmla="*/ 302 h 302"/>
                <a:gd name="T8" fmla="*/ 148 w 148"/>
                <a:gd name="T9" fmla="*/ 302 h 302"/>
                <a:gd name="T10" fmla="*/ 148 w 148"/>
                <a:gd name="T11" fmla="*/ 0 h 302"/>
              </a:gdLst>
              <a:ahLst/>
              <a:cxnLst>
                <a:cxn ang="0">
                  <a:pos x="T0" y="T1"/>
                </a:cxn>
                <a:cxn ang="0">
                  <a:pos x="T2" y="T3"/>
                </a:cxn>
                <a:cxn ang="0">
                  <a:pos x="T4" y="T5"/>
                </a:cxn>
                <a:cxn ang="0">
                  <a:pos x="T6" y="T7"/>
                </a:cxn>
                <a:cxn ang="0">
                  <a:pos x="T8" y="T9"/>
                </a:cxn>
                <a:cxn ang="0">
                  <a:pos x="T10" y="T11"/>
                </a:cxn>
              </a:cxnLst>
              <a:rect l="0" t="0" r="r" b="b"/>
              <a:pathLst>
                <a:path w="148" h="302">
                  <a:moveTo>
                    <a:pt x="148" y="0"/>
                  </a:moveTo>
                  <a:lnTo>
                    <a:pt x="148" y="0"/>
                  </a:lnTo>
                  <a:lnTo>
                    <a:pt x="0" y="0"/>
                  </a:lnTo>
                  <a:lnTo>
                    <a:pt x="90" y="302"/>
                  </a:lnTo>
                  <a:lnTo>
                    <a:pt x="148" y="302"/>
                  </a:lnTo>
                  <a:lnTo>
                    <a:pt x="148"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5" name="Freeform 267">
              <a:extLst>
                <a:ext uri="{FF2B5EF4-FFF2-40B4-BE49-F238E27FC236}">
                  <a16:creationId xmlns:a16="http://schemas.microsoft.com/office/drawing/2014/main" id="{B603B8EE-1CBE-49B2-AB15-B6AA9F7570BD}"/>
                </a:ext>
                <a:ext uri="{C183D7F6-B498-43B3-948B-1728B52AA6E4}">
                  <adec:decorative xmlns:adec="http://schemas.microsoft.com/office/drawing/2017/decorative" val="1"/>
                </a:ext>
              </a:extLst>
            </p:cNvPr>
            <p:cNvSpPr>
              <a:spLocks/>
            </p:cNvSpPr>
            <p:nvPr/>
          </p:nvSpPr>
          <p:spPr bwMode="auto">
            <a:xfrm>
              <a:off x="3635376" y="8243888"/>
              <a:ext cx="234950" cy="479425"/>
            </a:xfrm>
            <a:custGeom>
              <a:avLst/>
              <a:gdLst>
                <a:gd name="T0" fmla="*/ 148 w 148"/>
                <a:gd name="T1" fmla="*/ 0 h 302"/>
                <a:gd name="T2" fmla="*/ 148 w 148"/>
                <a:gd name="T3" fmla="*/ 0 h 302"/>
                <a:gd name="T4" fmla="*/ 0 w 148"/>
                <a:gd name="T5" fmla="*/ 0 h 302"/>
                <a:gd name="T6" fmla="*/ 90 w 148"/>
                <a:gd name="T7" fmla="*/ 302 h 302"/>
                <a:gd name="T8" fmla="*/ 148 w 148"/>
                <a:gd name="T9" fmla="*/ 302 h 302"/>
                <a:gd name="T10" fmla="*/ 148 w 148"/>
                <a:gd name="T11" fmla="*/ 0 h 302"/>
              </a:gdLst>
              <a:ahLst/>
              <a:cxnLst>
                <a:cxn ang="0">
                  <a:pos x="T0" y="T1"/>
                </a:cxn>
                <a:cxn ang="0">
                  <a:pos x="T2" y="T3"/>
                </a:cxn>
                <a:cxn ang="0">
                  <a:pos x="T4" y="T5"/>
                </a:cxn>
                <a:cxn ang="0">
                  <a:pos x="T6" y="T7"/>
                </a:cxn>
                <a:cxn ang="0">
                  <a:pos x="T8" y="T9"/>
                </a:cxn>
                <a:cxn ang="0">
                  <a:pos x="T10" y="T11"/>
                </a:cxn>
              </a:cxnLst>
              <a:rect l="0" t="0" r="r" b="b"/>
              <a:pathLst>
                <a:path w="148" h="302">
                  <a:moveTo>
                    <a:pt x="148" y="0"/>
                  </a:moveTo>
                  <a:lnTo>
                    <a:pt x="148" y="0"/>
                  </a:lnTo>
                  <a:lnTo>
                    <a:pt x="0" y="0"/>
                  </a:lnTo>
                  <a:lnTo>
                    <a:pt x="90" y="302"/>
                  </a:lnTo>
                  <a:lnTo>
                    <a:pt x="148" y="302"/>
                  </a:lnTo>
                  <a:lnTo>
                    <a:pt x="1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8" name="Freeform 270">
              <a:extLst>
                <a:ext uri="{FF2B5EF4-FFF2-40B4-BE49-F238E27FC236}">
                  <a16:creationId xmlns:a16="http://schemas.microsoft.com/office/drawing/2014/main" id="{F5CE7759-C0D2-4740-A360-8EA1AC9CFF06}"/>
                </a:ext>
                <a:ext uri="{C183D7F6-B498-43B3-948B-1728B52AA6E4}">
                  <adec:decorative xmlns:adec="http://schemas.microsoft.com/office/drawing/2017/decorative" val="1"/>
                </a:ext>
              </a:extLst>
            </p:cNvPr>
            <p:cNvSpPr>
              <a:spLocks/>
            </p:cNvSpPr>
            <p:nvPr/>
          </p:nvSpPr>
          <p:spPr bwMode="auto">
            <a:xfrm>
              <a:off x="3870326" y="7350126"/>
              <a:ext cx="476250" cy="234950"/>
            </a:xfrm>
            <a:custGeom>
              <a:avLst/>
              <a:gdLst>
                <a:gd name="T0" fmla="*/ 300 w 300"/>
                <a:gd name="T1" fmla="*/ 0 h 148"/>
                <a:gd name="T2" fmla="*/ 0 w 300"/>
                <a:gd name="T3" fmla="*/ 0 h 148"/>
                <a:gd name="T4" fmla="*/ 0 w 300"/>
                <a:gd name="T5" fmla="*/ 148 h 148"/>
                <a:gd name="T6" fmla="*/ 300 w 300"/>
                <a:gd name="T7" fmla="*/ 58 h 148"/>
                <a:gd name="T8" fmla="*/ 300 w 300"/>
                <a:gd name="T9" fmla="*/ 0 h 148"/>
              </a:gdLst>
              <a:ahLst/>
              <a:cxnLst>
                <a:cxn ang="0">
                  <a:pos x="T0" y="T1"/>
                </a:cxn>
                <a:cxn ang="0">
                  <a:pos x="T2" y="T3"/>
                </a:cxn>
                <a:cxn ang="0">
                  <a:pos x="T4" y="T5"/>
                </a:cxn>
                <a:cxn ang="0">
                  <a:pos x="T6" y="T7"/>
                </a:cxn>
                <a:cxn ang="0">
                  <a:pos x="T8" y="T9"/>
                </a:cxn>
              </a:cxnLst>
              <a:rect l="0" t="0" r="r" b="b"/>
              <a:pathLst>
                <a:path w="300" h="148">
                  <a:moveTo>
                    <a:pt x="300" y="0"/>
                  </a:moveTo>
                  <a:lnTo>
                    <a:pt x="0" y="0"/>
                  </a:lnTo>
                  <a:lnTo>
                    <a:pt x="0" y="148"/>
                  </a:lnTo>
                  <a:lnTo>
                    <a:pt x="300" y="58"/>
                  </a:lnTo>
                  <a:lnTo>
                    <a:pt x="30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9" name="Freeform 271">
              <a:extLst>
                <a:ext uri="{FF2B5EF4-FFF2-40B4-BE49-F238E27FC236}">
                  <a16:creationId xmlns:a16="http://schemas.microsoft.com/office/drawing/2014/main" id="{8C8439BE-6513-4C3A-876A-02030BD5FEF8}"/>
                </a:ext>
                <a:ext uri="{C183D7F6-B498-43B3-948B-1728B52AA6E4}">
                  <adec:decorative xmlns:adec="http://schemas.microsoft.com/office/drawing/2017/decorative" val="1"/>
                </a:ext>
              </a:extLst>
            </p:cNvPr>
            <p:cNvSpPr>
              <a:spLocks/>
            </p:cNvSpPr>
            <p:nvPr/>
          </p:nvSpPr>
          <p:spPr bwMode="auto">
            <a:xfrm>
              <a:off x="3870326" y="7350126"/>
              <a:ext cx="476250" cy="234950"/>
            </a:xfrm>
            <a:custGeom>
              <a:avLst/>
              <a:gdLst>
                <a:gd name="T0" fmla="*/ 300 w 300"/>
                <a:gd name="T1" fmla="*/ 0 h 148"/>
                <a:gd name="T2" fmla="*/ 0 w 300"/>
                <a:gd name="T3" fmla="*/ 0 h 148"/>
                <a:gd name="T4" fmla="*/ 0 w 300"/>
                <a:gd name="T5" fmla="*/ 148 h 148"/>
                <a:gd name="T6" fmla="*/ 300 w 300"/>
                <a:gd name="T7" fmla="*/ 58 h 148"/>
                <a:gd name="T8" fmla="*/ 300 w 300"/>
                <a:gd name="T9" fmla="*/ 0 h 148"/>
              </a:gdLst>
              <a:ahLst/>
              <a:cxnLst>
                <a:cxn ang="0">
                  <a:pos x="T0" y="T1"/>
                </a:cxn>
                <a:cxn ang="0">
                  <a:pos x="T2" y="T3"/>
                </a:cxn>
                <a:cxn ang="0">
                  <a:pos x="T4" y="T5"/>
                </a:cxn>
                <a:cxn ang="0">
                  <a:pos x="T6" y="T7"/>
                </a:cxn>
                <a:cxn ang="0">
                  <a:pos x="T8" y="T9"/>
                </a:cxn>
              </a:cxnLst>
              <a:rect l="0" t="0" r="r" b="b"/>
              <a:pathLst>
                <a:path w="300" h="148">
                  <a:moveTo>
                    <a:pt x="300" y="0"/>
                  </a:moveTo>
                  <a:lnTo>
                    <a:pt x="0" y="0"/>
                  </a:lnTo>
                  <a:lnTo>
                    <a:pt x="0" y="148"/>
                  </a:lnTo>
                  <a:lnTo>
                    <a:pt x="300" y="58"/>
                  </a:lnTo>
                  <a:lnTo>
                    <a:pt x="3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50" name="Rectangle 272">
              <a:extLst>
                <a:ext uri="{FF2B5EF4-FFF2-40B4-BE49-F238E27FC236}">
                  <a16:creationId xmlns:a16="http://schemas.microsoft.com/office/drawing/2014/main" id="{2ABBA41A-221E-4CC0-8235-5C54F2D0B12E}"/>
                </a:ext>
                <a:ext uri="{C183D7F6-B498-43B3-948B-1728B52AA6E4}">
                  <adec:decorative xmlns:adec="http://schemas.microsoft.com/office/drawing/2017/decorative" val="1"/>
                </a:ext>
              </a:extLst>
            </p:cNvPr>
            <p:cNvSpPr>
              <a:spLocks noChangeArrowheads="1"/>
            </p:cNvSpPr>
            <p:nvPr/>
          </p:nvSpPr>
          <p:spPr bwMode="auto">
            <a:xfrm>
              <a:off x="3870326" y="7350126"/>
              <a:ext cx="476250" cy="1588"/>
            </a:xfrm>
            <a:prstGeom prst="rect">
              <a:avLst/>
            </a:prstGeom>
            <a:solidFill>
              <a:srgbClr val="82A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51" name="Rectangle 273">
              <a:extLst>
                <a:ext uri="{FF2B5EF4-FFF2-40B4-BE49-F238E27FC236}">
                  <a16:creationId xmlns:a16="http://schemas.microsoft.com/office/drawing/2014/main" id="{B9C9B621-856D-477D-93DD-A11300B16D47}"/>
                </a:ext>
                <a:ext uri="{C183D7F6-B498-43B3-948B-1728B52AA6E4}">
                  <adec:decorative xmlns:adec="http://schemas.microsoft.com/office/drawing/2017/decorative" val="1"/>
                </a:ext>
              </a:extLst>
            </p:cNvPr>
            <p:cNvSpPr>
              <a:spLocks noChangeArrowheads="1"/>
            </p:cNvSpPr>
            <p:nvPr/>
          </p:nvSpPr>
          <p:spPr bwMode="auto">
            <a:xfrm>
              <a:off x="3870326" y="7350126"/>
              <a:ext cx="47625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52" name="Rectangle 274">
              <a:extLst>
                <a:ext uri="{FF2B5EF4-FFF2-40B4-BE49-F238E27FC236}">
                  <a16:creationId xmlns:a16="http://schemas.microsoft.com/office/drawing/2014/main" id="{B0C9A58D-7E69-4B9A-8CE2-444CBC02A0BF}"/>
                </a:ext>
                <a:ext uri="{C183D7F6-B498-43B3-948B-1728B52AA6E4}">
                  <adec:decorative xmlns:adec="http://schemas.microsoft.com/office/drawing/2017/decorative" val="1"/>
                </a:ext>
              </a:extLst>
            </p:cNvPr>
            <p:cNvSpPr>
              <a:spLocks noChangeArrowheads="1"/>
            </p:cNvSpPr>
            <p:nvPr/>
          </p:nvSpPr>
          <p:spPr bwMode="auto">
            <a:xfrm>
              <a:off x="2971801" y="8012113"/>
              <a:ext cx="1588" cy="231775"/>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53" name="Rectangle 275">
              <a:extLst>
                <a:ext uri="{FF2B5EF4-FFF2-40B4-BE49-F238E27FC236}">
                  <a16:creationId xmlns:a16="http://schemas.microsoft.com/office/drawing/2014/main" id="{F85AC38B-3579-4315-A7A4-68EFA3C8F4F1}"/>
                </a:ext>
                <a:ext uri="{C183D7F6-B498-43B3-948B-1728B52AA6E4}">
                  <adec:decorative xmlns:adec="http://schemas.microsoft.com/office/drawing/2017/decorative" val="1"/>
                </a:ext>
              </a:extLst>
            </p:cNvPr>
            <p:cNvSpPr>
              <a:spLocks noChangeArrowheads="1"/>
            </p:cNvSpPr>
            <p:nvPr/>
          </p:nvSpPr>
          <p:spPr bwMode="auto">
            <a:xfrm>
              <a:off x="2971801" y="8012113"/>
              <a:ext cx="15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54" name="Freeform 276">
              <a:extLst>
                <a:ext uri="{FF2B5EF4-FFF2-40B4-BE49-F238E27FC236}">
                  <a16:creationId xmlns:a16="http://schemas.microsoft.com/office/drawing/2014/main" id="{2066F6A7-B027-4335-A499-BC9073E3E161}"/>
                </a:ext>
                <a:ext uri="{C183D7F6-B498-43B3-948B-1728B52AA6E4}">
                  <adec:decorative xmlns:adec="http://schemas.microsoft.com/office/drawing/2017/decorative" val="1"/>
                </a:ext>
              </a:extLst>
            </p:cNvPr>
            <p:cNvSpPr>
              <a:spLocks/>
            </p:cNvSpPr>
            <p:nvPr/>
          </p:nvSpPr>
          <p:spPr bwMode="auto">
            <a:xfrm>
              <a:off x="2495551" y="8012113"/>
              <a:ext cx="476250" cy="231775"/>
            </a:xfrm>
            <a:custGeom>
              <a:avLst/>
              <a:gdLst>
                <a:gd name="T0" fmla="*/ 300 w 300"/>
                <a:gd name="T1" fmla="*/ 0 h 146"/>
                <a:gd name="T2" fmla="*/ 0 w 300"/>
                <a:gd name="T3" fmla="*/ 90 h 146"/>
                <a:gd name="T4" fmla="*/ 0 w 300"/>
                <a:gd name="T5" fmla="*/ 146 h 146"/>
                <a:gd name="T6" fmla="*/ 300 w 300"/>
                <a:gd name="T7" fmla="*/ 146 h 146"/>
                <a:gd name="T8" fmla="*/ 300 w 300"/>
                <a:gd name="T9" fmla="*/ 0 h 146"/>
              </a:gdLst>
              <a:ahLst/>
              <a:cxnLst>
                <a:cxn ang="0">
                  <a:pos x="T0" y="T1"/>
                </a:cxn>
                <a:cxn ang="0">
                  <a:pos x="T2" y="T3"/>
                </a:cxn>
                <a:cxn ang="0">
                  <a:pos x="T4" y="T5"/>
                </a:cxn>
                <a:cxn ang="0">
                  <a:pos x="T6" y="T7"/>
                </a:cxn>
                <a:cxn ang="0">
                  <a:pos x="T8" y="T9"/>
                </a:cxn>
              </a:cxnLst>
              <a:rect l="0" t="0" r="r" b="b"/>
              <a:pathLst>
                <a:path w="300" h="146">
                  <a:moveTo>
                    <a:pt x="300" y="0"/>
                  </a:moveTo>
                  <a:lnTo>
                    <a:pt x="0" y="90"/>
                  </a:lnTo>
                  <a:lnTo>
                    <a:pt x="0" y="146"/>
                  </a:lnTo>
                  <a:lnTo>
                    <a:pt x="300" y="146"/>
                  </a:lnTo>
                  <a:lnTo>
                    <a:pt x="30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55" name="Freeform 277">
              <a:extLst>
                <a:ext uri="{FF2B5EF4-FFF2-40B4-BE49-F238E27FC236}">
                  <a16:creationId xmlns:a16="http://schemas.microsoft.com/office/drawing/2014/main" id="{468A92B9-DA99-4BAB-8393-5D8F51EE6417}"/>
                </a:ext>
                <a:ext uri="{C183D7F6-B498-43B3-948B-1728B52AA6E4}">
                  <adec:decorative xmlns:adec="http://schemas.microsoft.com/office/drawing/2017/decorative" val="1"/>
                </a:ext>
              </a:extLst>
            </p:cNvPr>
            <p:cNvSpPr>
              <a:spLocks/>
            </p:cNvSpPr>
            <p:nvPr/>
          </p:nvSpPr>
          <p:spPr bwMode="auto">
            <a:xfrm>
              <a:off x="2495551" y="8012113"/>
              <a:ext cx="476250" cy="231775"/>
            </a:xfrm>
            <a:custGeom>
              <a:avLst/>
              <a:gdLst>
                <a:gd name="T0" fmla="*/ 300 w 300"/>
                <a:gd name="T1" fmla="*/ 0 h 146"/>
                <a:gd name="T2" fmla="*/ 0 w 300"/>
                <a:gd name="T3" fmla="*/ 90 h 146"/>
                <a:gd name="T4" fmla="*/ 0 w 300"/>
                <a:gd name="T5" fmla="*/ 146 h 146"/>
                <a:gd name="T6" fmla="*/ 300 w 300"/>
                <a:gd name="T7" fmla="*/ 146 h 146"/>
                <a:gd name="T8" fmla="*/ 300 w 300"/>
                <a:gd name="T9" fmla="*/ 0 h 146"/>
              </a:gdLst>
              <a:ahLst/>
              <a:cxnLst>
                <a:cxn ang="0">
                  <a:pos x="T0" y="T1"/>
                </a:cxn>
                <a:cxn ang="0">
                  <a:pos x="T2" y="T3"/>
                </a:cxn>
                <a:cxn ang="0">
                  <a:pos x="T4" y="T5"/>
                </a:cxn>
                <a:cxn ang="0">
                  <a:pos x="T6" y="T7"/>
                </a:cxn>
                <a:cxn ang="0">
                  <a:pos x="T8" y="T9"/>
                </a:cxn>
              </a:cxnLst>
              <a:rect l="0" t="0" r="r" b="b"/>
              <a:pathLst>
                <a:path w="300" h="146">
                  <a:moveTo>
                    <a:pt x="300" y="0"/>
                  </a:moveTo>
                  <a:lnTo>
                    <a:pt x="0" y="90"/>
                  </a:lnTo>
                  <a:lnTo>
                    <a:pt x="0" y="146"/>
                  </a:lnTo>
                  <a:lnTo>
                    <a:pt x="300" y="146"/>
                  </a:lnTo>
                  <a:lnTo>
                    <a:pt x="3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56" name="Freeform 278">
              <a:extLst>
                <a:ext uri="{FF2B5EF4-FFF2-40B4-BE49-F238E27FC236}">
                  <a16:creationId xmlns:a16="http://schemas.microsoft.com/office/drawing/2014/main" id="{3D75C148-F2B4-4316-8160-854739473068}"/>
                </a:ext>
                <a:ext uri="{C183D7F6-B498-43B3-948B-1728B52AA6E4}">
                  <adec:decorative xmlns:adec="http://schemas.microsoft.com/office/drawing/2017/decorative" val="1"/>
                </a:ext>
              </a:extLst>
            </p:cNvPr>
            <p:cNvSpPr>
              <a:spLocks/>
            </p:cNvSpPr>
            <p:nvPr/>
          </p:nvSpPr>
          <p:spPr bwMode="auto">
            <a:xfrm>
              <a:off x="2495551" y="8243888"/>
              <a:ext cx="476250" cy="0"/>
            </a:xfrm>
            <a:custGeom>
              <a:avLst/>
              <a:gdLst>
                <a:gd name="T0" fmla="*/ 300 w 300"/>
                <a:gd name="T1" fmla="*/ 300 w 300"/>
                <a:gd name="T2" fmla="*/ 0 w 300"/>
                <a:gd name="T3" fmla="*/ 0 w 300"/>
                <a:gd name="T4" fmla="*/ 0 w 300"/>
                <a:gd name="T5" fmla="*/ 300 w 300"/>
                <a:gd name="T6" fmla="*/ 300 w 300"/>
              </a:gdLst>
              <a:ahLst/>
              <a:cxnLst>
                <a:cxn ang="0">
                  <a:pos x="T0" y="0"/>
                </a:cxn>
                <a:cxn ang="0">
                  <a:pos x="T1" y="0"/>
                </a:cxn>
                <a:cxn ang="0">
                  <a:pos x="T2" y="0"/>
                </a:cxn>
                <a:cxn ang="0">
                  <a:pos x="T3" y="0"/>
                </a:cxn>
                <a:cxn ang="0">
                  <a:pos x="T4" y="0"/>
                </a:cxn>
                <a:cxn ang="0">
                  <a:pos x="T5" y="0"/>
                </a:cxn>
                <a:cxn ang="0">
                  <a:pos x="T6" y="0"/>
                </a:cxn>
              </a:cxnLst>
              <a:rect l="0" t="0" r="r" b="b"/>
              <a:pathLst>
                <a:path w="300">
                  <a:moveTo>
                    <a:pt x="300" y="0"/>
                  </a:moveTo>
                  <a:lnTo>
                    <a:pt x="300" y="0"/>
                  </a:lnTo>
                  <a:lnTo>
                    <a:pt x="0" y="0"/>
                  </a:lnTo>
                  <a:lnTo>
                    <a:pt x="0" y="0"/>
                  </a:lnTo>
                  <a:lnTo>
                    <a:pt x="0" y="0"/>
                  </a:lnTo>
                  <a:lnTo>
                    <a:pt x="300" y="0"/>
                  </a:lnTo>
                  <a:lnTo>
                    <a:pt x="300" y="0"/>
                  </a:lnTo>
                  <a:close/>
                </a:path>
              </a:pathLst>
            </a:custGeom>
            <a:solidFill>
              <a:srgbClr val="DF5D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57" name="Freeform 279">
              <a:extLst>
                <a:ext uri="{FF2B5EF4-FFF2-40B4-BE49-F238E27FC236}">
                  <a16:creationId xmlns:a16="http://schemas.microsoft.com/office/drawing/2014/main" id="{2DF636B7-BCD9-4425-89F9-CCACAB95C868}"/>
                </a:ext>
                <a:ext uri="{C183D7F6-B498-43B3-948B-1728B52AA6E4}">
                  <adec:decorative xmlns:adec="http://schemas.microsoft.com/office/drawing/2017/decorative" val="1"/>
                </a:ext>
              </a:extLst>
            </p:cNvPr>
            <p:cNvSpPr>
              <a:spLocks/>
            </p:cNvSpPr>
            <p:nvPr/>
          </p:nvSpPr>
          <p:spPr bwMode="auto">
            <a:xfrm>
              <a:off x="2495551" y="8243888"/>
              <a:ext cx="476250" cy="0"/>
            </a:xfrm>
            <a:custGeom>
              <a:avLst/>
              <a:gdLst>
                <a:gd name="T0" fmla="*/ 300 w 300"/>
                <a:gd name="T1" fmla="*/ 300 w 300"/>
                <a:gd name="T2" fmla="*/ 0 w 300"/>
                <a:gd name="T3" fmla="*/ 0 w 300"/>
                <a:gd name="T4" fmla="*/ 0 w 300"/>
                <a:gd name="T5" fmla="*/ 300 w 300"/>
                <a:gd name="T6" fmla="*/ 300 w 300"/>
              </a:gdLst>
              <a:ahLst/>
              <a:cxnLst>
                <a:cxn ang="0">
                  <a:pos x="T0" y="0"/>
                </a:cxn>
                <a:cxn ang="0">
                  <a:pos x="T1" y="0"/>
                </a:cxn>
                <a:cxn ang="0">
                  <a:pos x="T2" y="0"/>
                </a:cxn>
                <a:cxn ang="0">
                  <a:pos x="T3" y="0"/>
                </a:cxn>
                <a:cxn ang="0">
                  <a:pos x="T4" y="0"/>
                </a:cxn>
                <a:cxn ang="0">
                  <a:pos x="T5" y="0"/>
                </a:cxn>
                <a:cxn ang="0">
                  <a:pos x="T6" y="0"/>
                </a:cxn>
              </a:cxnLst>
              <a:rect l="0" t="0" r="r" b="b"/>
              <a:pathLst>
                <a:path w="300">
                  <a:moveTo>
                    <a:pt x="300" y="0"/>
                  </a:moveTo>
                  <a:lnTo>
                    <a:pt x="300" y="0"/>
                  </a:lnTo>
                  <a:lnTo>
                    <a:pt x="0" y="0"/>
                  </a:lnTo>
                  <a:lnTo>
                    <a:pt x="0" y="0"/>
                  </a:lnTo>
                  <a:lnTo>
                    <a:pt x="0" y="0"/>
                  </a:lnTo>
                  <a:lnTo>
                    <a:pt x="300" y="0"/>
                  </a:lnTo>
                  <a:lnTo>
                    <a:pt x="3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73" name="Group 272" descr="circles at the end of bars">
            <a:extLst>
              <a:ext uri="{FF2B5EF4-FFF2-40B4-BE49-F238E27FC236}">
                <a16:creationId xmlns:a16="http://schemas.microsoft.com/office/drawing/2014/main" id="{80AA97E8-99FE-4B8D-B073-E87654B1B437}"/>
              </a:ext>
            </a:extLst>
          </p:cNvPr>
          <p:cNvGrpSpPr/>
          <p:nvPr/>
        </p:nvGrpSpPr>
        <p:grpSpPr>
          <a:xfrm>
            <a:off x="6973094" y="251222"/>
            <a:ext cx="1425178" cy="1053704"/>
            <a:chOff x="4600576" y="334963"/>
            <a:chExt cx="1900237" cy="1404938"/>
          </a:xfrm>
        </p:grpSpPr>
        <p:sp>
          <p:nvSpPr>
            <p:cNvPr id="99" name="Rectangle 100">
              <a:extLst>
                <a:ext uri="{FF2B5EF4-FFF2-40B4-BE49-F238E27FC236}">
                  <a16:creationId xmlns:a16="http://schemas.microsoft.com/office/drawing/2014/main" id="{4F5FB1DC-9118-4D51-954E-75A67BE9832A}"/>
                </a:ext>
                <a:ext uri="{C183D7F6-B498-43B3-948B-1728B52AA6E4}">
                  <adec:decorative xmlns:adec="http://schemas.microsoft.com/office/drawing/2017/decorative" val="1"/>
                </a:ext>
              </a:extLst>
            </p:cNvPr>
            <p:cNvSpPr>
              <a:spLocks noChangeArrowheads="1"/>
            </p:cNvSpPr>
            <p:nvPr/>
          </p:nvSpPr>
          <p:spPr bwMode="auto">
            <a:xfrm>
              <a:off x="4776788" y="417513"/>
              <a:ext cx="1724025" cy="193675"/>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0" name="Rectangle 101">
              <a:extLst>
                <a:ext uri="{FF2B5EF4-FFF2-40B4-BE49-F238E27FC236}">
                  <a16:creationId xmlns:a16="http://schemas.microsoft.com/office/drawing/2014/main" id="{E27CF52C-30D3-4A25-9B17-8E6A6E256779}"/>
                </a:ext>
                <a:ext uri="{C183D7F6-B498-43B3-948B-1728B52AA6E4}">
                  <adec:decorative xmlns:adec="http://schemas.microsoft.com/office/drawing/2017/decorative" val="1"/>
                </a:ext>
              </a:extLst>
            </p:cNvPr>
            <p:cNvSpPr>
              <a:spLocks noChangeArrowheads="1"/>
            </p:cNvSpPr>
            <p:nvPr/>
          </p:nvSpPr>
          <p:spPr bwMode="auto">
            <a:xfrm>
              <a:off x="5043488" y="766763"/>
              <a:ext cx="1457325" cy="193675"/>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1" name="Rectangle 102">
              <a:extLst>
                <a:ext uri="{FF2B5EF4-FFF2-40B4-BE49-F238E27FC236}">
                  <a16:creationId xmlns:a16="http://schemas.microsoft.com/office/drawing/2014/main" id="{88031B63-E546-4BB6-AB27-A2F4DE76E108}"/>
                </a:ext>
                <a:ext uri="{C183D7F6-B498-43B3-948B-1728B52AA6E4}">
                  <adec:decorative xmlns:adec="http://schemas.microsoft.com/office/drawing/2017/decorative" val="1"/>
                </a:ext>
              </a:extLst>
            </p:cNvPr>
            <p:cNvSpPr>
              <a:spLocks noChangeArrowheads="1"/>
            </p:cNvSpPr>
            <p:nvPr/>
          </p:nvSpPr>
          <p:spPr bwMode="auto">
            <a:xfrm>
              <a:off x="5313363" y="1112838"/>
              <a:ext cx="1187450" cy="196850"/>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2" name="Rectangle 103">
              <a:extLst>
                <a:ext uri="{FF2B5EF4-FFF2-40B4-BE49-F238E27FC236}">
                  <a16:creationId xmlns:a16="http://schemas.microsoft.com/office/drawing/2014/main" id="{70926701-207A-47B7-B0CF-9713B2687F9F}"/>
                </a:ext>
                <a:ext uri="{C183D7F6-B498-43B3-948B-1728B52AA6E4}">
                  <adec:decorative xmlns:adec="http://schemas.microsoft.com/office/drawing/2017/decorative" val="1"/>
                </a:ext>
              </a:extLst>
            </p:cNvPr>
            <p:cNvSpPr>
              <a:spLocks noChangeArrowheads="1"/>
            </p:cNvSpPr>
            <p:nvPr/>
          </p:nvSpPr>
          <p:spPr bwMode="auto">
            <a:xfrm>
              <a:off x="5580063" y="1460501"/>
              <a:ext cx="920750" cy="19685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3" name="Oval 104">
              <a:extLst>
                <a:ext uri="{FF2B5EF4-FFF2-40B4-BE49-F238E27FC236}">
                  <a16:creationId xmlns:a16="http://schemas.microsoft.com/office/drawing/2014/main" id="{47E44C73-E015-4F30-988E-5E2F878906F6}"/>
                </a:ext>
                <a:ext uri="{C183D7F6-B498-43B3-948B-1728B52AA6E4}">
                  <adec:decorative xmlns:adec="http://schemas.microsoft.com/office/drawing/2017/decorative" val="1"/>
                </a:ext>
              </a:extLst>
            </p:cNvPr>
            <p:cNvSpPr>
              <a:spLocks noChangeArrowheads="1"/>
            </p:cNvSpPr>
            <p:nvPr/>
          </p:nvSpPr>
          <p:spPr bwMode="auto">
            <a:xfrm>
              <a:off x="4600576" y="334963"/>
              <a:ext cx="360363" cy="361950"/>
            </a:xfrm>
            <a:prstGeom prst="ellipse">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4" name="Oval 105">
              <a:extLst>
                <a:ext uri="{FF2B5EF4-FFF2-40B4-BE49-F238E27FC236}">
                  <a16:creationId xmlns:a16="http://schemas.microsoft.com/office/drawing/2014/main" id="{4D7C7236-722B-47E3-B423-57FED4DDAC59}"/>
                </a:ext>
                <a:ext uri="{C183D7F6-B498-43B3-948B-1728B52AA6E4}">
                  <adec:decorative xmlns:adec="http://schemas.microsoft.com/office/drawing/2017/decorative" val="1"/>
                </a:ext>
              </a:extLst>
            </p:cNvPr>
            <p:cNvSpPr>
              <a:spLocks noChangeArrowheads="1"/>
            </p:cNvSpPr>
            <p:nvPr/>
          </p:nvSpPr>
          <p:spPr bwMode="auto">
            <a:xfrm>
              <a:off x="4654551" y="385763"/>
              <a:ext cx="252413" cy="257175"/>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5" name="Oval 106">
              <a:extLst>
                <a:ext uri="{FF2B5EF4-FFF2-40B4-BE49-F238E27FC236}">
                  <a16:creationId xmlns:a16="http://schemas.microsoft.com/office/drawing/2014/main" id="{EAE1260C-3F66-484E-92A0-1128A1D993EF}"/>
                </a:ext>
                <a:ext uri="{C183D7F6-B498-43B3-948B-1728B52AA6E4}">
                  <adec:decorative xmlns:adec="http://schemas.microsoft.com/office/drawing/2017/decorative" val="1"/>
                </a:ext>
              </a:extLst>
            </p:cNvPr>
            <p:cNvSpPr>
              <a:spLocks noChangeArrowheads="1"/>
            </p:cNvSpPr>
            <p:nvPr/>
          </p:nvSpPr>
          <p:spPr bwMode="auto">
            <a:xfrm>
              <a:off x="4868863" y="681038"/>
              <a:ext cx="361950" cy="361950"/>
            </a:xfrm>
            <a:prstGeom prst="ellipse">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6" name="Oval 107">
              <a:extLst>
                <a:ext uri="{FF2B5EF4-FFF2-40B4-BE49-F238E27FC236}">
                  <a16:creationId xmlns:a16="http://schemas.microsoft.com/office/drawing/2014/main" id="{C3CC275C-2DB8-4D6F-86E4-E60BCB732072}"/>
                </a:ext>
                <a:ext uri="{C183D7F6-B498-43B3-948B-1728B52AA6E4}">
                  <adec:decorative xmlns:adec="http://schemas.microsoft.com/office/drawing/2017/decorative" val="1"/>
                </a:ext>
              </a:extLst>
            </p:cNvPr>
            <p:cNvSpPr>
              <a:spLocks noChangeArrowheads="1"/>
            </p:cNvSpPr>
            <p:nvPr/>
          </p:nvSpPr>
          <p:spPr bwMode="auto">
            <a:xfrm>
              <a:off x="4919663" y="735013"/>
              <a:ext cx="257175" cy="257175"/>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7" name="Oval 108">
              <a:extLst>
                <a:ext uri="{FF2B5EF4-FFF2-40B4-BE49-F238E27FC236}">
                  <a16:creationId xmlns:a16="http://schemas.microsoft.com/office/drawing/2014/main" id="{48B74936-4A14-49E7-BD29-767BC29675EE}"/>
                </a:ext>
                <a:ext uri="{C183D7F6-B498-43B3-948B-1728B52AA6E4}">
                  <adec:decorative xmlns:adec="http://schemas.microsoft.com/office/drawing/2017/decorative" val="1"/>
                </a:ext>
              </a:extLst>
            </p:cNvPr>
            <p:cNvSpPr>
              <a:spLocks noChangeArrowheads="1"/>
            </p:cNvSpPr>
            <p:nvPr/>
          </p:nvSpPr>
          <p:spPr bwMode="auto">
            <a:xfrm>
              <a:off x="5135563" y="1030288"/>
              <a:ext cx="361950" cy="360363"/>
            </a:xfrm>
            <a:prstGeom prst="ellipse">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8" name="Oval 109">
              <a:extLst>
                <a:ext uri="{FF2B5EF4-FFF2-40B4-BE49-F238E27FC236}">
                  <a16:creationId xmlns:a16="http://schemas.microsoft.com/office/drawing/2014/main" id="{2BBCA214-B77F-401B-934F-563748826F3D}"/>
                </a:ext>
                <a:ext uri="{C183D7F6-B498-43B3-948B-1728B52AA6E4}">
                  <adec:decorative xmlns:adec="http://schemas.microsoft.com/office/drawing/2017/decorative" val="1"/>
                </a:ext>
              </a:extLst>
            </p:cNvPr>
            <p:cNvSpPr>
              <a:spLocks noChangeArrowheads="1"/>
            </p:cNvSpPr>
            <p:nvPr/>
          </p:nvSpPr>
          <p:spPr bwMode="auto">
            <a:xfrm>
              <a:off x="5189538" y="1084263"/>
              <a:ext cx="254000" cy="252413"/>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9" name="Oval 110">
              <a:extLst>
                <a:ext uri="{FF2B5EF4-FFF2-40B4-BE49-F238E27FC236}">
                  <a16:creationId xmlns:a16="http://schemas.microsoft.com/office/drawing/2014/main" id="{D59FA3AF-AE9D-4719-BC17-AF43ECC8BA3B}"/>
                </a:ext>
                <a:ext uri="{C183D7F6-B498-43B3-948B-1728B52AA6E4}">
                  <adec:decorative xmlns:adec="http://schemas.microsoft.com/office/drawing/2017/decorative" val="1"/>
                </a:ext>
              </a:extLst>
            </p:cNvPr>
            <p:cNvSpPr>
              <a:spLocks noChangeArrowheads="1"/>
            </p:cNvSpPr>
            <p:nvPr/>
          </p:nvSpPr>
          <p:spPr bwMode="auto">
            <a:xfrm>
              <a:off x="5402263" y="1377951"/>
              <a:ext cx="361950" cy="361950"/>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0" name="Oval 111">
              <a:extLst>
                <a:ext uri="{FF2B5EF4-FFF2-40B4-BE49-F238E27FC236}">
                  <a16:creationId xmlns:a16="http://schemas.microsoft.com/office/drawing/2014/main" id="{1A4573BE-64E1-486F-BB29-8E5EF9DA6543}"/>
                </a:ext>
                <a:ext uri="{C183D7F6-B498-43B3-948B-1728B52AA6E4}">
                  <adec:decorative xmlns:adec="http://schemas.microsoft.com/office/drawing/2017/decorative" val="1"/>
                </a:ext>
              </a:extLst>
            </p:cNvPr>
            <p:cNvSpPr>
              <a:spLocks noChangeArrowheads="1"/>
            </p:cNvSpPr>
            <p:nvPr/>
          </p:nvSpPr>
          <p:spPr bwMode="auto">
            <a:xfrm>
              <a:off x="5456238" y="1431926"/>
              <a:ext cx="254000" cy="254000"/>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76" name="Group 275" descr="circles followed by round ended bars">
            <a:extLst>
              <a:ext uri="{FF2B5EF4-FFF2-40B4-BE49-F238E27FC236}">
                <a16:creationId xmlns:a16="http://schemas.microsoft.com/office/drawing/2014/main" id="{DD97E361-69E5-4D33-913A-8F54DCC737ED}"/>
              </a:ext>
            </a:extLst>
          </p:cNvPr>
          <p:cNvGrpSpPr/>
          <p:nvPr/>
        </p:nvGrpSpPr>
        <p:grpSpPr>
          <a:xfrm>
            <a:off x="6982620" y="1516857"/>
            <a:ext cx="1420415" cy="1094185"/>
            <a:chOff x="4613276" y="2022476"/>
            <a:chExt cx="1893887" cy="1458913"/>
          </a:xfrm>
        </p:grpSpPr>
        <p:sp>
          <p:nvSpPr>
            <p:cNvPr id="43" name="Freeform 44">
              <a:extLst>
                <a:ext uri="{FF2B5EF4-FFF2-40B4-BE49-F238E27FC236}">
                  <a16:creationId xmlns:a16="http://schemas.microsoft.com/office/drawing/2014/main" id="{9B753295-1425-48A2-A378-52E81638C985}"/>
                </a:ext>
                <a:ext uri="{C183D7F6-B498-43B3-948B-1728B52AA6E4}">
                  <adec:decorative xmlns:adec="http://schemas.microsoft.com/office/drawing/2017/decorative" val="1"/>
                </a:ext>
              </a:extLst>
            </p:cNvPr>
            <p:cNvSpPr>
              <a:spLocks/>
            </p:cNvSpPr>
            <p:nvPr/>
          </p:nvSpPr>
          <p:spPr bwMode="auto">
            <a:xfrm>
              <a:off x="4960938" y="2022476"/>
              <a:ext cx="1546225" cy="314325"/>
            </a:xfrm>
            <a:custGeom>
              <a:avLst/>
              <a:gdLst>
                <a:gd name="T0" fmla="*/ 438 w 487"/>
                <a:gd name="T1" fmla="*/ 99 h 99"/>
                <a:gd name="T2" fmla="*/ 49 w 487"/>
                <a:gd name="T3" fmla="*/ 99 h 99"/>
                <a:gd name="T4" fmla="*/ 0 w 487"/>
                <a:gd name="T5" fmla="*/ 49 h 99"/>
                <a:gd name="T6" fmla="*/ 49 w 487"/>
                <a:gd name="T7" fmla="*/ 0 h 99"/>
                <a:gd name="T8" fmla="*/ 438 w 487"/>
                <a:gd name="T9" fmla="*/ 0 h 99"/>
                <a:gd name="T10" fmla="*/ 487 w 487"/>
                <a:gd name="T11" fmla="*/ 49 h 99"/>
                <a:gd name="T12" fmla="*/ 438 w 487"/>
                <a:gd name="T13" fmla="*/ 99 h 99"/>
              </a:gdLst>
              <a:ahLst/>
              <a:cxnLst>
                <a:cxn ang="0">
                  <a:pos x="T0" y="T1"/>
                </a:cxn>
                <a:cxn ang="0">
                  <a:pos x="T2" y="T3"/>
                </a:cxn>
                <a:cxn ang="0">
                  <a:pos x="T4" y="T5"/>
                </a:cxn>
                <a:cxn ang="0">
                  <a:pos x="T6" y="T7"/>
                </a:cxn>
                <a:cxn ang="0">
                  <a:pos x="T8" y="T9"/>
                </a:cxn>
                <a:cxn ang="0">
                  <a:pos x="T10" y="T11"/>
                </a:cxn>
                <a:cxn ang="0">
                  <a:pos x="T12" y="T13"/>
                </a:cxn>
              </a:cxnLst>
              <a:rect l="0" t="0" r="r" b="b"/>
              <a:pathLst>
                <a:path w="487" h="99">
                  <a:moveTo>
                    <a:pt x="438" y="99"/>
                  </a:moveTo>
                  <a:cubicBezTo>
                    <a:pt x="49" y="99"/>
                    <a:pt x="49" y="99"/>
                    <a:pt x="49" y="99"/>
                  </a:cubicBezTo>
                  <a:cubicBezTo>
                    <a:pt x="22" y="99"/>
                    <a:pt x="0" y="77"/>
                    <a:pt x="0" y="49"/>
                  </a:cubicBezTo>
                  <a:cubicBezTo>
                    <a:pt x="0" y="22"/>
                    <a:pt x="22" y="0"/>
                    <a:pt x="49" y="0"/>
                  </a:cubicBezTo>
                  <a:cubicBezTo>
                    <a:pt x="438" y="0"/>
                    <a:pt x="438" y="0"/>
                    <a:pt x="438" y="0"/>
                  </a:cubicBezTo>
                  <a:cubicBezTo>
                    <a:pt x="465" y="0"/>
                    <a:pt x="487" y="22"/>
                    <a:pt x="487" y="49"/>
                  </a:cubicBezTo>
                  <a:cubicBezTo>
                    <a:pt x="487" y="77"/>
                    <a:pt x="465" y="99"/>
                    <a:pt x="438" y="99"/>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4" name="Freeform 45">
              <a:extLst>
                <a:ext uri="{FF2B5EF4-FFF2-40B4-BE49-F238E27FC236}">
                  <a16:creationId xmlns:a16="http://schemas.microsoft.com/office/drawing/2014/main" id="{8451E49F-3F09-4084-850B-FA1D4042E8C4}"/>
                </a:ext>
                <a:ext uri="{C183D7F6-B498-43B3-948B-1728B52AA6E4}">
                  <adec:decorative xmlns:adec="http://schemas.microsoft.com/office/drawing/2017/decorative" val="1"/>
                </a:ext>
              </a:extLst>
            </p:cNvPr>
            <p:cNvSpPr>
              <a:spLocks/>
            </p:cNvSpPr>
            <p:nvPr/>
          </p:nvSpPr>
          <p:spPr bwMode="auto">
            <a:xfrm>
              <a:off x="5202238" y="2403476"/>
              <a:ext cx="1304925" cy="314325"/>
            </a:xfrm>
            <a:custGeom>
              <a:avLst/>
              <a:gdLst>
                <a:gd name="T0" fmla="*/ 362 w 411"/>
                <a:gd name="T1" fmla="*/ 99 h 99"/>
                <a:gd name="T2" fmla="*/ 50 w 411"/>
                <a:gd name="T3" fmla="*/ 99 h 99"/>
                <a:gd name="T4" fmla="*/ 0 w 411"/>
                <a:gd name="T5" fmla="*/ 50 h 99"/>
                <a:gd name="T6" fmla="*/ 50 w 411"/>
                <a:gd name="T7" fmla="*/ 0 h 99"/>
                <a:gd name="T8" fmla="*/ 362 w 411"/>
                <a:gd name="T9" fmla="*/ 0 h 99"/>
                <a:gd name="T10" fmla="*/ 411 w 411"/>
                <a:gd name="T11" fmla="*/ 50 h 99"/>
                <a:gd name="T12" fmla="*/ 362 w 411"/>
                <a:gd name="T13" fmla="*/ 99 h 99"/>
              </a:gdLst>
              <a:ahLst/>
              <a:cxnLst>
                <a:cxn ang="0">
                  <a:pos x="T0" y="T1"/>
                </a:cxn>
                <a:cxn ang="0">
                  <a:pos x="T2" y="T3"/>
                </a:cxn>
                <a:cxn ang="0">
                  <a:pos x="T4" y="T5"/>
                </a:cxn>
                <a:cxn ang="0">
                  <a:pos x="T6" y="T7"/>
                </a:cxn>
                <a:cxn ang="0">
                  <a:pos x="T8" y="T9"/>
                </a:cxn>
                <a:cxn ang="0">
                  <a:pos x="T10" y="T11"/>
                </a:cxn>
                <a:cxn ang="0">
                  <a:pos x="T12" y="T13"/>
                </a:cxn>
              </a:cxnLst>
              <a:rect l="0" t="0" r="r" b="b"/>
              <a:pathLst>
                <a:path w="411" h="99">
                  <a:moveTo>
                    <a:pt x="362" y="99"/>
                  </a:moveTo>
                  <a:cubicBezTo>
                    <a:pt x="50" y="99"/>
                    <a:pt x="50" y="99"/>
                    <a:pt x="50" y="99"/>
                  </a:cubicBezTo>
                  <a:cubicBezTo>
                    <a:pt x="22" y="99"/>
                    <a:pt x="0" y="77"/>
                    <a:pt x="0" y="50"/>
                  </a:cubicBezTo>
                  <a:cubicBezTo>
                    <a:pt x="0" y="22"/>
                    <a:pt x="22" y="0"/>
                    <a:pt x="50" y="0"/>
                  </a:cubicBezTo>
                  <a:cubicBezTo>
                    <a:pt x="362" y="0"/>
                    <a:pt x="362" y="0"/>
                    <a:pt x="362" y="0"/>
                  </a:cubicBezTo>
                  <a:cubicBezTo>
                    <a:pt x="389" y="0"/>
                    <a:pt x="411" y="22"/>
                    <a:pt x="411" y="50"/>
                  </a:cubicBezTo>
                  <a:cubicBezTo>
                    <a:pt x="411" y="77"/>
                    <a:pt x="389" y="99"/>
                    <a:pt x="362" y="99"/>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5" name="Freeform 46">
              <a:extLst>
                <a:ext uri="{FF2B5EF4-FFF2-40B4-BE49-F238E27FC236}">
                  <a16:creationId xmlns:a16="http://schemas.microsoft.com/office/drawing/2014/main" id="{A356982A-7340-4A45-8791-6AF72856B2A7}"/>
                </a:ext>
                <a:ext uri="{C183D7F6-B498-43B3-948B-1728B52AA6E4}">
                  <adec:decorative xmlns:adec="http://schemas.microsoft.com/office/drawing/2017/decorative" val="1"/>
                </a:ext>
              </a:extLst>
            </p:cNvPr>
            <p:cNvSpPr>
              <a:spLocks/>
            </p:cNvSpPr>
            <p:nvPr/>
          </p:nvSpPr>
          <p:spPr bwMode="auto">
            <a:xfrm>
              <a:off x="5446713" y="2784476"/>
              <a:ext cx="1060450" cy="317500"/>
            </a:xfrm>
            <a:custGeom>
              <a:avLst/>
              <a:gdLst>
                <a:gd name="T0" fmla="*/ 285 w 334"/>
                <a:gd name="T1" fmla="*/ 100 h 100"/>
                <a:gd name="T2" fmla="*/ 49 w 334"/>
                <a:gd name="T3" fmla="*/ 100 h 100"/>
                <a:gd name="T4" fmla="*/ 0 w 334"/>
                <a:gd name="T5" fmla="*/ 50 h 100"/>
                <a:gd name="T6" fmla="*/ 0 w 334"/>
                <a:gd name="T7" fmla="*/ 50 h 100"/>
                <a:gd name="T8" fmla="*/ 49 w 334"/>
                <a:gd name="T9" fmla="*/ 0 h 100"/>
                <a:gd name="T10" fmla="*/ 285 w 334"/>
                <a:gd name="T11" fmla="*/ 0 h 100"/>
                <a:gd name="T12" fmla="*/ 334 w 334"/>
                <a:gd name="T13" fmla="*/ 50 h 100"/>
                <a:gd name="T14" fmla="*/ 334 w 334"/>
                <a:gd name="T15" fmla="*/ 50 h 100"/>
                <a:gd name="T16" fmla="*/ 285 w 334"/>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4" h="100">
                  <a:moveTo>
                    <a:pt x="285" y="100"/>
                  </a:moveTo>
                  <a:cubicBezTo>
                    <a:pt x="49" y="100"/>
                    <a:pt x="49" y="100"/>
                    <a:pt x="49" y="100"/>
                  </a:cubicBezTo>
                  <a:cubicBezTo>
                    <a:pt x="22" y="100"/>
                    <a:pt x="0" y="78"/>
                    <a:pt x="0" y="50"/>
                  </a:cubicBezTo>
                  <a:cubicBezTo>
                    <a:pt x="0" y="50"/>
                    <a:pt x="0" y="50"/>
                    <a:pt x="0" y="50"/>
                  </a:cubicBezTo>
                  <a:cubicBezTo>
                    <a:pt x="0" y="23"/>
                    <a:pt x="22" y="0"/>
                    <a:pt x="49" y="0"/>
                  </a:cubicBezTo>
                  <a:cubicBezTo>
                    <a:pt x="285" y="0"/>
                    <a:pt x="285" y="0"/>
                    <a:pt x="285" y="0"/>
                  </a:cubicBezTo>
                  <a:cubicBezTo>
                    <a:pt x="312" y="0"/>
                    <a:pt x="334" y="23"/>
                    <a:pt x="334" y="50"/>
                  </a:cubicBezTo>
                  <a:cubicBezTo>
                    <a:pt x="334" y="50"/>
                    <a:pt x="334" y="50"/>
                    <a:pt x="334" y="50"/>
                  </a:cubicBezTo>
                  <a:cubicBezTo>
                    <a:pt x="334" y="78"/>
                    <a:pt x="312" y="100"/>
                    <a:pt x="285" y="100"/>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6" name="Freeform 47">
              <a:extLst>
                <a:ext uri="{FF2B5EF4-FFF2-40B4-BE49-F238E27FC236}">
                  <a16:creationId xmlns:a16="http://schemas.microsoft.com/office/drawing/2014/main" id="{5D044ACC-CB97-4E1C-9CEB-02A7DBCECF94}"/>
                </a:ext>
                <a:ext uri="{C183D7F6-B498-43B3-948B-1728B52AA6E4}">
                  <adec:decorative xmlns:adec="http://schemas.microsoft.com/office/drawing/2017/decorative" val="1"/>
                </a:ext>
              </a:extLst>
            </p:cNvPr>
            <p:cNvSpPr>
              <a:spLocks/>
            </p:cNvSpPr>
            <p:nvPr/>
          </p:nvSpPr>
          <p:spPr bwMode="auto">
            <a:xfrm>
              <a:off x="5688013" y="3168651"/>
              <a:ext cx="819150" cy="312738"/>
            </a:xfrm>
            <a:custGeom>
              <a:avLst/>
              <a:gdLst>
                <a:gd name="T0" fmla="*/ 209 w 258"/>
                <a:gd name="T1" fmla="*/ 99 h 99"/>
                <a:gd name="T2" fmla="*/ 50 w 258"/>
                <a:gd name="T3" fmla="*/ 99 h 99"/>
                <a:gd name="T4" fmla="*/ 0 w 258"/>
                <a:gd name="T5" fmla="*/ 49 h 99"/>
                <a:gd name="T6" fmla="*/ 50 w 258"/>
                <a:gd name="T7" fmla="*/ 0 h 99"/>
                <a:gd name="T8" fmla="*/ 209 w 258"/>
                <a:gd name="T9" fmla="*/ 0 h 99"/>
                <a:gd name="T10" fmla="*/ 258 w 258"/>
                <a:gd name="T11" fmla="*/ 49 h 99"/>
                <a:gd name="T12" fmla="*/ 209 w 258"/>
                <a:gd name="T13" fmla="*/ 99 h 99"/>
              </a:gdLst>
              <a:ahLst/>
              <a:cxnLst>
                <a:cxn ang="0">
                  <a:pos x="T0" y="T1"/>
                </a:cxn>
                <a:cxn ang="0">
                  <a:pos x="T2" y="T3"/>
                </a:cxn>
                <a:cxn ang="0">
                  <a:pos x="T4" y="T5"/>
                </a:cxn>
                <a:cxn ang="0">
                  <a:pos x="T6" y="T7"/>
                </a:cxn>
                <a:cxn ang="0">
                  <a:pos x="T8" y="T9"/>
                </a:cxn>
                <a:cxn ang="0">
                  <a:pos x="T10" y="T11"/>
                </a:cxn>
                <a:cxn ang="0">
                  <a:pos x="T12" y="T13"/>
                </a:cxn>
              </a:cxnLst>
              <a:rect l="0" t="0" r="r" b="b"/>
              <a:pathLst>
                <a:path w="258" h="99">
                  <a:moveTo>
                    <a:pt x="209" y="99"/>
                  </a:moveTo>
                  <a:cubicBezTo>
                    <a:pt x="50" y="99"/>
                    <a:pt x="50" y="99"/>
                    <a:pt x="50" y="99"/>
                  </a:cubicBezTo>
                  <a:cubicBezTo>
                    <a:pt x="22" y="99"/>
                    <a:pt x="0" y="77"/>
                    <a:pt x="0" y="49"/>
                  </a:cubicBezTo>
                  <a:cubicBezTo>
                    <a:pt x="0" y="22"/>
                    <a:pt x="22" y="0"/>
                    <a:pt x="50" y="0"/>
                  </a:cubicBezTo>
                  <a:cubicBezTo>
                    <a:pt x="209" y="0"/>
                    <a:pt x="209" y="0"/>
                    <a:pt x="209" y="0"/>
                  </a:cubicBezTo>
                  <a:cubicBezTo>
                    <a:pt x="236" y="0"/>
                    <a:pt x="258" y="22"/>
                    <a:pt x="258" y="49"/>
                  </a:cubicBezTo>
                  <a:cubicBezTo>
                    <a:pt x="258" y="77"/>
                    <a:pt x="236" y="99"/>
                    <a:pt x="209" y="99"/>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5" name="Oval 116">
              <a:extLst>
                <a:ext uri="{FF2B5EF4-FFF2-40B4-BE49-F238E27FC236}">
                  <a16:creationId xmlns:a16="http://schemas.microsoft.com/office/drawing/2014/main" id="{24AD4A72-688F-4AFE-8686-1F165521B0A9}"/>
                </a:ext>
                <a:ext uri="{C183D7F6-B498-43B3-948B-1728B52AA6E4}">
                  <adec:decorative xmlns:adec="http://schemas.microsoft.com/office/drawing/2017/decorative" val="1"/>
                </a:ext>
              </a:extLst>
            </p:cNvPr>
            <p:cNvSpPr>
              <a:spLocks noChangeArrowheads="1"/>
            </p:cNvSpPr>
            <p:nvPr/>
          </p:nvSpPr>
          <p:spPr bwMode="auto">
            <a:xfrm>
              <a:off x="4613276" y="2025651"/>
              <a:ext cx="309563" cy="311150"/>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6" name="Oval 117">
              <a:extLst>
                <a:ext uri="{FF2B5EF4-FFF2-40B4-BE49-F238E27FC236}">
                  <a16:creationId xmlns:a16="http://schemas.microsoft.com/office/drawing/2014/main" id="{A96D3D1D-BEE1-4418-8906-881CCC6AE307}"/>
                </a:ext>
                <a:ext uri="{C183D7F6-B498-43B3-948B-1728B52AA6E4}">
                  <adec:decorative xmlns:adec="http://schemas.microsoft.com/office/drawing/2017/decorative" val="1"/>
                </a:ext>
              </a:extLst>
            </p:cNvPr>
            <p:cNvSpPr>
              <a:spLocks noChangeArrowheads="1"/>
            </p:cNvSpPr>
            <p:nvPr/>
          </p:nvSpPr>
          <p:spPr bwMode="auto">
            <a:xfrm>
              <a:off x="4849813" y="2406651"/>
              <a:ext cx="314325" cy="311150"/>
            </a:xfrm>
            <a:prstGeom prst="ellipse">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7" name="Oval 118">
              <a:extLst>
                <a:ext uri="{FF2B5EF4-FFF2-40B4-BE49-F238E27FC236}">
                  <a16:creationId xmlns:a16="http://schemas.microsoft.com/office/drawing/2014/main" id="{83D8361A-C0FD-41A4-933D-4DB2E6102649}"/>
                </a:ext>
                <a:ext uri="{C183D7F6-B498-43B3-948B-1728B52AA6E4}">
                  <adec:decorative xmlns:adec="http://schemas.microsoft.com/office/drawing/2017/decorative" val="1"/>
                </a:ext>
              </a:extLst>
            </p:cNvPr>
            <p:cNvSpPr>
              <a:spLocks noChangeArrowheads="1"/>
            </p:cNvSpPr>
            <p:nvPr/>
          </p:nvSpPr>
          <p:spPr bwMode="auto">
            <a:xfrm>
              <a:off x="5097463" y="2787651"/>
              <a:ext cx="311150" cy="311150"/>
            </a:xfrm>
            <a:prstGeom prst="ellipse">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8" name="Oval 119">
              <a:extLst>
                <a:ext uri="{FF2B5EF4-FFF2-40B4-BE49-F238E27FC236}">
                  <a16:creationId xmlns:a16="http://schemas.microsoft.com/office/drawing/2014/main" id="{D12A7125-EB51-4FA6-BA36-8A5FF7DA3A7A}"/>
                </a:ext>
                <a:ext uri="{C183D7F6-B498-43B3-948B-1728B52AA6E4}">
                  <adec:decorative xmlns:adec="http://schemas.microsoft.com/office/drawing/2017/decorative" val="1"/>
                </a:ext>
              </a:extLst>
            </p:cNvPr>
            <p:cNvSpPr>
              <a:spLocks noChangeArrowheads="1"/>
            </p:cNvSpPr>
            <p:nvPr/>
          </p:nvSpPr>
          <p:spPr bwMode="auto">
            <a:xfrm>
              <a:off x="5335588" y="3168651"/>
              <a:ext cx="311150" cy="312738"/>
            </a:xfrm>
            <a:prstGeom prst="ellipse">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77" name="Group 276" descr="rounded edge bars with circles just inside the edge">
            <a:extLst>
              <a:ext uri="{FF2B5EF4-FFF2-40B4-BE49-F238E27FC236}">
                <a16:creationId xmlns:a16="http://schemas.microsoft.com/office/drawing/2014/main" id="{4F5D03D3-F131-4F4A-AB36-56609EEB83E6}"/>
              </a:ext>
            </a:extLst>
          </p:cNvPr>
          <p:cNvGrpSpPr/>
          <p:nvPr/>
        </p:nvGrpSpPr>
        <p:grpSpPr>
          <a:xfrm>
            <a:off x="7015957" y="2830117"/>
            <a:ext cx="1382316" cy="1097756"/>
            <a:chOff x="4657726" y="3773488"/>
            <a:chExt cx="1843088" cy="1463675"/>
          </a:xfrm>
        </p:grpSpPr>
        <p:sp>
          <p:nvSpPr>
            <p:cNvPr id="47" name="Freeform 48">
              <a:extLst>
                <a:ext uri="{FF2B5EF4-FFF2-40B4-BE49-F238E27FC236}">
                  <a16:creationId xmlns:a16="http://schemas.microsoft.com/office/drawing/2014/main" id="{48736D9D-DFDB-4D77-9306-565F9FFEA77E}"/>
                </a:ext>
                <a:ext uri="{C183D7F6-B498-43B3-948B-1728B52AA6E4}">
                  <adec:decorative xmlns:adec="http://schemas.microsoft.com/office/drawing/2017/decorative" val="1"/>
                </a:ext>
              </a:extLst>
            </p:cNvPr>
            <p:cNvSpPr>
              <a:spLocks/>
            </p:cNvSpPr>
            <p:nvPr/>
          </p:nvSpPr>
          <p:spPr bwMode="auto">
            <a:xfrm>
              <a:off x="4657726" y="3773488"/>
              <a:ext cx="1843088" cy="317500"/>
            </a:xfrm>
            <a:custGeom>
              <a:avLst/>
              <a:gdLst>
                <a:gd name="T0" fmla="*/ 581 w 581"/>
                <a:gd name="T1" fmla="*/ 100 h 100"/>
                <a:gd name="T2" fmla="*/ 49 w 581"/>
                <a:gd name="T3" fmla="*/ 100 h 100"/>
                <a:gd name="T4" fmla="*/ 0 w 581"/>
                <a:gd name="T5" fmla="*/ 50 h 100"/>
                <a:gd name="T6" fmla="*/ 49 w 581"/>
                <a:gd name="T7" fmla="*/ 0 h 100"/>
                <a:gd name="T8" fmla="*/ 581 w 581"/>
                <a:gd name="T9" fmla="*/ 0 h 100"/>
                <a:gd name="T10" fmla="*/ 581 w 581"/>
                <a:gd name="T11" fmla="*/ 100 h 100"/>
              </a:gdLst>
              <a:ahLst/>
              <a:cxnLst>
                <a:cxn ang="0">
                  <a:pos x="T0" y="T1"/>
                </a:cxn>
                <a:cxn ang="0">
                  <a:pos x="T2" y="T3"/>
                </a:cxn>
                <a:cxn ang="0">
                  <a:pos x="T4" y="T5"/>
                </a:cxn>
                <a:cxn ang="0">
                  <a:pos x="T6" y="T7"/>
                </a:cxn>
                <a:cxn ang="0">
                  <a:pos x="T8" y="T9"/>
                </a:cxn>
                <a:cxn ang="0">
                  <a:pos x="T10" y="T11"/>
                </a:cxn>
              </a:cxnLst>
              <a:rect l="0" t="0" r="r" b="b"/>
              <a:pathLst>
                <a:path w="581" h="100">
                  <a:moveTo>
                    <a:pt x="581" y="100"/>
                  </a:moveTo>
                  <a:cubicBezTo>
                    <a:pt x="49" y="100"/>
                    <a:pt x="49" y="100"/>
                    <a:pt x="49" y="100"/>
                  </a:cubicBezTo>
                  <a:cubicBezTo>
                    <a:pt x="22" y="100"/>
                    <a:pt x="0" y="77"/>
                    <a:pt x="0" y="50"/>
                  </a:cubicBezTo>
                  <a:cubicBezTo>
                    <a:pt x="0" y="23"/>
                    <a:pt x="22" y="0"/>
                    <a:pt x="49" y="0"/>
                  </a:cubicBezTo>
                  <a:cubicBezTo>
                    <a:pt x="581" y="0"/>
                    <a:pt x="581" y="0"/>
                    <a:pt x="581" y="0"/>
                  </a:cubicBezTo>
                  <a:lnTo>
                    <a:pt x="581" y="10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8" name="Freeform 49">
              <a:extLst>
                <a:ext uri="{FF2B5EF4-FFF2-40B4-BE49-F238E27FC236}">
                  <a16:creationId xmlns:a16="http://schemas.microsoft.com/office/drawing/2014/main" id="{FD1B0213-ABF1-4E63-BCF6-03976E85E4EC}"/>
                </a:ext>
                <a:ext uri="{C183D7F6-B498-43B3-948B-1728B52AA6E4}">
                  <adec:decorative xmlns:adec="http://schemas.microsoft.com/office/drawing/2017/decorative" val="1"/>
                </a:ext>
              </a:extLst>
            </p:cNvPr>
            <p:cNvSpPr>
              <a:spLocks/>
            </p:cNvSpPr>
            <p:nvPr/>
          </p:nvSpPr>
          <p:spPr bwMode="auto">
            <a:xfrm>
              <a:off x="4897438" y="4157663"/>
              <a:ext cx="1603375" cy="314325"/>
            </a:xfrm>
            <a:custGeom>
              <a:avLst/>
              <a:gdLst>
                <a:gd name="T0" fmla="*/ 505 w 505"/>
                <a:gd name="T1" fmla="*/ 99 h 99"/>
                <a:gd name="T2" fmla="*/ 50 w 505"/>
                <a:gd name="T3" fmla="*/ 99 h 99"/>
                <a:gd name="T4" fmla="*/ 0 w 505"/>
                <a:gd name="T5" fmla="*/ 49 h 99"/>
                <a:gd name="T6" fmla="*/ 50 w 505"/>
                <a:gd name="T7" fmla="*/ 0 h 99"/>
                <a:gd name="T8" fmla="*/ 505 w 505"/>
                <a:gd name="T9" fmla="*/ 0 h 99"/>
                <a:gd name="T10" fmla="*/ 505 w 505"/>
                <a:gd name="T11" fmla="*/ 99 h 99"/>
              </a:gdLst>
              <a:ahLst/>
              <a:cxnLst>
                <a:cxn ang="0">
                  <a:pos x="T0" y="T1"/>
                </a:cxn>
                <a:cxn ang="0">
                  <a:pos x="T2" y="T3"/>
                </a:cxn>
                <a:cxn ang="0">
                  <a:pos x="T4" y="T5"/>
                </a:cxn>
                <a:cxn ang="0">
                  <a:pos x="T6" y="T7"/>
                </a:cxn>
                <a:cxn ang="0">
                  <a:pos x="T8" y="T9"/>
                </a:cxn>
                <a:cxn ang="0">
                  <a:pos x="T10" y="T11"/>
                </a:cxn>
              </a:cxnLst>
              <a:rect l="0" t="0" r="r" b="b"/>
              <a:pathLst>
                <a:path w="505" h="99">
                  <a:moveTo>
                    <a:pt x="505" y="99"/>
                  </a:moveTo>
                  <a:cubicBezTo>
                    <a:pt x="50" y="99"/>
                    <a:pt x="50" y="99"/>
                    <a:pt x="50" y="99"/>
                  </a:cubicBezTo>
                  <a:cubicBezTo>
                    <a:pt x="22" y="99"/>
                    <a:pt x="0" y="77"/>
                    <a:pt x="0" y="49"/>
                  </a:cubicBezTo>
                  <a:cubicBezTo>
                    <a:pt x="0" y="22"/>
                    <a:pt x="22" y="0"/>
                    <a:pt x="50" y="0"/>
                  </a:cubicBezTo>
                  <a:cubicBezTo>
                    <a:pt x="505" y="0"/>
                    <a:pt x="505" y="0"/>
                    <a:pt x="505" y="0"/>
                  </a:cubicBezTo>
                  <a:lnTo>
                    <a:pt x="505" y="99"/>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9" name="Freeform 50">
              <a:extLst>
                <a:ext uri="{FF2B5EF4-FFF2-40B4-BE49-F238E27FC236}">
                  <a16:creationId xmlns:a16="http://schemas.microsoft.com/office/drawing/2014/main" id="{607DCFE3-CEB9-4D65-AB11-13FE07E589D6}"/>
                </a:ext>
                <a:ext uri="{C183D7F6-B498-43B3-948B-1728B52AA6E4}">
                  <adec:decorative xmlns:adec="http://schemas.microsoft.com/office/drawing/2017/decorative" val="1"/>
                </a:ext>
              </a:extLst>
            </p:cNvPr>
            <p:cNvSpPr>
              <a:spLocks/>
            </p:cNvSpPr>
            <p:nvPr/>
          </p:nvSpPr>
          <p:spPr bwMode="auto">
            <a:xfrm>
              <a:off x="5141913" y="4538663"/>
              <a:ext cx="1358900" cy="314325"/>
            </a:xfrm>
            <a:custGeom>
              <a:avLst/>
              <a:gdLst>
                <a:gd name="T0" fmla="*/ 428 w 428"/>
                <a:gd name="T1" fmla="*/ 99 h 99"/>
                <a:gd name="T2" fmla="*/ 49 w 428"/>
                <a:gd name="T3" fmla="*/ 99 h 99"/>
                <a:gd name="T4" fmla="*/ 0 w 428"/>
                <a:gd name="T5" fmla="*/ 50 h 99"/>
                <a:gd name="T6" fmla="*/ 49 w 428"/>
                <a:gd name="T7" fmla="*/ 0 h 99"/>
                <a:gd name="T8" fmla="*/ 428 w 428"/>
                <a:gd name="T9" fmla="*/ 0 h 99"/>
                <a:gd name="T10" fmla="*/ 428 w 428"/>
                <a:gd name="T11" fmla="*/ 99 h 99"/>
              </a:gdLst>
              <a:ahLst/>
              <a:cxnLst>
                <a:cxn ang="0">
                  <a:pos x="T0" y="T1"/>
                </a:cxn>
                <a:cxn ang="0">
                  <a:pos x="T2" y="T3"/>
                </a:cxn>
                <a:cxn ang="0">
                  <a:pos x="T4" y="T5"/>
                </a:cxn>
                <a:cxn ang="0">
                  <a:pos x="T6" y="T7"/>
                </a:cxn>
                <a:cxn ang="0">
                  <a:pos x="T8" y="T9"/>
                </a:cxn>
                <a:cxn ang="0">
                  <a:pos x="T10" y="T11"/>
                </a:cxn>
              </a:cxnLst>
              <a:rect l="0" t="0" r="r" b="b"/>
              <a:pathLst>
                <a:path w="428" h="99">
                  <a:moveTo>
                    <a:pt x="428" y="99"/>
                  </a:moveTo>
                  <a:cubicBezTo>
                    <a:pt x="49" y="99"/>
                    <a:pt x="49" y="99"/>
                    <a:pt x="49" y="99"/>
                  </a:cubicBezTo>
                  <a:cubicBezTo>
                    <a:pt x="22" y="99"/>
                    <a:pt x="0" y="77"/>
                    <a:pt x="0" y="50"/>
                  </a:cubicBezTo>
                  <a:cubicBezTo>
                    <a:pt x="0" y="22"/>
                    <a:pt x="22" y="0"/>
                    <a:pt x="49" y="0"/>
                  </a:cubicBezTo>
                  <a:cubicBezTo>
                    <a:pt x="428" y="0"/>
                    <a:pt x="428" y="0"/>
                    <a:pt x="428" y="0"/>
                  </a:cubicBezTo>
                  <a:lnTo>
                    <a:pt x="428" y="99"/>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0" name="Freeform 51">
              <a:extLst>
                <a:ext uri="{FF2B5EF4-FFF2-40B4-BE49-F238E27FC236}">
                  <a16:creationId xmlns:a16="http://schemas.microsoft.com/office/drawing/2014/main" id="{B638DD61-59A2-4F19-AD80-6E4DCFD58A28}"/>
                </a:ext>
                <a:ext uri="{C183D7F6-B498-43B3-948B-1728B52AA6E4}">
                  <adec:decorative xmlns:adec="http://schemas.microsoft.com/office/drawing/2017/decorative" val="1"/>
                </a:ext>
              </a:extLst>
            </p:cNvPr>
            <p:cNvSpPr>
              <a:spLocks/>
            </p:cNvSpPr>
            <p:nvPr/>
          </p:nvSpPr>
          <p:spPr bwMode="auto">
            <a:xfrm>
              <a:off x="5383213" y="4922838"/>
              <a:ext cx="1117600" cy="314325"/>
            </a:xfrm>
            <a:custGeom>
              <a:avLst/>
              <a:gdLst>
                <a:gd name="T0" fmla="*/ 352 w 352"/>
                <a:gd name="T1" fmla="*/ 99 h 99"/>
                <a:gd name="T2" fmla="*/ 50 w 352"/>
                <a:gd name="T3" fmla="*/ 99 h 99"/>
                <a:gd name="T4" fmla="*/ 0 w 352"/>
                <a:gd name="T5" fmla="*/ 49 h 99"/>
                <a:gd name="T6" fmla="*/ 50 w 352"/>
                <a:gd name="T7" fmla="*/ 0 h 99"/>
                <a:gd name="T8" fmla="*/ 352 w 352"/>
                <a:gd name="T9" fmla="*/ 0 h 99"/>
                <a:gd name="T10" fmla="*/ 352 w 352"/>
                <a:gd name="T11" fmla="*/ 99 h 99"/>
              </a:gdLst>
              <a:ahLst/>
              <a:cxnLst>
                <a:cxn ang="0">
                  <a:pos x="T0" y="T1"/>
                </a:cxn>
                <a:cxn ang="0">
                  <a:pos x="T2" y="T3"/>
                </a:cxn>
                <a:cxn ang="0">
                  <a:pos x="T4" y="T5"/>
                </a:cxn>
                <a:cxn ang="0">
                  <a:pos x="T6" y="T7"/>
                </a:cxn>
                <a:cxn ang="0">
                  <a:pos x="T8" y="T9"/>
                </a:cxn>
                <a:cxn ang="0">
                  <a:pos x="T10" y="T11"/>
                </a:cxn>
              </a:cxnLst>
              <a:rect l="0" t="0" r="r" b="b"/>
              <a:pathLst>
                <a:path w="352" h="99">
                  <a:moveTo>
                    <a:pt x="352" y="99"/>
                  </a:moveTo>
                  <a:cubicBezTo>
                    <a:pt x="50" y="99"/>
                    <a:pt x="50" y="99"/>
                    <a:pt x="50" y="99"/>
                  </a:cubicBezTo>
                  <a:cubicBezTo>
                    <a:pt x="22" y="99"/>
                    <a:pt x="0" y="77"/>
                    <a:pt x="0" y="49"/>
                  </a:cubicBezTo>
                  <a:cubicBezTo>
                    <a:pt x="0" y="22"/>
                    <a:pt x="22" y="0"/>
                    <a:pt x="50" y="0"/>
                  </a:cubicBezTo>
                  <a:cubicBezTo>
                    <a:pt x="352" y="0"/>
                    <a:pt x="352" y="0"/>
                    <a:pt x="352" y="0"/>
                  </a:cubicBezTo>
                  <a:lnTo>
                    <a:pt x="352" y="99"/>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1" name="Oval 112">
              <a:extLst>
                <a:ext uri="{FF2B5EF4-FFF2-40B4-BE49-F238E27FC236}">
                  <a16:creationId xmlns:a16="http://schemas.microsoft.com/office/drawing/2014/main" id="{959FE639-68AB-49AD-9792-1B8DFE65EA95}"/>
                </a:ext>
                <a:ext uri="{C183D7F6-B498-43B3-948B-1728B52AA6E4}">
                  <adec:decorative xmlns:adec="http://schemas.microsoft.com/office/drawing/2017/decorative" val="1"/>
                </a:ext>
              </a:extLst>
            </p:cNvPr>
            <p:cNvSpPr>
              <a:spLocks noChangeArrowheads="1"/>
            </p:cNvSpPr>
            <p:nvPr/>
          </p:nvSpPr>
          <p:spPr bwMode="auto">
            <a:xfrm>
              <a:off x="4721226" y="3846513"/>
              <a:ext cx="169863" cy="171450"/>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2" name="Oval 113">
              <a:extLst>
                <a:ext uri="{FF2B5EF4-FFF2-40B4-BE49-F238E27FC236}">
                  <a16:creationId xmlns:a16="http://schemas.microsoft.com/office/drawing/2014/main" id="{8C059A96-2F85-4192-B74F-2E34523C3410}"/>
                </a:ext>
                <a:ext uri="{C183D7F6-B498-43B3-948B-1728B52AA6E4}">
                  <adec:decorative xmlns:adec="http://schemas.microsoft.com/office/drawing/2017/decorative" val="1"/>
                </a:ext>
              </a:extLst>
            </p:cNvPr>
            <p:cNvSpPr>
              <a:spLocks noChangeArrowheads="1"/>
            </p:cNvSpPr>
            <p:nvPr/>
          </p:nvSpPr>
          <p:spPr bwMode="auto">
            <a:xfrm>
              <a:off x="4960938" y="4230688"/>
              <a:ext cx="171450" cy="171450"/>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3" name="Oval 114">
              <a:extLst>
                <a:ext uri="{FF2B5EF4-FFF2-40B4-BE49-F238E27FC236}">
                  <a16:creationId xmlns:a16="http://schemas.microsoft.com/office/drawing/2014/main" id="{D98F7AA4-1D34-44E5-A82D-AF208950277A}"/>
                </a:ext>
                <a:ext uri="{C183D7F6-B498-43B3-948B-1728B52AA6E4}">
                  <adec:decorative xmlns:adec="http://schemas.microsoft.com/office/drawing/2017/decorative" val="1"/>
                </a:ext>
              </a:extLst>
            </p:cNvPr>
            <p:cNvSpPr>
              <a:spLocks noChangeArrowheads="1"/>
            </p:cNvSpPr>
            <p:nvPr/>
          </p:nvSpPr>
          <p:spPr bwMode="auto">
            <a:xfrm>
              <a:off x="5205413" y="4614863"/>
              <a:ext cx="171450" cy="171450"/>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4" name="Oval 115">
              <a:extLst>
                <a:ext uri="{FF2B5EF4-FFF2-40B4-BE49-F238E27FC236}">
                  <a16:creationId xmlns:a16="http://schemas.microsoft.com/office/drawing/2014/main" id="{BC8421CE-1F06-433D-A1E4-F571F84649DA}"/>
                </a:ext>
                <a:ext uri="{C183D7F6-B498-43B3-948B-1728B52AA6E4}">
                  <adec:decorative xmlns:adec="http://schemas.microsoft.com/office/drawing/2017/decorative" val="1"/>
                </a:ext>
              </a:extLst>
            </p:cNvPr>
            <p:cNvSpPr>
              <a:spLocks noChangeArrowheads="1"/>
            </p:cNvSpPr>
            <p:nvPr/>
          </p:nvSpPr>
          <p:spPr bwMode="auto">
            <a:xfrm>
              <a:off x="5446713" y="4995863"/>
              <a:ext cx="171450" cy="171450"/>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81" name="Group 280" descr="speech bubbles in succession">
            <a:extLst>
              <a:ext uri="{FF2B5EF4-FFF2-40B4-BE49-F238E27FC236}">
                <a16:creationId xmlns:a16="http://schemas.microsoft.com/office/drawing/2014/main" id="{31E267DD-7A7B-49F0-810F-A01AAFEF94DA}"/>
              </a:ext>
            </a:extLst>
          </p:cNvPr>
          <p:cNvGrpSpPr/>
          <p:nvPr/>
        </p:nvGrpSpPr>
        <p:grpSpPr>
          <a:xfrm>
            <a:off x="7075488" y="4160044"/>
            <a:ext cx="1291828" cy="300038"/>
            <a:chOff x="4737101" y="5546726"/>
            <a:chExt cx="1722437" cy="400050"/>
          </a:xfrm>
        </p:grpSpPr>
        <p:sp>
          <p:nvSpPr>
            <p:cNvPr id="89" name="Rectangle 90">
              <a:extLst>
                <a:ext uri="{FF2B5EF4-FFF2-40B4-BE49-F238E27FC236}">
                  <a16:creationId xmlns:a16="http://schemas.microsoft.com/office/drawing/2014/main" id="{64B60241-6676-40FA-AA5C-4EACA9581068}"/>
                </a:ext>
                <a:ext uri="{C183D7F6-B498-43B3-948B-1728B52AA6E4}">
                  <adec:decorative xmlns:adec="http://schemas.microsoft.com/office/drawing/2017/decorative" val="1"/>
                </a:ext>
              </a:extLst>
            </p:cNvPr>
            <p:cNvSpPr>
              <a:spLocks noChangeArrowheads="1"/>
            </p:cNvSpPr>
            <p:nvPr/>
          </p:nvSpPr>
          <p:spPr bwMode="auto">
            <a:xfrm>
              <a:off x="6110288" y="5546726"/>
              <a:ext cx="349250" cy="31750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0" name="Rectangle 91">
              <a:extLst>
                <a:ext uri="{FF2B5EF4-FFF2-40B4-BE49-F238E27FC236}">
                  <a16:creationId xmlns:a16="http://schemas.microsoft.com/office/drawing/2014/main" id="{FBEF08DA-6C97-40D4-B311-53AC251A3EFA}"/>
                </a:ext>
                <a:ext uri="{C183D7F6-B498-43B3-948B-1728B52AA6E4}">
                  <adec:decorative xmlns:adec="http://schemas.microsoft.com/office/drawing/2017/decorative" val="1"/>
                </a:ext>
              </a:extLst>
            </p:cNvPr>
            <p:cNvSpPr>
              <a:spLocks noChangeArrowheads="1"/>
            </p:cNvSpPr>
            <p:nvPr/>
          </p:nvSpPr>
          <p:spPr bwMode="auto">
            <a:xfrm>
              <a:off x="5583238" y="5546726"/>
              <a:ext cx="501650" cy="317500"/>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1" name="Rectangle 92">
              <a:extLst>
                <a:ext uri="{FF2B5EF4-FFF2-40B4-BE49-F238E27FC236}">
                  <a16:creationId xmlns:a16="http://schemas.microsoft.com/office/drawing/2014/main" id="{89D31518-40E5-4803-BF2E-2950D8555771}"/>
                </a:ext>
                <a:ext uri="{C183D7F6-B498-43B3-948B-1728B52AA6E4}">
                  <adec:decorative xmlns:adec="http://schemas.microsoft.com/office/drawing/2017/decorative" val="1"/>
                </a:ext>
              </a:extLst>
            </p:cNvPr>
            <p:cNvSpPr>
              <a:spLocks noChangeArrowheads="1"/>
            </p:cNvSpPr>
            <p:nvPr/>
          </p:nvSpPr>
          <p:spPr bwMode="auto">
            <a:xfrm>
              <a:off x="5049838" y="5546726"/>
              <a:ext cx="508000" cy="3175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2" name="Rectangle 93">
              <a:extLst>
                <a:ext uri="{FF2B5EF4-FFF2-40B4-BE49-F238E27FC236}">
                  <a16:creationId xmlns:a16="http://schemas.microsoft.com/office/drawing/2014/main" id="{45CAFAE4-815B-4048-8927-C46CEB6A2475}"/>
                </a:ext>
                <a:ext uri="{C183D7F6-B498-43B3-948B-1728B52AA6E4}">
                  <adec:decorative xmlns:adec="http://schemas.microsoft.com/office/drawing/2017/decorative" val="1"/>
                </a:ext>
              </a:extLst>
            </p:cNvPr>
            <p:cNvSpPr>
              <a:spLocks noChangeArrowheads="1"/>
            </p:cNvSpPr>
            <p:nvPr/>
          </p:nvSpPr>
          <p:spPr bwMode="auto">
            <a:xfrm>
              <a:off x="4737101" y="5546726"/>
              <a:ext cx="287338" cy="317500"/>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9" name="Freeform 120">
              <a:extLst>
                <a:ext uri="{FF2B5EF4-FFF2-40B4-BE49-F238E27FC236}">
                  <a16:creationId xmlns:a16="http://schemas.microsoft.com/office/drawing/2014/main" id="{D1185B08-A9E6-4F8D-83CF-82FD46C2D0CD}"/>
                </a:ext>
                <a:ext uri="{C183D7F6-B498-43B3-948B-1728B52AA6E4}">
                  <adec:decorative xmlns:adec="http://schemas.microsoft.com/office/drawing/2017/decorative" val="1"/>
                </a:ext>
              </a:extLst>
            </p:cNvPr>
            <p:cNvSpPr>
              <a:spLocks/>
            </p:cNvSpPr>
            <p:nvPr/>
          </p:nvSpPr>
          <p:spPr bwMode="auto">
            <a:xfrm>
              <a:off x="4792663" y="5857876"/>
              <a:ext cx="177800" cy="88900"/>
            </a:xfrm>
            <a:custGeom>
              <a:avLst/>
              <a:gdLst>
                <a:gd name="T0" fmla="*/ 56 w 112"/>
                <a:gd name="T1" fmla="*/ 56 h 56"/>
                <a:gd name="T2" fmla="*/ 0 w 112"/>
                <a:gd name="T3" fmla="*/ 0 h 56"/>
                <a:gd name="T4" fmla="*/ 112 w 112"/>
                <a:gd name="T5" fmla="*/ 0 h 56"/>
                <a:gd name="T6" fmla="*/ 56 w 112"/>
                <a:gd name="T7" fmla="*/ 56 h 56"/>
              </a:gdLst>
              <a:ahLst/>
              <a:cxnLst>
                <a:cxn ang="0">
                  <a:pos x="T0" y="T1"/>
                </a:cxn>
                <a:cxn ang="0">
                  <a:pos x="T2" y="T3"/>
                </a:cxn>
                <a:cxn ang="0">
                  <a:pos x="T4" y="T5"/>
                </a:cxn>
                <a:cxn ang="0">
                  <a:pos x="T6" y="T7"/>
                </a:cxn>
              </a:cxnLst>
              <a:rect l="0" t="0" r="r" b="b"/>
              <a:pathLst>
                <a:path w="112" h="56">
                  <a:moveTo>
                    <a:pt x="56" y="56"/>
                  </a:moveTo>
                  <a:lnTo>
                    <a:pt x="0" y="0"/>
                  </a:lnTo>
                  <a:lnTo>
                    <a:pt x="112" y="0"/>
                  </a:lnTo>
                  <a:lnTo>
                    <a:pt x="56" y="56"/>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0" name="Freeform 121">
              <a:extLst>
                <a:ext uri="{FF2B5EF4-FFF2-40B4-BE49-F238E27FC236}">
                  <a16:creationId xmlns:a16="http://schemas.microsoft.com/office/drawing/2014/main" id="{623B7F96-7F4B-41FD-80B6-B81B7FC8A22E}"/>
                </a:ext>
                <a:ext uri="{C183D7F6-B498-43B3-948B-1728B52AA6E4}">
                  <adec:decorative xmlns:adec="http://schemas.microsoft.com/office/drawing/2017/decorative" val="1"/>
                </a:ext>
              </a:extLst>
            </p:cNvPr>
            <p:cNvSpPr>
              <a:spLocks/>
            </p:cNvSpPr>
            <p:nvPr/>
          </p:nvSpPr>
          <p:spPr bwMode="auto">
            <a:xfrm>
              <a:off x="5214938" y="5857876"/>
              <a:ext cx="177800" cy="88900"/>
            </a:xfrm>
            <a:custGeom>
              <a:avLst/>
              <a:gdLst>
                <a:gd name="T0" fmla="*/ 56 w 112"/>
                <a:gd name="T1" fmla="*/ 56 h 56"/>
                <a:gd name="T2" fmla="*/ 0 w 112"/>
                <a:gd name="T3" fmla="*/ 0 h 56"/>
                <a:gd name="T4" fmla="*/ 112 w 112"/>
                <a:gd name="T5" fmla="*/ 0 h 56"/>
                <a:gd name="T6" fmla="*/ 56 w 112"/>
                <a:gd name="T7" fmla="*/ 56 h 56"/>
              </a:gdLst>
              <a:ahLst/>
              <a:cxnLst>
                <a:cxn ang="0">
                  <a:pos x="T0" y="T1"/>
                </a:cxn>
                <a:cxn ang="0">
                  <a:pos x="T2" y="T3"/>
                </a:cxn>
                <a:cxn ang="0">
                  <a:pos x="T4" y="T5"/>
                </a:cxn>
                <a:cxn ang="0">
                  <a:pos x="T6" y="T7"/>
                </a:cxn>
              </a:cxnLst>
              <a:rect l="0" t="0" r="r" b="b"/>
              <a:pathLst>
                <a:path w="112" h="56">
                  <a:moveTo>
                    <a:pt x="56" y="56"/>
                  </a:moveTo>
                  <a:lnTo>
                    <a:pt x="0" y="0"/>
                  </a:lnTo>
                  <a:lnTo>
                    <a:pt x="112" y="0"/>
                  </a:lnTo>
                  <a:lnTo>
                    <a:pt x="56" y="56"/>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1" name="Freeform 122">
              <a:extLst>
                <a:ext uri="{FF2B5EF4-FFF2-40B4-BE49-F238E27FC236}">
                  <a16:creationId xmlns:a16="http://schemas.microsoft.com/office/drawing/2014/main" id="{88B5CD29-6558-4660-8632-21F9315A541B}"/>
                </a:ext>
                <a:ext uri="{C183D7F6-B498-43B3-948B-1728B52AA6E4}">
                  <adec:decorative xmlns:adec="http://schemas.microsoft.com/office/drawing/2017/decorative" val="1"/>
                </a:ext>
              </a:extLst>
            </p:cNvPr>
            <p:cNvSpPr>
              <a:spLocks/>
            </p:cNvSpPr>
            <p:nvPr/>
          </p:nvSpPr>
          <p:spPr bwMode="auto">
            <a:xfrm>
              <a:off x="5745163" y="5857876"/>
              <a:ext cx="177800" cy="88900"/>
            </a:xfrm>
            <a:custGeom>
              <a:avLst/>
              <a:gdLst>
                <a:gd name="T0" fmla="*/ 56 w 112"/>
                <a:gd name="T1" fmla="*/ 56 h 56"/>
                <a:gd name="T2" fmla="*/ 0 w 112"/>
                <a:gd name="T3" fmla="*/ 0 h 56"/>
                <a:gd name="T4" fmla="*/ 112 w 112"/>
                <a:gd name="T5" fmla="*/ 0 h 56"/>
                <a:gd name="T6" fmla="*/ 56 w 112"/>
                <a:gd name="T7" fmla="*/ 56 h 56"/>
              </a:gdLst>
              <a:ahLst/>
              <a:cxnLst>
                <a:cxn ang="0">
                  <a:pos x="T0" y="T1"/>
                </a:cxn>
                <a:cxn ang="0">
                  <a:pos x="T2" y="T3"/>
                </a:cxn>
                <a:cxn ang="0">
                  <a:pos x="T4" y="T5"/>
                </a:cxn>
                <a:cxn ang="0">
                  <a:pos x="T6" y="T7"/>
                </a:cxn>
              </a:cxnLst>
              <a:rect l="0" t="0" r="r" b="b"/>
              <a:pathLst>
                <a:path w="112" h="56">
                  <a:moveTo>
                    <a:pt x="56" y="56"/>
                  </a:moveTo>
                  <a:lnTo>
                    <a:pt x="0" y="0"/>
                  </a:lnTo>
                  <a:lnTo>
                    <a:pt x="112" y="0"/>
                  </a:lnTo>
                  <a:lnTo>
                    <a:pt x="56" y="56"/>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2" name="Freeform 123">
              <a:extLst>
                <a:ext uri="{FF2B5EF4-FFF2-40B4-BE49-F238E27FC236}">
                  <a16:creationId xmlns:a16="http://schemas.microsoft.com/office/drawing/2014/main" id="{2F0710CB-AE8A-4054-9590-0DBEB06CBB40}"/>
                </a:ext>
                <a:ext uri="{C183D7F6-B498-43B3-948B-1728B52AA6E4}">
                  <adec:decorative xmlns:adec="http://schemas.microsoft.com/office/drawing/2017/decorative" val="1"/>
                </a:ext>
              </a:extLst>
            </p:cNvPr>
            <p:cNvSpPr>
              <a:spLocks/>
            </p:cNvSpPr>
            <p:nvPr/>
          </p:nvSpPr>
          <p:spPr bwMode="auto">
            <a:xfrm>
              <a:off x="6196013" y="5857876"/>
              <a:ext cx="177800" cy="88900"/>
            </a:xfrm>
            <a:custGeom>
              <a:avLst/>
              <a:gdLst>
                <a:gd name="T0" fmla="*/ 56 w 112"/>
                <a:gd name="T1" fmla="*/ 56 h 56"/>
                <a:gd name="T2" fmla="*/ 0 w 112"/>
                <a:gd name="T3" fmla="*/ 0 h 56"/>
                <a:gd name="T4" fmla="*/ 112 w 112"/>
                <a:gd name="T5" fmla="*/ 0 h 56"/>
                <a:gd name="T6" fmla="*/ 56 w 112"/>
                <a:gd name="T7" fmla="*/ 56 h 56"/>
              </a:gdLst>
              <a:ahLst/>
              <a:cxnLst>
                <a:cxn ang="0">
                  <a:pos x="T0" y="T1"/>
                </a:cxn>
                <a:cxn ang="0">
                  <a:pos x="T2" y="T3"/>
                </a:cxn>
                <a:cxn ang="0">
                  <a:pos x="T4" y="T5"/>
                </a:cxn>
                <a:cxn ang="0">
                  <a:pos x="T6" y="T7"/>
                </a:cxn>
              </a:cxnLst>
              <a:rect l="0" t="0" r="r" b="b"/>
              <a:pathLst>
                <a:path w="112" h="56">
                  <a:moveTo>
                    <a:pt x="56" y="56"/>
                  </a:moveTo>
                  <a:lnTo>
                    <a:pt x="0" y="0"/>
                  </a:lnTo>
                  <a:lnTo>
                    <a:pt x="112" y="0"/>
                  </a:lnTo>
                  <a:lnTo>
                    <a:pt x="56" y="56"/>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82" name="Group 281" descr="arrows in succession pointing right">
            <a:extLst>
              <a:ext uri="{FF2B5EF4-FFF2-40B4-BE49-F238E27FC236}">
                <a16:creationId xmlns:a16="http://schemas.microsoft.com/office/drawing/2014/main" id="{961A4A75-DA66-4FBC-90AD-C93870F5D806}"/>
              </a:ext>
            </a:extLst>
          </p:cNvPr>
          <p:cNvGrpSpPr/>
          <p:nvPr/>
        </p:nvGrpSpPr>
        <p:grpSpPr>
          <a:xfrm>
            <a:off x="7025482" y="4629151"/>
            <a:ext cx="1360884" cy="423863"/>
            <a:chOff x="4670426" y="6172201"/>
            <a:chExt cx="1814512" cy="565150"/>
          </a:xfrm>
        </p:grpSpPr>
        <p:sp>
          <p:nvSpPr>
            <p:cNvPr id="60" name="Rectangle 61">
              <a:extLst>
                <a:ext uri="{FF2B5EF4-FFF2-40B4-BE49-F238E27FC236}">
                  <a16:creationId xmlns:a16="http://schemas.microsoft.com/office/drawing/2014/main" id="{9EACF0C7-ED21-47B8-979A-871C0205AE02}"/>
                </a:ext>
                <a:ext uri="{C183D7F6-B498-43B3-948B-1728B52AA6E4}">
                  <adec:decorative xmlns:adec="http://schemas.microsoft.com/office/drawing/2017/decorative" val="1"/>
                </a:ext>
              </a:extLst>
            </p:cNvPr>
            <p:cNvSpPr>
              <a:spLocks noChangeArrowheads="1"/>
            </p:cNvSpPr>
            <p:nvPr/>
          </p:nvSpPr>
          <p:spPr bwMode="auto">
            <a:xfrm>
              <a:off x="4670426" y="6283326"/>
              <a:ext cx="360363" cy="34290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1" name="Freeform 62">
              <a:extLst>
                <a:ext uri="{FF2B5EF4-FFF2-40B4-BE49-F238E27FC236}">
                  <a16:creationId xmlns:a16="http://schemas.microsoft.com/office/drawing/2014/main" id="{1E9AF3BA-9211-40AB-8B44-05467DBA836E}"/>
                </a:ext>
                <a:ext uri="{C183D7F6-B498-43B3-948B-1728B52AA6E4}">
                  <adec:decorative xmlns:adec="http://schemas.microsoft.com/office/drawing/2017/decorative" val="1"/>
                </a:ext>
              </a:extLst>
            </p:cNvPr>
            <p:cNvSpPr>
              <a:spLocks/>
            </p:cNvSpPr>
            <p:nvPr/>
          </p:nvSpPr>
          <p:spPr bwMode="auto">
            <a:xfrm>
              <a:off x="5002213" y="6172201"/>
              <a:ext cx="196850" cy="565150"/>
            </a:xfrm>
            <a:custGeom>
              <a:avLst/>
              <a:gdLst>
                <a:gd name="T0" fmla="*/ 124 w 124"/>
                <a:gd name="T1" fmla="*/ 178 h 356"/>
                <a:gd name="T2" fmla="*/ 0 w 124"/>
                <a:gd name="T3" fmla="*/ 356 h 356"/>
                <a:gd name="T4" fmla="*/ 0 w 124"/>
                <a:gd name="T5" fmla="*/ 0 h 356"/>
                <a:gd name="T6" fmla="*/ 124 w 124"/>
                <a:gd name="T7" fmla="*/ 178 h 356"/>
              </a:gdLst>
              <a:ahLst/>
              <a:cxnLst>
                <a:cxn ang="0">
                  <a:pos x="T0" y="T1"/>
                </a:cxn>
                <a:cxn ang="0">
                  <a:pos x="T2" y="T3"/>
                </a:cxn>
                <a:cxn ang="0">
                  <a:pos x="T4" y="T5"/>
                </a:cxn>
                <a:cxn ang="0">
                  <a:pos x="T6" y="T7"/>
                </a:cxn>
              </a:cxnLst>
              <a:rect l="0" t="0" r="r" b="b"/>
              <a:pathLst>
                <a:path w="124" h="356">
                  <a:moveTo>
                    <a:pt x="124" y="178"/>
                  </a:moveTo>
                  <a:lnTo>
                    <a:pt x="0" y="356"/>
                  </a:lnTo>
                  <a:lnTo>
                    <a:pt x="0" y="0"/>
                  </a:lnTo>
                  <a:lnTo>
                    <a:pt x="124" y="178"/>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2" name="Freeform 63">
              <a:extLst>
                <a:ext uri="{FF2B5EF4-FFF2-40B4-BE49-F238E27FC236}">
                  <a16:creationId xmlns:a16="http://schemas.microsoft.com/office/drawing/2014/main" id="{C2467D08-B1E4-4E5C-B9F5-025E29E52C2A}"/>
                </a:ext>
                <a:ext uri="{C183D7F6-B498-43B3-948B-1728B52AA6E4}">
                  <adec:decorative xmlns:adec="http://schemas.microsoft.com/office/drawing/2017/decorative" val="1"/>
                </a:ext>
              </a:extLst>
            </p:cNvPr>
            <p:cNvSpPr>
              <a:spLocks/>
            </p:cNvSpPr>
            <p:nvPr/>
          </p:nvSpPr>
          <p:spPr bwMode="auto">
            <a:xfrm>
              <a:off x="5430838" y="6172201"/>
              <a:ext cx="196850" cy="565150"/>
            </a:xfrm>
            <a:custGeom>
              <a:avLst/>
              <a:gdLst>
                <a:gd name="T0" fmla="*/ 124 w 124"/>
                <a:gd name="T1" fmla="*/ 178 h 356"/>
                <a:gd name="T2" fmla="*/ 0 w 124"/>
                <a:gd name="T3" fmla="*/ 356 h 356"/>
                <a:gd name="T4" fmla="*/ 0 w 124"/>
                <a:gd name="T5" fmla="*/ 0 h 356"/>
                <a:gd name="T6" fmla="*/ 124 w 124"/>
                <a:gd name="T7" fmla="*/ 178 h 356"/>
              </a:gdLst>
              <a:ahLst/>
              <a:cxnLst>
                <a:cxn ang="0">
                  <a:pos x="T0" y="T1"/>
                </a:cxn>
                <a:cxn ang="0">
                  <a:pos x="T2" y="T3"/>
                </a:cxn>
                <a:cxn ang="0">
                  <a:pos x="T4" y="T5"/>
                </a:cxn>
                <a:cxn ang="0">
                  <a:pos x="T6" y="T7"/>
                </a:cxn>
              </a:cxnLst>
              <a:rect l="0" t="0" r="r" b="b"/>
              <a:pathLst>
                <a:path w="124" h="356">
                  <a:moveTo>
                    <a:pt x="124" y="178"/>
                  </a:moveTo>
                  <a:lnTo>
                    <a:pt x="0" y="356"/>
                  </a:lnTo>
                  <a:lnTo>
                    <a:pt x="0" y="0"/>
                  </a:lnTo>
                  <a:lnTo>
                    <a:pt x="124" y="178"/>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3" name="Freeform 64">
              <a:extLst>
                <a:ext uri="{FF2B5EF4-FFF2-40B4-BE49-F238E27FC236}">
                  <a16:creationId xmlns:a16="http://schemas.microsoft.com/office/drawing/2014/main" id="{6CDC27A3-56B3-41F8-9521-D9E4F2AB1225}"/>
                </a:ext>
                <a:ext uri="{C183D7F6-B498-43B3-948B-1728B52AA6E4}">
                  <adec:decorative xmlns:adec="http://schemas.microsoft.com/office/drawing/2017/decorative" val="1"/>
                </a:ext>
              </a:extLst>
            </p:cNvPr>
            <p:cNvSpPr>
              <a:spLocks/>
            </p:cNvSpPr>
            <p:nvPr/>
          </p:nvSpPr>
          <p:spPr bwMode="auto">
            <a:xfrm>
              <a:off x="5103813" y="6283326"/>
              <a:ext cx="355600" cy="342900"/>
            </a:xfrm>
            <a:custGeom>
              <a:avLst/>
              <a:gdLst>
                <a:gd name="T0" fmla="*/ 0 w 224"/>
                <a:gd name="T1" fmla="*/ 0 h 216"/>
                <a:gd name="T2" fmla="*/ 74 w 224"/>
                <a:gd name="T3" fmla="*/ 108 h 216"/>
                <a:gd name="T4" fmla="*/ 0 w 224"/>
                <a:gd name="T5" fmla="*/ 216 h 216"/>
                <a:gd name="T6" fmla="*/ 224 w 224"/>
                <a:gd name="T7" fmla="*/ 216 h 216"/>
                <a:gd name="T8" fmla="*/ 224 w 224"/>
                <a:gd name="T9" fmla="*/ 0 h 216"/>
                <a:gd name="T10" fmla="*/ 0 w 224"/>
                <a:gd name="T11" fmla="*/ 0 h 216"/>
              </a:gdLst>
              <a:ahLst/>
              <a:cxnLst>
                <a:cxn ang="0">
                  <a:pos x="T0" y="T1"/>
                </a:cxn>
                <a:cxn ang="0">
                  <a:pos x="T2" y="T3"/>
                </a:cxn>
                <a:cxn ang="0">
                  <a:pos x="T4" y="T5"/>
                </a:cxn>
                <a:cxn ang="0">
                  <a:pos x="T6" y="T7"/>
                </a:cxn>
                <a:cxn ang="0">
                  <a:pos x="T8" y="T9"/>
                </a:cxn>
                <a:cxn ang="0">
                  <a:pos x="T10" y="T11"/>
                </a:cxn>
              </a:cxnLst>
              <a:rect l="0" t="0" r="r" b="b"/>
              <a:pathLst>
                <a:path w="224" h="216">
                  <a:moveTo>
                    <a:pt x="0" y="0"/>
                  </a:moveTo>
                  <a:lnTo>
                    <a:pt x="74" y="108"/>
                  </a:lnTo>
                  <a:lnTo>
                    <a:pt x="0" y="216"/>
                  </a:lnTo>
                  <a:lnTo>
                    <a:pt x="224" y="216"/>
                  </a:lnTo>
                  <a:lnTo>
                    <a:pt x="224" y="0"/>
                  </a:lnTo>
                  <a:lnTo>
                    <a:pt x="0"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4" name="Freeform 65">
              <a:extLst>
                <a:ext uri="{FF2B5EF4-FFF2-40B4-BE49-F238E27FC236}">
                  <a16:creationId xmlns:a16="http://schemas.microsoft.com/office/drawing/2014/main" id="{0B928AA1-3C5D-4CF8-AC13-F96C4716A047}"/>
                </a:ext>
                <a:ext uri="{C183D7F6-B498-43B3-948B-1728B52AA6E4}">
                  <adec:decorative xmlns:adec="http://schemas.microsoft.com/office/drawing/2017/decorative" val="1"/>
                </a:ext>
              </a:extLst>
            </p:cNvPr>
            <p:cNvSpPr>
              <a:spLocks/>
            </p:cNvSpPr>
            <p:nvPr/>
          </p:nvSpPr>
          <p:spPr bwMode="auto">
            <a:xfrm>
              <a:off x="5859463" y="6172201"/>
              <a:ext cx="196850" cy="565150"/>
            </a:xfrm>
            <a:custGeom>
              <a:avLst/>
              <a:gdLst>
                <a:gd name="T0" fmla="*/ 124 w 124"/>
                <a:gd name="T1" fmla="*/ 178 h 356"/>
                <a:gd name="T2" fmla="*/ 0 w 124"/>
                <a:gd name="T3" fmla="*/ 356 h 356"/>
                <a:gd name="T4" fmla="*/ 0 w 124"/>
                <a:gd name="T5" fmla="*/ 0 h 356"/>
                <a:gd name="T6" fmla="*/ 124 w 124"/>
                <a:gd name="T7" fmla="*/ 178 h 356"/>
              </a:gdLst>
              <a:ahLst/>
              <a:cxnLst>
                <a:cxn ang="0">
                  <a:pos x="T0" y="T1"/>
                </a:cxn>
                <a:cxn ang="0">
                  <a:pos x="T2" y="T3"/>
                </a:cxn>
                <a:cxn ang="0">
                  <a:pos x="T4" y="T5"/>
                </a:cxn>
                <a:cxn ang="0">
                  <a:pos x="T6" y="T7"/>
                </a:cxn>
              </a:cxnLst>
              <a:rect l="0" t="0" r="r" b="b"/>
              <a:pathLst>
                <a:path w="124" h="356">
                  <a:moveTo>
                    <a:pt x="124" y="178"/>
                  </a:moveTo>
                  <a:lnTo>
                    <a:pt x="0" y="356"/>
                  </a:lnTo>
                  <a:lnTo>
                    <a:pt x="0" y="0"/>
                  </a:lnTo>
                  <a:lnTo>
                    <a:pt x="124" y="178"/>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5" name="Freeform 66">
              <a:extLst>
                <a:ext uri="{FF2B5EF4-FFF2-40B4-BE49-F238E27FC236}">
                  <a16:creationId xmlns:a16="http://schemas.microsoft.com/office/drawing/2014/main" id="{34F0F327-48F4-4843-BAF9-10A84620F1CE}"/>
                </a:ext>
                <a:ext uri="{C183D7F6-B498-43B3-948B-1728B52AA6E4}">
                  <adec:decorative xmlns:adec="http://schemas.microsoft.com/office/drawing/2017/decorative" val="1"/>
                </a:ext>
              </a:extLst>
            </p:cNvPr>
            <p:cNvSpPr>
              <a:spLocks/>
            </p:cNvSpPr>
            <p:nvPr/>
          </p:nvSpPr>
          <p:spPr bwMode="auto">
            <a:xfrm>
              <a:off x="5532438" y="6283326"/>
              <a:ext cx="355600" cy="342900"/>
            </a:xfrm>
            <a:custGeom>
              <a:avLst/>
              <a:gdLst>
                <a:gd name="T0" fmla="*/ 0 w 224"/>
                <a:gd name="T1" fmla="*/ 0 h 216"/>
                <a:gd name="T2" fmla="*/ 74 w 224"/>
                <a:gd name="T3" fmla="*/ 108 h 216"/>
                <a:gd name="T4" fmla="*/ 0 w 224"/>
                <a:gd name="T5" fmla="*/ 216 h 216"/>
                <a:gd name="T6" fmla="*/ 224 w 224"/>
                <a:gd name="T7" fmla="*/ 216 h 216"/>
                <a:gd name="T8" fmla="*/ 224 w 224"/>
                <a:gd name="T9" fmla="*/ 0 h 216"/>
                <a:gd name="T10" fmla="*/ 0 w 224"/>
                <a:gd name="T11" fmla="*/ 0 h 216"/>
              </a:gdLst>
              <a:ahLst/>
              <a:cxnLst>
                <a:cxn ang="0">
                  <a:pos x="T0" y="T1"/>
                </a:cxn>
                <a:cxn ang="0">
                  <a:pos x="T2" y="T3"/>
                </a:cxn>
                <a:cxn ang="0">
                  <a:pos x="T4" y="T5"/>
                </a:cxn>
                <a:cxn ang="0">
                  <a:pos x="T6" y="T7"/>
                </a:cxn>
                <a:cxn ang="0">
                  <a:pos x="T8" y="T9"/>
                </a:cxn>
                <a:cxn ang="0">
                  <a:pos x="T10" y="T11"/>
                </a:cxn>
              </a:cxnLst>
              <a:rect l="0" t="0" r="r" b="b"/>
              <a:pathLst>
                <a:path w="224" h="216">
                  <a:moveTo>
                    <a:pt x="0" y="0"/>
                  </a:moveTo>
                  <a:lnTo>
                    <a:pt x="74" y="108"/>
                  </a:lnTo>
                  <a:lnTo>
                    <a:pt x="0" y="216"/>
                  </a:lnTo>
                  <a:lnTo>
                    <a:pt x="224" y="216"/>
                  </a:lnTo>
                  <a:lnTo>
                    <a:pt x="224" y="0"/>
                  </a:lnTo>
                  <a:lnTo>
                    <a:pt x="0" y="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6" name="Freeform 67">
              <a:extLst>
                <a:ext uri="{FF2B5EF4-FFF2-40B4-BE49-F238E27FC236}">
                  <a16:creationId xmlns:a16="http://schemas.microsoft.com/office/drawing/2014/main" id="{1666AEF0-2FE4-476F-8B59-D5CF8950285D}"/>
                </a:ext>
                <a:ext uri="{C183D7F6-B498-43B3-948B-1728B52AA6E4}">
                  <adec:decorative xmlns:adec="http://schemas.microsoft.com/office/drawing/2017/decorative" val="1"/>
                </a:ext>
              </a:extLst>
            </p:cNvPr>
            <p:cNvSpPr>
              <a:spLocks/>
            </p:cNvSpPr>
            <p:nvPr/>
          </p:nvSpPr>
          <p:spPr bwMode="auto">
            <a:xfrm>
              <a:off x="6288088" y="6172201"/>
              <a:ext cx="196850" cy="565150"/>
            </a:xfrm>
            <a:custGeom>
              <a:avLst/>
              <a:gdLst>
                <a:gd name="T0" fmla="*/ 124 w 124"/>
                <a:gd name="T1" fmla="*/ 178 h 356"/>
                <a:gd name="T2" fmla="*/ 0 w 124"/>
                <a:gd name="T3" fmla="*/ 356 h 356"/>
                <a:gd name="T4" fmla="*/ 0 w 124"/>
                <a:gd name="T5" fmla="*/ 0 h 356"/>
                <a:gd name="T6" fmla="*/ 124 w 124"/>
                <a:gd name="T7" fmla="*/ 178 h 356"/>
              </a:gdLst>
              <a:ahLst/>
              <a:cxnLst>
                <a:cxn ang="0">
                  <a:pos x="T0" y="T1"/>
                </a:cxn>
                <a:cxn ang="0">
                  <a:pos x="T2" y="T3"/>
                </a:cxn>
                <a:cxn ang="0">
                  <a:pos x="T4" y="T5"/>
                </a:cxn>
                <a:cxn ang="0">
                  <a:pos x="T6" y="T7"/>
                </a:cxn>
              </a:cxnLst>
              <a:rect l="0" t="0" r="r" b="b"/>
              <a:pathLst>
                <a:path w="124" h="356">
                  <a:moveTo>
                    <a:pt x="124" y="178"/>
                  </a:moveTo>
                  <a:lnTo>
                    <a:pt x="0" y="356"/>
                  </a:lnTo>
                  <a:lnTo>
                    <a:pt x="0" y="0"/>
                  </a:lnTo>
                  <a:lnTo>
                    <a:pt x="124" y="178"/>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7" name="Freeform 68">
              <a:extLst>
                <a:ext uri="{FF2B5EF4-FFF2-40B4-BE49-F238E27FC236}">
                  <a16:creationId xmlns:a16="http://schemas.microsoft.com/office/drawing/2014/main" id="{A2CA27FB-C89D-416E-85F9-2E3D2F568615}"/>
                </a:ext>
                <a:ext uri="{C183D7F6-B498-43B3-948B-1728B52AA6E4}">
                  <adec:decorative xmlns:adec="http://schemas.microsoft.com/office/drawing/2017/decorative" val="1"/>
                </a:ext>
              </a:extLst>
            </p:cNvPr>
            <p:cNvSpPr>
              <a:spLocks/>
            </p:cNvSpPr>
            <p:nvPr/>
          </p:nvSpPr>
          <p:spPr bwMode="auto">
            <a:xfrm>
              <a:off x="5961063" y="6283326"/>
              <a:ext cx="355600" cy="342900"/>
            </a:xfrm>
            <a:custGeom>
              <a:avLst/>
              <a:gdLst>
                <a:gd name="T0" fmla="*/ 0 w 224"/>
                <a:gd name="T1" fmla="*/ 0 h 216"/>
                <a:gd name="T2" fmla="*/ 74 w 224"/>
                <a:gd name="T3" fmla="*/ 108 h 216"/>
                <a:gd name="T4" fmla="*/ 0 w 224"/>
                <a:gd name="T5" fmla="*/ 216 h 216"/>
                <a:gd name="T6" fmla="*/ 224 w 224"/>
                <a:gd name="T7" fmla="*/ 216 h 216"/>
                <a:gd name="T8" fmla="*/ 224 w 224"/>
                <a:gd name="T9" fmla="*/ 0 h 216"/>
                <a:gd name="T10" fmla="*/ 0 w 224"/>
                <a:gd name="T11" fmla="*/ 0 h 216"/>
              </a:gdLst>
              <a:ahLst/>
              <a:cxnLst>
                <a:cxn ang="0">
                  <a:pos x="T0" y="T1"/>
                </a:cxn>
                <a:cxn ang="0">
                  <a:pos x="T2" y="T3"/>
                </a:cxn>
                <a:cxn ang="0">
                  <a:pos x="T4" y="T5"/>
                </a:cxn>
                <a:cxn ang="0">
                  <a:pos x="T6" y="T7"/>
                </a:cxn>
                <a:cxn ang="0">
                  <a:pos x="T8" y="T9"/>
                </a:cxn>
                <a:cxn ang="0">
                  <a:pos x="T10" y="T11"/>
                </a:cxn>
              </a:cxnLst>
              <a:rect l="0" t="0" r="r" b="b"/>
              <a:pathLst>
                <a:path w="224" h="216">
                  <a:moveTo>
                    <a:pt x="0" y="0"/>
                  </a:moveTo>
                  <a:lnTo>
                    <a:pt x="74" y="108"/>
                  </a:lnTo>
                  <a:lnTo>
                    <a:pt x="0" y="216"/>
                  </a:lnTo>
                  <a:lnTo>
                    <a:pt x="224" y="216"/>
                  </a:lnTo>
                  <a:lnTo>
                    <a:pt x="224" y="0"/>
                  </a:lnTo>
                  <a:lnTo>
                    <a:pt x="0" y="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86" name="Group 285" descr="Bar progress">
            <a:extLst>
              <a:ext uri="{FF2B5EF4-FFF2-40B4-BE49-F238E27FC236}">
                <a16:creationId xmlns:a16="http://schemas.microsoft.com/office/drawing/2014/main" id="{D437BAC9-81E0-4F44-8D97-EAAB1B11DA7B}"/>
              </a:ext>
            </a:extLst>
          </p:cNvPr>
          <p:cNvGrpSpPr/>
          <p:nvPr/>
        </p:nvGrpSpPr>
        <p:grpSpPr>
          <a:xfrm>
            <a:off x="6782594" y="5255419"/>
            <a:ext cx="1579959" cy="1318022"/>
            <a:chOff x="4346576" y="7007226"/>
            <a:chExt cx="2106612" cy="1757362"/>
          </a:xfrm>
        </p:grpSpPr>
        <p:sp>
          <p:nvSpPr>
            <p:cNvPr id="123" name="Freeform 124">
              <a:extLst>
                <a:ext uri="{FF2B5EF4-FFF2-40B4-BE49-F238E27FC236}">
                  <a16:creationId xmlns:a16="http://schemas.microsoft.com/office/drawing/2014/main" id="{79C5E71A-6BC2-4AEB-AD47-2F76C6D8B6FC}"/>
                </a:ext>
                <a:ext uri="{C183D7F6-B498-43B3-948B-1728B52AA6E4}">
                  <adec:decorative xmlns:adec="http://schemas.microsoft.com/office/drawing/2017/decorative" val="1"/>
                </a:ext>
              </a:extLst>
            </p:cNvPr>
            <p:cNvSpPr>
              <a:spLocks/>
            </p:cNvSpPr>
            <p:nvPr/>
          </p:nvSpPr>
          <p:spPr bwMode="auto">
            <a:xfrm>
              <a:off x="4702176" y="7007226"/>
              <a:ext cx="1700213" cy="387350"/>
            </a:xfrm>
            <a:custGeom>
              <a:avLst/>
              <a:gdLst>
                <a:gd name="T0" fmla="*/ 1067 w 1071"/>
                <a:gd name="T1" fmla="*/ 240 h 244"/>
                <a:gd name="T2" fmla="*/ 1067 w 1071"/>
                <a:gd name="T3" fmla="*/ 236 h 244"/>
                <a:gd name="T4" fmla="*/ 8 w 1071"/>
                <a:gd name="T5" fmla="*/ 236 h 244"/>
                <a:gd name="T6" fmla="*/ 8 w 1071"/>
                <a:gd name="T7" fmla="*/ 8 h 244"/>
                <a:gd name="T8" fmla="*/ 1063 w 1071"/>
                <a:gd name="T9" fmla="*/ 8 h 244"/>
                <a:gd name="T10" fmla="*/ 1063 w 1071"/>
                <a:gd name="T11" fmla="*/ 240 h 244"/>
                <a:gd name="T12" fmla="*/ 1067 w 1071"/>
                <a:gd name="T13" fmla="*/ 240 h 244"/>
                <a:gd name="T14" fmla="*/ 1067 w 1071"/>
                <a:gd name="T15" fmla="*/ 236 h 244"/>
                <a:gd name="T16" fmla="*/ 1067 w 1071"/>
                <a:gd name="T17" fmla="*/ 240 h 244"/>
                <a:gd name="T18" fmla="*/ 1071 w 1071"/>
                <a:gd name="T19" fmla="*/ 240 h 244"/>
                <a:gd name="T20" fmla="*/ 1071 w 1071"/>
                <a:gd name="T21" fmla="*/ 0 h 244"/>
                <a:gd name="T22" fmla="*/ 0 w 1071"/>
                <a:gd name="T23" fmla="*/ 0 h 244"/>
                <a:gd name="T24" fmla="*/ 0 w 1071"/>
                <a:gd name="T25" fmla="*/ 244 h 244"/>
                <a:gd name="T26" fmla="*/ 1071 w 1071"/>
                <a:gd name="T27" fmla="*/ 244 h 244"/>
                <a:gd name="T28" fmla="*/ 1071 w 1071"/>
                <a:gd name="T29" fmla="*/ 240 h 244"/>
                <a:gd name="T30" fmla="*/ 1067 w 1071"/>
                <a:gd name="T31" fmla="*/ 24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1" h="244">
                  <a:moveTo>
                    <a:pt x="1067" y="240"/>
                  </a:moveTo>
                  <a:lnTo>
                    <a:pt x="1067" y="236"/>
                  </a:lnTo>
                  <a:lnTo>
                    <a:pt x="8" y="236"/>
                  </a:lnTo>
                  <a:lnTo>
                    <a:pt x="8" y="8"/>
                  </a:lnTo>
                  <a:lnTo>
                    <a:pt x="1063" y="8"/>
                  </a:lnTo>
                  <a:lnTo>
                    <a:pt x="1063" y="240"/>
                  </a:lnTo>
                  <a:lnTo>
                    <a:pt x="1067" y="240"/>
                  </a:lnTo>
                  <a:lnTo>
                    <a:pt x="1067" y="236"/>
                  </a:lnTo>
                  <a:lnTo>
                    <a:pt x="1067" y="240"/>
                  </a:lnTo>
                  <a:lnTo>
                    <a:pt x="1071" y="240"/>
                  </a:lnTo>
                  <a:lnTo>
                    <a:pt x="1071" y="0"/>
                  </a:lnTo>
                  <a:lnTo>
                    <a:pt x="0" y="0"/>
                  </a:lnTo>
                  <a:lnTo>
                    <a:pt x="0" y="244"/>
                  </a:lnTo>
                  <a:lnTo>
                    <a:pt x="1071" y="244"/>
                  </a:lnTo>
                  <a:lnTo>
                    <a:pt x="1071" y="240"/>
                  </a:lnTo>
                  <a:lnTo>
                    <a:pt x="1067" y="240"/>
                  </a:lnTo>
                  <a:close/>
                </a:path>
              </a:pathLst>
            </a:custGeom>
            <a:solidFill>
              <a:schemeClr val="accent5">
                <a:lumMod val="9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4" name="Rectangle 125">
              <a:extLst>
                <a:ext uri="{FF2B5EF4-FFF2-40B4-BE49-F238E27FC236}">
                  <a16:creationId xmlns:a16="http://schemas.microsoft.com/office/drawing/2014/main" id="{B107D930-7B77-4FB6-8A58-0D08815FE248}"/>
                </a:ext>
                <a:ext uri="{C183D7F6-B498-43B3-948B-1728B52AA6E4}">
                  <adec:decorative xmlns:adec="http://schemas.microsoft.com/office/drawing/2017/decorative" val="1"/>
                </a:ext>
              </a:extLst>
            </p:cNvPr>
            <p:cNvSpPr>
              <a:spLocks noChangeArrowheads="1"/>
            </p:cNvSpPr>
            <p:nvPr/>
          </p:nvSpPr>
          <p:spPr bwMode="auto">
            <a:xfrm>
              <a:off x="6392863" y="7102476"/>
              <a:ext cx="60325" cy="168275"/>
            </a:xfrm>
            <a:prstGeom prst="rect">
              <a:avLst/>
            </a:prstGeom>
            <a:solidFill>
              <a:schemeClr val="accent5">
                <a:lumMod val="9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5" name="Rectangle 126">
              <a:extLst>
                <a:ext uri="{FF2B5EF4-FFF2-40B4-BE49-F238E27FC236}">
                  <a16:creationId xmlns:a16="http://schemas.microsoft.com/office/drawing/2014/main" id="{D06F6AB8-E2CA-4603-AA4C-800D768C9D3C}"/>
                </a:ext>
                <a:ext uri="{C183D7F6-B498-43B3-948B-1728B52AA6E4}">
                  <adec:decorative xmlns:adec="http://schemas.microsoft.com/office/drawing/2017/decorative" val="1"/>
                </a:ext>
              </a:extLst>
            </p:cNvPr>
            <p:cNvSpPr>
              <a:spLocks noChangeArrowheads="1"/>
            </p:cNvSpPr>
            <p:nvPr/>
          </p:nvSpPr>
          <p:spPr bwMode="auto">
            <a:xfrm>
              <a:off x="4740276" y="7042151"/>
              <a:ext cx="74613" cy="31750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6" name="Rectangle 127">
              <a:extLst>
                <a:ext uri="{FF2B5EF4-FFF2-40B4-BE49-F238E27FC236}">
                  <a16:creationId xmlns:a16="http://schemas.microsoft.com/office/drawing/2014/main" id="{3D973845-4363-402D-AA71-3723238E882D}"/>
                </a:ext>
                <a:ext uri="{C183D7F6-B498-43B3-948B-1728B52AA6E4}">
                  <adec:decorative xmlns:adec="http://schemas.microsoft.com/office/drawing/2017/decorative" val="1"/>
                </a:ext>
              </a:extLst>
            </p:cNvPr>
            <p:cNvSpPr>
              <a:spLocks noChangeArrowheads="1"/>
            </p:cNvSpPr>
            <p:nvPr/>
          </p:nvSpPr>
          <p:spPr bwMode="auto">
            <a:xfrm>
              <a:off x="4827588" y="7042151"/>
              <a:ext cx="79375" cy="31750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7" name="Rectangle 128">
              <a:extLst>
                <a:ext uri="{FF2B5EF4-FFF2-40B4-BE49-F238E27FC236}">
                  <a16:creationId xmlns:a16="http://schemas.microsoft.com/office/drawing/2014/main" id="{5DA55174-207E-4454-8FB1-CB64A3367B72}"/>
                </a:ext>
                <a:ext uri="{C183D7F6-B498-43B3-948B-1728B52AA6E4}">
                  <adec:decorative xmlns:adec="http://schemas.microsoft.com/office/drawing/2017/decorative" val="1"/>
                </a:ext>
              </a:extLst>
            </p:cNvPr>
            <p:cNvSpPr>
              <a:spLocks noChangeArrowheads="1"/>
            </p:cNvSpPr>
            <p:nvPr/>
          </p:nvSpPr>
          <p:spPr bwMode="auto">
            <a:xfrm>
              <a:off x="4919663" y="7042151"/>
              <a:ext cx="79375" cy="31750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8" name="Rectangle 129">
              <a:extLst>
                <a:ext uri="{FF2B5EF4-FFF2-40B4-BE49-F238E27FC236}">
                  <a16:creationId xmlns:a16="http://schemas.microsoft.com/office/drawing/2014/main" id="{0BE9F842-E0E5-44B6-B2AD-5E503B2D336B}"/>
                </a:ext>
                <a:ext uri="{C183D7F6-B498-43B3-948B-1728B52AA6E4}">
                  <adec:decorative xmlns:adec="http://schemas.microsoft.com/office/drawing/2017/decorative" val="1"/>
                </a:ext>
              </a:extLst>
            </p:cNvPr>
            <p:cNvSpPr>
              <a:spLocks noChangeArrowheads="1"/>
            </p:cNvSpPr>
            <p:nvPr/>
          </p:nvSpPr>
          <p:spPr bwMode="auto">
            <a:xfrm>
              <a:off x="5011738" y="7042151"/>
              <a:ext cx="76200" cy="31750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9" name="Rectangle 130">
              <a:extLst>
                <a:ext uri="{FF2B5EF4-FFF2-40B4-BE49-F238E27FC236}">
                  <a16:creationId xmlns:a16="http://schemas.microsoft.com/office/drawing/2014/main" id="{08AE98EB-D73B-4058-9959-77EA85539E0E}"/>
                </a:ext>
                <a:ext uri="{C183D7F6-B498-43B3-948B-1728B52AA6E4}">
                  <adec:decorative xmlns:adec="http://schemas.microsoft.com/office/drawing/2017/decorative" val="1"/>
                </a:ext>
              </a:extLst>
            </p:cNvPr>
            <p:cNvSpPr>
              <a:spLocks noChangeArrowheads="1"/>
            </p:cNvSpPr>
            <p:nvPr/>
          </p:nvSpPr>
          <p:spPr bwMode="auto">
            <a:xfrm>
              <a:off x="5100638" y="7042151"/>
              <a:ext cx="79375" cy="31750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0" name="Rectangle 131">
              <a:extLst>
                <a:ext uri="{FF2B5EF4-FFF2-40B4-BE49-F238E27FC236}">
                  <a16:creationId xmlns:a16="http://schemas.microsoft.com/office/drawing/2014/main" id="{8F3DFF72-4112-4030-8553-68DB85CA3FA8}"/>
                </a:ext>
                <a:ext uri="{C183D7F6-B498-43B3-948B-1728B52AA6E4}">
                  <adec:decorative xmlns:adec="http://schemas.microsoft.com/office/drawing/2017/decorative" val="1"/>
                </a:ext>
              </a:extLst>
            </p:cNvPr>
            <p:cNvSpPr>
              <a:spLocks noChangeArrowheads="1"/>
            </p:cNvSpPr>
            <p:nvPr/>
          </p:nvSpPr>
          <p:spPr bwMode="auto">
            <a:xfrm>
              <a:off x="5192713" y="7042151"/>
              <a:ext cx="79375" cy="31750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1" name="Rectangle 132">
              <a:extLst>
                <a:ext uri="{FF2B5EF4-FFF2-40B4-BE49-F238E27FC236}">
                  <a16:creationId xmlns:a16="http://schemas.microsoft.com/office/drawing/2014/main" id="{CB877E39-6AE1-4092-A7EC-E53F5D2D50FC}"/>
                </a:ext>
                <a:ext uri="{C183D7F6-B498-43B3-948B-1728B52AA6E4}">
                  <adec:decorative xmlns:adec="http://schemas.microsoft.com/office/drawing/2017/decorative" val="1"/>
                </a:ext>
              </a:extLst>
            </p:cNvPr>
            <p:cNvSpPr>
              <a:spLocks noChangeArrowheads="1"/>
            </p:cNvSpPr>
            <p:nvPr/>
          </p:nvSpPr>
          <p:spPr bwMode="auto">
            <a:xfrm>
              <a:off x="5284788" y="7042151"/>
              <a:ext cx="76200" cy="31750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2" name="Rectangle 133">
              <a:extLst>
                <a:ext uri="{FF2B5EF4-FFF2-40B4-BE49-F238E27FC236}">
                  <a16:creationId xmlns:a16="http://schemas.microsoft.com/office/drawing/2014/main" id="{9ACA2287-F05D-4A44-9615-BC34E5887307}"/>
                </a:ext>
                <a:ext uri="{C183D7F6-B498-43B3-948B-1728B52AA6E4}">
                  <adec:decorative xmlns:adec="http://schemas.microsoft.com/office/drawing/2017/decorative" val="1"/>
                </a:ext>
              </a:extLst>
            </p:cNvPr>
            <p:cNvSpPr>
              <a:spLocks noChangeArrowheads="1"/>
            </p:cNvSpPr>
            <p:nvPr/>
          </p:nvSpPr>
          <p:spPr bwMode="auto">
            <a:xfrm>
              <a:off x="5373688" y="7042151"/>
              <a:ext cx="79375" cy="31750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3" name="Rectangle 134">
              <a:extLst>
                <a:ext uri="{FF2B5EF4-FFF2-40B4-BE49-F238E27FC236}">
                  <a16:creationId xmlns:a16="http://schemas.microsoft.com/office/drawing/2014/main" id="{333CFD9C-9144-4F63-B0F8-DE0A2CA291CD}"/>
                </a:ext>
                <a:ext uri="{C183D7F6-B498-43B3-948B-1728B52AA6E4}">
                  <adec:decorative xmlns:adec="http://schemas.microsoft.com/office/drawing/2017/decorative" val="1"/>
                </a:ext>
              </a:extLst>
            </p:cNvPr>
            <p:cNvSpPr>
              <a:spLocks noChangeArrowheads="1"/>
            </p:cNvSpPr>
            <p:nvPr/>
          </p:nvSpPr>
          <p:spPr bwMode="auto">
            <a:xfrm>
              <a:off x="5465763" y="7042151"/>
              <a:ext cx="79375" cy="31750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4" name="Rectangle 135">
              <a:extLst>
                <a:ext uri="{FF2B5EF4-FFF2-40B4-BE49-F238E27FC236}">
                  <a16:creationId xmlns:a16="http://schemas.microsoft.com/office/drawing/2014/main" id="{EC25ECF2-F16C-43A8-99A5-4FD145B12AAC}"/>
                </a:ext>
                <a:ext uri="{C183D7F6-B498-43B3-948B-1728B52AA6E4}">
                  <adec:decorative xmlns:adec="http://schemas.microsoft.com/office/drawing/2017/decorative" val="1"/>
                </a:ext>
              </a:extLst>
            </p:cNvPr>
            <p:cNvSpPr>
              <a:spLocks noChangeArrowheads="1"/>
            </p:cNvSpPr>
            <p:nvPr/>
          </p:nvSpPr>
          <p:spPr bwMode="auto">
            <a:xfrm>
              <a:off x="5557838" y="7042151"/>
              <a:ext cx="76200" cy="31750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5" name="Rectangle 136">
              <a:extLst>
                <a:ext uri="{FF2B5EF4-FFF2-40B4-BE49-F238E27FC236}">
                  <a16:creationId xmlns:a16="http://schemas.microsoft.com/office/drawing/2014/main" id="{3D346D57-80D2-4339-934C-186E487D5494}"/>
                </a:ext>
                <a:ext uri="{C183D7F6-B498-43B3-948B-1728B52AA6E4}">
                  <adec:decorative xmlns:adec="http://schemas.microsoft.com/office/drawing/2017/decorative" val="1"/>
                </a:ext>
              </a:extLst>
            </p:cNvPr>
            <p:cNvSpPr>
              <a:spLocks noChangeArrowheads="1"/>
            </p:cNvSpPr>
            <p:nvPr/>
          </p:nvSpPr>
          <p:spPr bwMode="auto">
            <a:xfrm>
              <a:off x="5646738" y="7042151"/>
              <a:ext cx="79375" cy="31750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6" name="Rectangle 137">
              <a:extLst>
                <a:ext uri="{FF2B5EF4-FFF2-40B4-BE49-F238E27FC236}">
                  <a16:creationId xmlns:a16="http://schemas.microsoft.com/office/drawing/2014/main" id="{9505EDB9-CC25-40C6-8F1E-A3C9D9877004}"/>
                </a:ext>
                <a:ext uri="{C183D7F6-B498-43B3-948B-1728B52AA6E4}">
                  <adec:decorative xmlns:adec="http://schemas.microsoft.com/office/drawing/2017/decorative" val="1"/>
                </a:ext>
              </a:extLst>
            </p:cNvPr>
            <p:cNvSpPr>
              <a:spLocks noChangeArrowheads="1"/>
            </p:cNvSpPr>
            <p:nvPr/>
          </p:nvSpPr>
          <p:spPr bwMode="auto">
            <a:xfrm>
              <a:off x="5738813" y="7042151"/>
              <a:ext cx="79375"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7" name="Rectangle 138">
              <a:extLst>
                <a:ext uri="{FF2B5EF4-FFF2-40B4-BE49-F238E27FC236}">
                  <a16:creationId xmlns:a16="http://schemas.microsoft.com/office/drawing/2014/main" id="{AD12087D-CE83-48C2-86E8-D83CAEE8E39A}"/>
                </a:ext>
                <a:ext uri="{C183D7F6-B498-43B3-948B-1728B52AA6E4}">
                  <adec:decorative xmlns:adec="http://schemas.microsoft.com/office/drawing/2017/decorative" val="1"/>
                </a:ext>
              </a:extLst>
            </p:cNvPr>
            <p:cNvSpPr>
              <a:spLocks noChangeArrowheads="1"/>
            </p:cNvSpPr>
            <p:nvPr/>
          </p:nvSpPr>
          <p:spPr bwMode="auto">
            <a:xfrm>
              <a:off x="5830888" y="7042151"/>
              <a:ext cx="76200"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8" name="Rectangle 139">
              <a:extLst>
                <a:ext uri="{FF2B5EF4-FFF2-40B4-BE49-F238E27FC236}">
                  <a16:creationId xmlns:a16="http://schemas.microsoft.com/office/drawing/2014/main" id="{997AA361-5516-4EA1-A66E-C71D49DA7C3C}"/>
                </a:ext>
                <a:ext uri="{C183D7F6-B498-43B3-948B-1728B52AA6E4}">
                  <adec:decorative xmlns:adec="http://schemas.microsoft.com/office/drawing/2017/decorative" val="1"/>
                </a:ext>
              </a:extLst>
            </p:cNvPr>
            <p:cNvSpPr>
              <a:spLocks noChangeArrowheads="1"/>
            </p:cNvSpPr>
            <p:nvPr/>
          </p:nvSpPr>
          <p:spPr bwMode="auto">
            <a:xfrm>
              <a:off x="5919788" y="7042151"/>
              <a:ext cx="79375"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9" name="Rectangle 140">
              <a:extLst>
                <a:ext uri="{FF2B5EF4-FFF2-40B4-BE49-F238E27FC236}">
                  <a16:creationId xmlns:a16="http://schemas.microsoft.com/office/drawing/2014/main" id="{5463CED5-27BE-4E7F-A842-0E0404423D88}"/>
                </a:ext>
                <a:ext uri="{C183D7F6-B498-43B3-948B-1728B52AA6E4}">
                  <adec:decorative xmlns:adec="http://schemas.microsoft.com/office/drawing/2017/decorative" val="1"/>
                </a:ext>
              </a:extLst>
            </p:cNvPr>
            <p:cNvSpPr>
              <a:spLocks noChangeArrowheads="1"/>
            </p:cNvSpPr>
            <p:nvPr/>
          </p:nvSpPr>
          <p:spPr bwMode="auto">
            <a:xfrm>
              <a:off x="6011863" y="7042151"/>
              <a:ext cx="79375"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0" name="Rectangle 141">
              <a:extLst>
                <a:ext uri="{FF2B5EF4-FFF2-40B4-BE49-F238E27FC236}">
                  <a16:creationId xmlns:a16="http://schemas.microsoft.com/office/drawing/2014/main" id="{E0C30C32-DDFF-40E4-B89C-C1FA9D583533}"/>
                </a:ext>
                <a:ext uri="{C183D7F6-B498-43B3-948B-1728B52AA6E4}">
                  <adec:decorative xmlns:adec="http://schemas.microsoft.com/office/drawing/2017/decorative" val="1"/>
                </a:ext>
              </a:extLst>
            </p:cNvPr>
            <p:cNvSpPr>
              <a:spLocks noChangeArrowheads="1"/>
            </p:cNvSpPr>
            <p:nvPr/>
          </p:nvSpPr>
          <p:spPr bwMode="auto">
            <a:xfrm>
              <a:off x="6103938" y="7042151"/>
              <a:ext cx="76200"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1" name="Rectangle 142">
              <a:extLst>
                <a:ext uri="{FF2B5EF4-FFF2-40B4-BE49-F238E27FC236}">
                  <a16:creationId xmlns:a16="http://schemas.microsoft.com/office/drawing/2014/main" id="{D1D0465E-4447-4618-BA82-7B180DF27443}"/>
                </a:ext>
                <a:ext uri="{C183D7F6-B498-43B3-948B-1728B52AA6E4}">
                  <adec:decorative xmlns:adec="http://schemas.microsoft.com/office/drawing/2017/decorative" val="1"/>
                </a:ext>
              </a:extLst>
            </p:cNvPr>
            <p:cNvSpPr>
              <a:spLocks noChangeArrowheads="1"/>
            </p:cNvSpPr>
            <p:nvPr/>
          </p:nvSpPr>
          <p:spPr bwMode="auto">
            <a:xfrm>
              <a:off x="6192838" y="7042151"/>
              <a:ext cx="79375"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2" name="Rectangle 143">
              <a:extLst>
                <a:ext uri="{FF2B5EF4-FFF2-40B4-BE49-F238E27FC236}">
                  <a16:creationId xmlns:a16="http://schemas.microsoft.com/office/drawing/2014/main" id="{DB77CBDA-B868-446A-B52E-6BAE55B94471}"/>
                </a:ext>
                <a:ext uri="{C183D7F6-B498-43B3-948B-1728B52AA6E4}">
                  <adec:decorative xmlns:adec="http://schemas.microsoft.com/office/drawing/2017/decorative" val="1"/>
                </a:ext>
              </a:extLst>
            </p:cNvPr>
            <p:cNvSpPr>
              <a:spLocks noChangeArrowheads="1"/>
            </p:cNvSpPr>
            <p:nvPr/>
          </p:nvSpPr>
          <p:spPr bwMode="auto">
            <a:xfrm>
              <a:off x="6284913" y="7042151"/>
              <a:ext cx="79375"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3" name="Freeform 144">
              <a:extLst>
                <a:ext uri="{FF2B5EF4-FFF2-40B4-BE49-F238E27FC236}">
                  <a16:creationId xmlns:a16="http://schemas.microsoft.com/office/drawing/2014/main" id="{69C415C4-1DBB-40FF-95B2-6F12414D163A}"/>
                </a:ext>
                <a:ext uri="{C183D7F6-B498-43B3-948B-1728B52AA6E4}">
                  <adec:decorative xmlns:adec="http://schemas.microsoft.com/office/drawing/2017/decorative" val="1"/>
                </a:ext>
              </a:extLst>
            </p:cNvPr>
            <p:cNvSpPr>
              <a:spLocks/>
            </p:cNvSpPr>
            <p:nvPr/>
          </p:nvSpPr>
          <p:spPr bwMode="auto">
            <a:xfrm>
              <a:off x="4702176" y="7464426"/>
              <a:ext cx="1700213" cy="385763"/>
            </a:xfrm>
            <a:custGeom>
              <a:avLst/>
              <a:gdLst>
                <a:gd name="T0" fmla="*/ 1067 w 1071"/>
                <a:gd name="T1" fmla="*/ 239 h 243"/>
                <a:gd name="T2" fmla="*/ 1067 w 1071"/>
                <a:gd name="T3" fmla="*/ 235 h 243"/>
                <a:gd name="T4" fmla="*/ 8 w 1071"/>
                <a:gd name="T5" fmla="*/ 235 h 243"/>
                <a:gd name="T6" fmla="*/ 8 w 1071"/>
                <a:gd name="T7" fmla="*/ 8 h 243"/>
                <a:gd name="T8" fmla="*/ 1063 w 1071"/>
                <a:gd name="T9" fmla="*/ 8 h 243"/>
                <a:gd name="T10" fmla="*/ 1063 w 1071"/>
                <a:gd name="T11" fmla="*/ 239 h 243"/>
                <a:gd name="T12" fmla="*/ 1067 w 1071"/>
                <a:gd name="T13" fmla="*/ 239 h 243"/>
                <a:gd name="T14" fmla="*/ 1067 w 1071"/>
                <a:gd name="T15" fmla="*/ 235 h 243"/>
                <a:gd name="T16" fmla="*/ 1067 w 1071"/>
                <a:gd name="T17" fmla="*/ 239 h 243"/>
                <a:gd name="T18" fmla="*/ 1071 w 1071"/>
                <a:gd name="T19" fmla="*/ 239 h 243"/>
                <a:gd name="T20" fmla="*/ 1071 w 1071"/>
                <a:gd name="T21" fmla="*/ 0 h 243"/>
                <a:gd name="T22" fmla="*/ 0 w 1071"/>
                <a:gd name="T23" fmla="*/ 0 h 243"/>
                <a:gd name="T24" fmla="*/ 0 w 1071"/>
                <a:gd name="T25" fmla="*/ 243 h 243"/>
                <a:gd name="T26" fmla="*/ 1071 w 1071"/>
                <a:gd name="T27" fmla="*/ 243 h 243"/>
                <a:gd name="T28" fmla="*/ 1071 w 1071"/>
                <a:gd name="T29" fmla="*/ 239 h 243"/>
                <a:gd name="T30" fmla="*/ 1067 w 1071"/>
                <a:gd name="T31" fmla="*/ 2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1" h="243">
                  <a:moveTo>
                    <a:pt x="1067" y="239"/>
                  </a:moveTo>
                  <a:lnTo>
                    <a:pt x="1067" y="235"/>
                  </a:lnTo>
                  <a:lnTo>
                    <a:pt x="8" y="235"/>
                  </a:lnTo>
                  <a:lnTo>
                    <a:pt x="8" y="8"/>
                  </a:lnTo>
                  <a:lnTo>
                    <a:pt x="1063" y="8"/>
                  </a:lnTo>
                  <a:lnTo>
                    <a:pt x="1063" y="239"/>
                  </a:lnTo>
                  <a:lnTo>
                    <a:pt x="1067" y="239"/>
                  </a:lnTo>
                  <a:lnTo>
                    <a:pt x="1067" y="235"/>
                  </a:lnTo>
                  <a:lnTo>
                    <a:pt x="1067" y="239"/>
                  </a:lnTo>
                  <a:lnTo>
                    <a:pt x="1071" y="239"/>
                  </a:lnTo>
                  <a:lnTo>
                    <a:pt x="1071" y="0"/>
                  </a:lnTo>
                  <a:lnTo>
                    <a:pt x="0" y="0"/>
                  </a:lnTo>
                  <a:lnTo>
                    <a:pt x="0" y="243"/>
                  </a:lnTo>
                  <a:lnTo>
                    <a:pt x="1071" y="243"/>
                  </a:lnTo>
                  <a:lnTo>
                    <a:pt x="1071" y="239"/>
                  </a:lnTo>
                  <a:lnTo>
                    <a:pt x="1067" y="239"/>
                  </a:lnTo>
                  <a:close/>
                </a:path>
              </a:pathLst>
            </a:custGeom>
            <a:solidFill>
              <a:schemeClr val="accent5">
                <a:lumMod val="9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4" name="Rectangle 145">
              <a:extLst>
                <a:ext uri="{FF2B5EF4-FFF2-40B4-BE49-F238E27FC236}">
                  <a16:creationId xmlns:a16="http://schemas.microsoft.com/office/drawing/2014/main" id="{0E8B4FE0-4E86-4D59-9C32-64F716D721CD}"/>
                </a:ext>
                <a:ext uri="{C183D7F6-B498-43B3-948B-1728B52AA6E4}">
                  <adec:decorative xmlns:adec="http://schemas.microsoft.com/office/drawing/2017/decorative" val="1"/>
                </a:ext>
              </a:extLst>
            </p:cNvPr>
            <p:cNvSpPr>
              <a:spLocks noChangeArrowheads="1"/>
            </p:cNvSpPr>
            <p:nvPr/>
          </p:nvSpPr>
          <p:spPr bwMode="auto">
            <a:xfrm>
              <a:off x="6392863" y="7559676"/>
              <a:ext cx="60325" cy="166688"/>
            </a:xfrm>
            <a:prstGeom prst="rect">
              <a:avLst/>
            </a:prstGeom>
            <a:solidFill>
              <a:schemeClr val="accent5">
                <a:lumMod val="9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5" name="Rectangle 146">
              <a:extLst>
                <a:ext uri="{FF2B5EF4-FFF2-40B4-BE49-F238E27FC236}">
                  <a16:creationId xmlns:a16="http://schemas.microsoft.com/office/drawing/2014/main" id="{65DDA656-4581-496D-A415-08771DCCDC9F}"/>
                </a:ext>
                <a:ext uri="{C183D7F6-B498-43B3-948B-1728B52AA6E4}">
                  <adec:decorative xmlns:adec="http://schemas.microsoft.com/office/drawing/2017/decorative" val="1"/>
                </a:ext>
              </a:extLst>
            </p:cNvPr>
            <p:cNvSpPr>
              <a:spLocks noChangeArrowheads="1"/>
            </p:cNvSpPr>
            <p:nvPr/>
          </p:nvSpPr>
          <p:spPr bwMode="auto">
            <a:xfrm>
              <a:off x="4740276" y="7499351"/>
              <a:ext cx="74613" cy="315913"/>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6" name="Rectangle 147">
              <a:extLst>
                <a:ext uri="{FF2B5EF4-FFF2-40B4-BE49-F238E27FC236}">
                  <a16:creationId xmlns:a16="http://schemas.microsoft.com/office/drawing/2014/main" id="{64C31F9F-3ABE-4383-8875-8970AD563929}"/>
                </a:ext>
                <a:ext uri="{C183D7F6-B498-43B3-948B-1728B52AA6E4}">
                  <adec:decorative xmlns:adec="http://schemas.microsoft.com/office/drawing/2017/decorative" val="1"/>
                </a:ext>
              </a:extLst>
            </p:cNvPr>
            <p:cNvSpPr>
              <a:spLocks noChangeArrowheads="1"/>
            </p:cNvSpPr>
            <p:nvPr/>
          </p:nvSpPr>
          <p:spPr bwMode="auto">
            <a:xfrm>
              <a:off x="4827588" y="7499351"/>
              <a:ext cx="79375" cy="315913"/>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7" name="Rectangle 148">
              <a:extLst>
                <a:ext uri="{FF2B5EF4-FFF2-40B4-BE49-F238E27FC236}">
                  <a16:creationId xmlns:a16="http://schemas.microsoft.com/office/drawing/2014/main" id="{0361DED8-F33C-4019-AEA2-91BDDBFEE0E4}"/>
                </a:ext>
                <a:ext uri="{C183D7F6-B498-43B3-948B-1728B52AA6E4}">
                  <adec:decorative xmlns:adec="http://schemas.microsoft.com/office/drawing/2017/decorative" val="1"/>
                </a:ext>
              </a:extLst>
            </p:cNvPr>
            <p:cNvSpPr>
              <a:spLocks noChangeArrowheads="1"/>
            </p:cNvSpPr>
            <p:nvPr/>
          </p:nvSpPr>
          <p:spPr bwMode="auto">
            <a:xfrm>
              <a:off x="4919663" y="7499351"/>
              <a:ext cx="79375" cy="315913"/>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8" name="Rectangle 149">
              <a:extLst>
                <a:ext uri="{FF2B5EF4-FFF2-40B4-BE49-F238E27FC236}">
                  <a16:creationId xmlns:a16="http://schemas.microsoft.com/office/drawing/2014/main" id="{D4ED4620-6104-43BF-92DA-543AB3BF57A1}"/>
                </a:ext>
                <a:ext uri="{C183D7F6-B498-43B3-948B-1728B52AA6E4}">
                  <adec:decorative xmlns:adec="http://schemas.microsoft.com/office/drawing/2017/decorative" val="1"/>
                </a:ext>
              </a:extLst>
            </p:cNvPr>
            <p:cNvSpPr>
              <a:spLocks noChangeArrowheads="1"/>
            </p:cNvSpPr>
            <p:nvPr/>
          </p:nvSpPr>
          <p:spPr bwMode="auto">
            <a:xfrm>
              <a:off x="5011738" y="7499351"/>
              <a:ext cx="76200" cy="315913"/>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9" name="Rectangle 150">
              <a:extLst>
                <a:ext uri="{FF2B5EF4-FFF2-40B4-BE49-F238E27FC236}">
                  <a16:creationId xmlns:a16="http://schemas.microsoft.com/office/drawing/2014/main" id="{1B33443E-9FD8-4D7F-8782-2D8453A4410C}"/>
                </a:ext>
                <a:ext uri="{C183D7F6-B498-43B3-948B-1728B52AA6E4}">
                  <adec:decorative xmlns:adec="http://schemas.microsoft.com/office/drawing/2017/decorative" val="1"/>
                </a:ext>
              </a:extLst>
            </p:cNvPr>
            <p:cNvSpPr>
              <a:spLocks noChangeArrowheads="1"/>
            </p:cNvSpPr>
            <p:nvPr/>
          </p:nvSpPr>
          <p:spPr bwMode="auto">
            <a:xfrm>
              <a:off x="5100638" y="7499351"/>
              <a:ext cx="79375" cy="315913"/>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0" name="Rectangle 151">
              <a:extLst>
                <a:ext uri="{FF2B5EF4-FFF2-40B4-BE49-F238E27FC236}">
                  <a16:creationId xmlns:a16="http://schemas.microsoft.com/office/drawing/2014/main" id="{CAC2AFA6-BFFA-48DD-80E7-DD80B0A4E4DD}"/>
                </a:ext>
                <a:ext uri="{C183D7F6-B498-43B3-948B-1728B52AA6E4}">
                  <adec:decorative xmlns:adec="http://schemas.microsoft.com/office/drawing/2017/decorative" val="1"/>
                </a:ext>
              </a:extLst>
            </p:cNvPr>
            <p:cNvSpPr>
              <a:spLocks noChangeArrowheads="1"/>
            </p:cNvSpPr>
            <p:nvPr/>
          </p:nvSpPr>
          <p:spPr bwMode="auto">
            <a:xfrm>
              <a:off x="5192713" y="7499351"/>
              <a:ext cx="79375" cy="315913"/>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1" name="Rectangle 152">
              <a:extLst>
                <a:ext uri="{FF2B5EF4-FFF2-40B4-BE49-F238E27FC236}">
                  <a16:creationId xmlns:a16="http://schemas.microsoft.com/office/drawing/2014/main" id="{0CDEDC3B-2321-4C1F-99C7-928327407B27}"/>
                </a:ext>
                <a:ext uri="{C183D7F6-B498-43B3-948B-1728B52AA6E4}">
                  <adec:decorative xmlns:adec="http://schemas.microsoft.com/office/drawing/2017/decorative" val="1"/>
                </a:ext>
              </a:extLst>
            </p:cNvPr>
            <p:cNvSpPr>
              <a:spLocks noChangeArrowheads="1"/>
            </p:cNvSpPr>
            <p:nvPr/>
          </p:nvSpPr>
          <p:spPr bwMode="auto">
            <a:xfrm>
              <a:off x="5284788" y="7499351"/>
              <a:ext cx="76200" cy="315913"/>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2" name="Rectangle 153">
              <a:extLst>
                <a:ext uri="{FF2B5EF4-FFF2-40B4-BE49-F238E27FC236}">
                  <a16:creationId xmlns:a16="http://schemas.microsoft.com/office/drawing/2014/main" id="{4CDB56A9-5FD6-4FE7-9167-6398264C24C7}"/>
                </a:ext>
                <a:ext uri="{C183D7F6-B498-43B3-948B-1728B52AA6E4}">
                  <adec:decorative xmlns:adec="http://schemas.microsoft.com/office/drawing/2017/decorative" val="1"/>
                </a:ext>
              </a:extLst>
            </p:cNvPr>
            <p:cNvSpPr>
              <a:spLocks noChangeArrowheads="1"/>
            </p:cNvSpPr>
            <p:nvPr/>
          </p:nvSpPr>
          <p:spPr bwMode="auto">
            <a:xfrm>
              <a:off x="5373688" y="7499351"/>
              <a:ext cx="79375" cy="315913"/>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3" name="Rectangle 154">
              <a:extLst>
                <a:ext uri="{FF2B5EF4-FFF2-40B4-BE49-F238E27FC236}">
                  <a16:creationId xmlns:a16="http://schemas.microsoft.com/office/drawing/2014/main" id="{D9216D88-4036-409B-969C-38FFB313212C}"/>
                </a:ext>
                <a:ext uri="{C183D7F6-B498-43B3-948B-1728B52AA6E4}">
                  <adec:decorative xmlns:adec="http://schemas.microsoft.com/office/drawing/2017/decorative" val="1"/>
                </a:ext>
              </a:extLst>
            </p:cNvPr>
            <p:cNvSpPr>
              <a:spLocks noChangeArrowheads="1"/>
            </p:cNvSpPr>
            <p:nvPr/>
          </p:nvSpPr>
          <p:spPr bwMode="auto">
            <a:xfrm>
              <a:off x="5465763" y="7499351"/>
              <a:ext cx="79375" cy="315913"/>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4" name="Rectangle 155">
              <a:extLst>
                <a:ext uri="{FF2B5EF4-FFF2-40B4-BE49-F238E27FC236}">
                  <a16:creationId xmlns:a16="http://schemas.microsoft.com/office/drawing/2014/main" id="{5F1752A5-E856-4784-9343-67FB383A9A1F}"/>
                </a:ext>
                <a:ext uri="{C183D7F6-B498-43B3-948B-1728B52AA6E4}">
                  <adec:decorative xmlns:adec="http://schemas.microsoft.com/office/drawing/2017/decorative" val="1"/>
                </a:ext>
              </a:extLst>
            </p:cNvPr>
            <p:cNvSpPr>
              <a:spLocks noChangeArrowheads="1"/>
            </p:cNvSpPr>
            <p:nvPr/>
          </p:nvSpPr>
          <p:spPr bwMode="auto">
            <a:xfrm>
              <a:off x="5557838" y="7499351"/>
              <a:ext cx="76200" cy="315913"/>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5" name="Rectangle 156">
              <a:extLst>
                <a:ext uri="{FF2B5EF4-FFF2-40B4-BE49-F238E27FC236}">
                  <a16:creationId xmlns:a16="http://schemas.microsoft.com/office/drawing/2014/main" id="{5FF1D3A9-7531-4B69-A49D-BDED3C008668}"/>
                </a:ext>
                <a:ext uri="{C183D7F6-B498-43B3-948B-1728B52AA6E4}">
                  <adec:decorative xmlns:adec="http://schemas.microsoft.com/office/drawing/2017/decorative" val="1"/>
                </a:ext>
              </a:extLst>
            </p:cNvPr>
            <p:cNvSpPr>
              <a:spLocks noChangeArrowheads="1"/>
            </p:cNvSpPr>
            <p:nvPr/>
          </p:nvSpPr>
          <p:spPr bwMode="auto">
            <a:xfrm>
              <a:off x="5646738" y="7499351"/>
              <a:ext cx="79375" cy="315913"/>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6" name="Rectangle 157">
              <a:extLst>
                <a:ext uri="{FF2B5EF4-FFF2-40B4-BE49-F238E27FC236}">
                  <a16:creationId xmlns:a16="http://schemas.microsoft.com/office/drawing/2014/main" id="{D31275BF-EB45-43D8-A93A-97F5EE31391C}"/>
                </a:ext>
                <a:ext uri="{C183D7F6-B498-43B3-948B-1728B52AA6E4}">
                  <adec:decorative xmlns:adec="http://schemas.microsoft.com/office/drawing/2017/decorative" val="1"/>
                </a:ext>
              </a:extLst>
            </p:cNvPr>
            <p:cNvSpPr>
              <a:spLocks noChangeArrowheads="1"/>
            </p:cNvSpPr>
            <p:nvPr/>
          </p:nvSpPr>
          <p:spPr bwMode="auto">
            <a:xfrm>
              <a:off x="5738813" y="7499351"/>
              <a:ext cx="79375" cy="315913"/>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7" name="Rectangle 158">
              <a:extLst>
                <a:ext uri="{FF2B5EF4-FFF2-40B4-BE49-F238E27FC236}">
                  <a16:creationId xmlns:a16="http://schemas.microsoft.com/office/drawing/2014/main" id="{64017A89-02A1-46D9-AC86-929F0F2990E2}"/>
                </a:ext>
                <a:ext uri="{C183D7F6-B498-43B3-948B-1728B52AA6E4}">
                  <adec:decorative xmlns:adec="http://schemas.microsoft.com/office/drawing/2017/decorative" val="1"/>
                </a:ext>
              </a:extLst>
            </p:cNvPr>
            <p:cNvSpPr>
              <a:spLocks noChangeArrowheads="1"/>
            </p:cNvSpPr>
            <p:nvPr/>
          </p:nvSpPr>
          <p:spPr bwMode="auto">
            <a:xfrm>
              <a:off x="5830888" y="7499351"/>
              <a:ext cx="76200" cy="315913"/>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8" name="Rectangle 159">
              <a:extLst>
                <a:ext uri="{FF2B5EF4-FFF2-40B4-BE49-F238E27FC236}">
                  <a16:creationId xmlns:a16="http://schemas.microsoft.com/office/drawing/2014/main" id="{0C54B45D-D769-49FE-A05A-1A73DA6DD8C3}"/>
                </a:ext>
                <a:ext uri="{C183D7F6-B498-43B3-948B-1728B52AA6E4}">
                  <adec:decorative xmlns:adec="http://schemas.microsoft.com/office/drawing/2017/decorative" val="1"/>
                </a:ext>
              </a:extLst>
            </p:cNvPr>
            <p:cNvSpPr>
              <a:spLocks noChangeArrowheads="1"/>
            </p:cNvSpPr>
            <p:nvPr/>
          </p:nvSpPr>
          <p:spPr bwMode="auto">
            <a:xfrm>
              <a:off x="5919788" y="7499351"/>
              <a:ext cx="79375" cy="315913"/>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9" name="Rectangle 160">
              <a:extLst>
                <a:ext uri="{FF2B5EF4-FFF2-40B4-BE49-F238E27FC236}">
                  <a16:creationId xmlns:a16="http://schemas.microsoft.com/office/drawing/2014/main" id="{4AD5F83B-AAFD-4932-A524-5CA4DE061895}"/>
                </a:ext>
                <a:ext uri="{C183D7F6-B498-43B3-948B-1728B52AA6E4}">
                  <adec:decorative xmlns:adec="http://schemas.microsoft.com/office/drawing/2017/decorative" val="1"/>
                </a:ext>
              </a:extLst>
            </p:cNvPr>
            <p:cNvSpPr>
              <a:spLocks noChangeArrowheads="1"/>
            </p:cNvSpPr>
            <p:nvPr/>
          </p:nvSpPr>
          <p:spPr bwMode="auto">
            <a:xfrm>
              <a:off x="6011863" y="7499351"/>
              <a:ext cx="79375" cy="315913"/>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0" name="Rectangle 161">
              <a:extLst>
                <a:ext uri="{FF2B5EF4-FFF2-40B4-BE49-F238E27FC236}">
                  <a16:creationId xmlns:a16="http://schemas.microsoft.com/office/drawing/2014/main" id="{499D1E1C-ED04-4211-88EC-EE250D620C8A}"/>
                </a:ext>
                <a:ext uri="{C183D7F6-B498-43B3-948B-1728B52AA6E4}">
                  <adec:decorative xmlns:adec="http://schemas.microsoft.com/office/drawing/2017/decorative" val="1"/>
                </a:ext>
              </a:extLst>
            </p:cNvPr>
            <p:cNvSpPr>
              <a:spLocks noChangeArrowheads="1"/>
            </p:cNvSpPr>
            <p:nvPr/>
          </p:nvSpPr>
          <p:spPr bwMode="auto">
            <a:xfrm>
              <a:off x="6103938" y="7499351"/>
              <a:ext cx="76200" cy="315913"/>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1" name="Rectangle 162">
              <a:extLst>
                <a:ext uri="{FF2B5EF4-FFF2-40B4-BE49-F238E27FC236}">
                  <a16:creationId xmlns:a16="http://schemas.microsoft.com/office/drawing/2014/main" id="{C6CEAF35-0701-4AFD-855C-DDCA25105CFC}"/>
                </a:ext>
                <a:ext uri="{C183D7F6-B498-43B3-948B-1728B52AA6E4}">
                  <adec:decorative xmlns:adec="http://schemas.microsoft.com/office/drawing/2017/decorative" val="1"/>
                </a:ext>
              </a:extLst>
            </p:cNvPr>
            <p:cNvSpPr>
              <a:spLocks noChangeArrowheads="1"/>
            </p:cNvSpPr>
            <p:nvPr/>
          </p:nvSpPr>
          <p:spPr bwMode="auto">
            <a:xfrm>
              <a:off x="6192838" y="7499351"/>
              <a:ext cx="79375" cy="315913"/>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2" name="Rectangle 163">
              <a:extLst>
                <a:ext uri="{FF2B5EF4-FFF2-40B4-BE49-F238E27FC236}">
                  <a16:creationId xmlns:a16="http://schemas.microsoft.com/office/drawing/2014/main" id="{1F7F47A9-09CB-4967-B187-60D91EE75649}"/>
                </a:ext>
                <a:ext uri="{C183D7F6-B498-43B3-948B-1728B52AA6E4}">
                  <adec:decorative xmlns:adec="http://schemas.microsoft.com/office/drawing/2017/decorative" val="1"/>
                </a:ext>
              </a:extLst>
            </p:cNvPr>
            <p:cNvSpPr>
              <a:spLocks noChangeArrowheads="1"/>
            </p:cNvSpPr>
            <p:nvPr/>
          </p:nvSpPr>
          <p:spPr bwMode="auto">
            <a:xfrm>
              <a:off x="6284913" y="7499351"/>
              <a:ext cx="79375" cy="315913"/>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3" name="Freeform 164">
              <a:extLst>
                <a:ext uri="{FF2B5EF4-FFF2-40B4-BE49-F238E27FC236}">
                  <a16:creationId xmlns:a16="http://schemas.microsoft.com/office/drawing/2014/main" id="{4A6B18CA-9001-47BE-B274-BBE987848AC2}"/>
                </a:ext>
                <a:ext uri="{C183D7F6-B498-43B3-948B-1728B52AA6E4}">
                  <adec:decorative xmlns:adec="http://schemas.microsoft.com/office/drawing/2017/decorative" val="1"/>
                </a:ext>
              </a:extLst>
            </p:cNvPr>
            <p:cNvSpPr>
              <a:spLocks/>
            </p:cNvSpPr>
            <p:nvPr/>
          </p:nvSpPr>
          <p:spPr bwMode="auto">
            <a:xfrm>
              <a:off x="4702176" y="7920038"/>
              <a:ext cx="1700213" cy="387350"/>
            </a:xfrm>
            <a:custGeom>
              <a:avLst/>
              <a:gdLst>
                <a:gd name="T0" fmla="*/ 1067 w 1071"/>
                <a:gd name="T1" fmla="*/ 240 h 244"/>
                <a:gd name="T2" fmla="*/ 1067 w 1071"/>
                <a:gd name="T3" fmla="*/ 236 h 244"/>
                <a:gd name="T4" fmla="*/ 8 w 1071"/>
                <a:gd name="T5" fmla="*/ 236 h 244"/>
                <a:gd name="T6" fmla="*/ 8 w 1071"/>
                <a:gd name="T7" fmla="*/ 8 h 244"/>
                <a:gd name="T8" fmla="*/ 1063 w 1071"/>
                <a:gd name="T9" fmla="*/ 8 h 244"/>
                <a:gd name="T10" fmla="*/ 1063 w 1071"/>
                <a:gd name="T11" fmla="*/ 240 h 244"/>
                <a:gd name="T12" fmla="*/ 1067 w 1071"/>
                <a:gd name="T13" fmla="*/ 240 h 244"/>
                <a:gd name="T14" fmla="*/ 1067 w 1071"/>
                <a:gd name="T15" fmla="*/ 236 h 244"/>
                <a:gd name="T16" fmla="*/ 1067 w 1071"/>
                <a:gd name="T17" fmla="*/ 240 h 244"/>
                <a:gd name="T18" fmla="*/ 1071 w 1071"/>
                <a:gd name="T19" fmla="*/ 240 h 244"/>
                <a:gd name="T20" fmla="*/ 1071 w 1071"/>
                <a:gd name="T21" fmla="*/ 0 h 244"/>
                <a:gd name="T22" fmla="*/ 0 w 1071"/>
                <a:gd name="T23" fmla="*/ 0 h 244"/>
                <a:gd name="T24" fmla="*/ 0 w 1071"/>
                <a:gd name="T25" fmla="*/ 244 h 244"/>
                <a:gd name="T26" fmla="*/ 1071 w 1071"/>
                <a:gd name="T27" fmla="*/ 244 h 244"/>
                <a:gd name="T28" fmla="*/ 1071 w 1071"/>
                <a:gd name="T29" fmla="*/ 240 h 244"/>
                <a:gd name="T30" fmla="*/ 1067 w 1071"/>
                <a:gd name="T31" fmla="*/ 24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1" h="244">
                  <a:moveTo>
                    <a:pt x="1067" y="240"/>
                  </a:moveTo>
                  <a:lnTo>
                    <a:pt x="1067" y="236"/>
                  </a:lnTo>
                  <a:lnTo>
                    <a:pt x="8" y="236"/>
                  </a:lnTo>
                  <a:lnTo>
                    <a:pt x="8" y="8"/>
                  </a:lnTo>
                  <a:lnTo>
                    <a:pt x="1063" y="8"/>
                  </a:lnTo>
                  <a:lnTo>
                    <a:pt x="1063" y="240"/>
                  </a:lnTo>
                  <a:lnTo>
                    <a:pt x="1067" y="240"/>
                  </a:lnTo>
                  <a:lnTo>
                    <a:pt x="1067" y="236"/>
                  </a:lnTo>
                  <a:lnTo>
                    <a:pt x="1067" y="240"/>
                  </a:lnTo>
                  <a:lnTo>
                    <a:pt x="1071" y="240"/>
                  </a:lnTo>
                  <a:lnTo>
                    <a:pt x="1071" y="0"/>
                  </a:lnTo>
                  <a:lnTo>
                    <a:pt x="0" y="0"/>
                  </a:lnTo>
                  <a:lnTo>
                    <a:pt x="0" y="244"/>
                  </a:lnTo>
                  <a:lnTo>
                    <a:pt x="1071" y="244"/>
                  </a:lnTo>
                  <a:lnTo>
                    <a:pt x="1071" y="240"/>
                  </a:lnTo>
                  <a:lnTo>
                    <a:pt x="1067" y="240"/>
                  </a:lnTo>
                  <a:close/>
                </a:path>
              </a:pathLst>
            </a:custGeom>
            <a:solidFill>
              <a:schemeClr val="accent5">
                <a:lumMod val="9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4" name="Rectangle 165">
              <a:extLst>
                <a:ext uri="{FF2B5EF4-FFF2-40B4-BE49-F238E27FC236}">
                  <a16:creationId xmlns:a16="http://schemas.microsoft.com/office/drawing/2014/main" id="{561304C2-DB1A-44F4-82A2-AD8B328A3BA3}"/>
                </a:ext>
                <a:ext uri="{C183D7F6-B498-43B3-948B-1728B52AA6E4}">
                  <adec:decorative xmlns:adec="http://schemas.microsoft.com/office/drawing/2017/decorative" val="1"/>
                </a:ext>
              </a:extLst>
            </p:cNvPr>
            <p:cNvSpPr>
              <a:spLocks noChangeArrowheads="1"/>
            </p:cNvSpPr>
            <p:nvPr/>
          </p:nvSpPr>
          <p:spPr bwMode="auto">
            <a:xfrm>
              <a:off x="6392863" y="8015288"/>
              <a:ext cx="60325" cy="168275"/>
            </a:xfrm>
            <a:prstGeom prst="rect">
              <a:avLst/>
            </a:prstGeom>
            <a:solidFill>
              <a:schemeClr val="accent5">
                <a:lumMod val="9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5" name="Rectangle 166">
              <a:extLst>
                <a:ext uri="{FF2B5EF4-FFF2-40B4-BE49-F238E27FC236}">
                  <a16:creationId xmlns:a16="http://schemas.microsoft.com/office/drawing/2014/main" id="{06A8A7E9-265A-44EB-870C-0235E048DDB0}"/>
                </a:ext>
                <a:ext uri="{C183D7F6-B498-43B3-948B-1728B52AA6E4}">
                  <adec:decorative xmlns:adec="http://schemas.microsoft.com/office/drawing/2017/decorative" val="1"/>
                </a:ext>
              </a:extLst>
            </p:cNvPr>
            <p:cNvSpPr>
              <a:spLocks noChangeArrowheads="1"/>
            </p:cNvSpPr>
            <p:nvPr/>
          </p:nvSpPr>
          <p:spPr bwMode="auto">
            <a:xfrm>
              <a:off x="4740276" y="7954963"/>
              <a:ext cx="74613" cy="3175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6" name="Rectangle 167">
              <a:extLst>
                <a:ext uri="{FF2B5EF4-FFF2-40B4-BE49-F238E27FC236}">
                  <a16:creationId xmlns:a16="http://schemas.microsoft.com/office/drawing/2014/main" id="{95AC2B44-DF66-44E3-8140-46B15CBA5DAD}"/>
                </a:ext>
                <a:ext uri="{C183D7F6-B498-43B3-948B-1728B52AA6E4}">
                  <adec:decorative xmlns:adec="http://schemas.microsoft.com/office/drawing/2017/decorative" val="1"/>
                </a:ext>
              </a:extLst>
            </p:cNvPr>
            <p:cNvSpPr>
              <a:spLocks noChangeArrowheads="1"/>
            </p:cNvSpPr>
            <p:nvPr/>
          </p:nvSpPr>
          <p:spPr bwMode="auto">
            <a:xfrm>
              <a:off x="4827588" y="7954963"/>
              <a:ext cx="79375" cy="3175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7" name="Rectangle 168">
              <a:extLst>
                <a:ext uri="{FF2B5EF4-FFF2-40B4-BE49-F238E27FC236}">
                  <a16:creationId xmlns:a16="http://schemas.microsoft.com/office/drawing/2014/main" id="{AEBFA82A-9A2E-4674-AF69-BA9CA12AC083}"/>
                </a:ext>
                <a:ext uri="{C183D7F6-B498-43B3-948B-1728B52AA6E4}">
                  <adec:decorative xmlns:adec="http://schemas.microsoft.com/office/drawing/2017/decorative" val="1"/>
                </a:ext>
              </a:extLst>
            </p:cNvPr>
            <p:cNvSpPr>
              <a:spLocks noChangeArrowheads="1"/>
            </p:cNvSpPr>
            <p:nvPr/>
          </p:nvSpPr>
          <p:spPr bwMode="auto">
            <a:xfrm>
              <a:off x="4919663" y="7954963"/>
              <a:ext cx="79375" cy="3175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8" name="Rectangle 169">
              <a:extLst>
                <a:ext uri="{FF2B5EF4-FFF2-40B4-BE49-F238E27FC236}">
                  <a16:creationId xmlns:a16="http://schemas.microsoft.com/office/drawing/2014/main" id="{B7EC482D-2419-4BE9-AD46-F098566B8709}"/>
                </a:ext>
                <a:ext uri="{C183D7F6-B498-43B3-948B-1728B52AA6E4}">
                  <adec:decorative xmlns:adec="http://schemas.microsoft.com/office/drawing/2017/decorative" val="1"/>
                </a:ext>
              </a:extLst>
            </p:cNvPr>
            <p:cNvSpPr>
              <a:spLocks noChangeArrowheads="1"/>
            </p:cNvSpPr>
            <p:nvPr/>
          </p:nvSpPr>
          <p:spPr bwMode="auto">
            <a:xfrm>
              <a:off x="5011738" y="7954963"/>
              <a:ext cx="76200" cy="3175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9" name="Rectangle 170">
              <a:extLst>
                <a:ext uri="{FF2B5EF4-FFF2-40B4-BE49-F238E27FC236}">
                  <a16:creationId xmlns:a16="http://schemas.microsoft.com/office/drawing/2014/main" id="{50319464-6FF1-466A-A75E-21FBFD12544B}"/>
                </a:ext>
                <a:ext uri="{C183D7F6-B498-43B3-948B-1728B52AA6E4}">
                  <adec:decorative xmlns:adec="http://schemas.microsoft.com/office/drawing/2017/decorative" val="1"/>
                </a:ext>
              </a:extLst>
            </p:cNvPr>
            <p:cNvSpPr>
              <a:spLocks noChangeArrowheads="1"/>
            </p:cNvSpPr>
            <p:nvPr/>
          </p:nvSpPr>
          <p:spPr bwMode="auto">
            <a:xfrm>
              <a:off x="5100638" y="7954963"/>
              <a:ext cx="79375" cy="3175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0" name="Rectangle 171">
              <a:extLst>
                <a:ext uri="{FF2B5EF4-FFF2-40B4-BE49-F238E27FC236}">
                  <a16:creationId xmlns:a16="http://schemas.microsoft.com/office/drawing/2014/main" id="{655B5163-62A5-4BE4-8927-B9BFD4995AAD}"/>
                </a:ext>
                <a:ext uri="{C183D7F6-B498-43B3-948B-1728B52AA6E4}">
                  <adec:decorative xmlns:adec="http://schemas.microsoft.com/office/drawing/2017/decorative" val="1"/>
                </a:ext>
              </a:extLst>
            </p:cNvPr>
            <p:cNvSpPr>
              <a:spLocks noChangeArrowheads="1"/>
            </p:cNvSpPr>
            <p:nvPr/>
          </p:nvSpPr>
          <p:spPr bwMode="auto">
            <a:xfrm>
              <a:off x="5192713" y="7954963"/>
              <a:ext cx="79375" cy="3175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1" name="Rectangle 172">
              <a:extLst>
                <a:ext uri="{FF2B5EF4-FFF2-40B4-BE49-F238E27FC236}">
                  <a16:creationId xmlns:a16="http://schemas.microsoft.com/office/drawing/2014/main" id="{702F2A22-DE21-4BA1-A093-83291BE8BBB6}"/>
                </a:ext>
                <a:ext uri="{C183D7F6-B498-43B3-948B-1728B52AA6E4}">
                  <adec:decorative xmlns:adec="http://schemas.microsoft.com/office/drawing/2017/decorative" val="1"/>
                </a:ext>
              </a:extLst>
            </p:cNvPr>
            <p:cNvSpPr>
              <a:spLocks noChangeArrowheads="1"/>
            </p:cNvSpPr>
            <p:nvPr/>
          </p:nvSpPr>
          <p:spPr bwMode="auto">
            <a:xfrm>
              <a:off x="5284788" y="7954963"/>
              <a:ext cx="76200" cy="3175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2" name="Rectangle 173">
              <a:extLst>
                <a:ext uri="{FF2B5EF4-FFF2-40B4-BE49-F238E27FC236}">
                  <a16:creationId xmlns:a16="http://schemas.microsoft.com/office/drawing/2014/main" id="{123EA688-568C-41A6-B444-14E34DC60E4C}"/>
                </a:ext>
                <a:ext uri="{C183D7F6-B498-43B3-948B-1728B52AA6E4}">
                  <adec:decorative xmlns:adec="http://schemas.microsoft.com/office/drawing/2017/decorative" val="1"/>
                </a:ext>
              </a:extLst>
            </p:cNvPr>
            <p:cNvSpPr>
              <a:spLocks noChangeArrowheads="1"/>
            </p:cNvSpPr>
            <p:nvPr/>
          </p:nvSpPr>
          <p:spPr bwMode="auto">
            <a:xfrm>
              <a:off x="5373688" y="7954963"/>
              <a:ext cx="79375" cy="3175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3" name="Rectangle 174">
              <a:extLst>
                <a:ext uri="{FF2B5EF4-FFF2-40B4-BE49-F238E27FC236}">
                  <a16:creationId xmlns:a16="http://schemas.microsoft.com/office/drawing/2014/main" id="{2EED4846-B4BF-4739-8B35-865D522DA83A}"/>
                </a:ext>
                <a:ext uri="{C183D7F6-B498-43B3-948B-1728B52AA6E4}">
                  <adec:decorative xmlns:adec="http://schemas.microsoft.com/office/drawing/2017/decorative" val="1"/>
                </a:ext>
              </a:extLst>
            </p:cNvPr>
            <p:cNvSpPr>
              <a:spLocks noChangeArrowheads="1"/>
            </p:cNvSpPr>
            <p:nvPr/>
          </p:nvSpPr>
          <p:spPr bwMode="auto">
            <a:xfrm>
              <a:off x="5465763" y="7954963"/>
              <a:ext cx="79375" cy="3175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4" name="Rectangle 175">
              <a:extLst>
                <a:ext uri="{FF2B5EF4-FFF2-40B4-BE49-F238E27FC236}">
                  <a16:creationId xmlns:a16="http://schemas.microsoft.com/office/drawing/2014/main" id="{0CD697D3-D934-41AB-9416-3186D5D7AF72}"/>
                </a:ext>
                <a:ext uri="{C183D7F6-B498-43B3-948B-1728B52AA6E4}">
                  <adec:decorative xmlns:adec="http://schemas.microsoft.com/office/drawing/2017/decorative" val="1"/>
                </a:ext>
              </a:extLst>
            </p:cNvPr>
            <p:cNvSpPr>
              <a:spLocks noChangeArrowheads="1"/>
            </p:cNvSpPr>
            <p:nvPr/>
          </p:nvSpPr>
          <p:spPr bwMode="auto">
            <a:xfrm>
              <a:off x="5557838" y="7954963"/>
              <a:ext cx="76200" cy="3175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5" name="Rectangle 176">
              <a:extLst>
                <a:ext uri="{FF2B5EF4-FFF2-40B4-BE49-F238E27FC236}">
                  <a16:creationId xmlns:a16="http://schemas.microsoft.com/office/drawing/2014/main" id="{C6AFBF39-5700-4375-8717-50B019E6592B}"/>
                </a:ext>
                <a:ext uri="{C183D7F6-B498-43B3-948B-1728B52AA6E4}">
                  <adec:decorative xmlns:adec="http://schemas.microsoft.com/office/drawing/2017/decorative" val="1"/>
                </a:ext>
              </a:extLst>
            </p:cNvPr>
            <p:cNvSpPr>
              <a:spLocks noChangeArrowheads="1"/>
            </p:cNvSpPr>
            <p:nvPr/>
          </p:nvSpPr>
          <p:spPr bwMode="auto">
            <a:xfrm>
              <a:off x="5646738" y="7954963"/>
              <a:ext cx="79375" cy="3175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6" name="Rectangle 177">
              <a:extLst>
                <a:ext uri="{FF2B5EF4-FFF2-40B4-BE49-F238E27FC236}">
                  <a16:creationId xmlns:a16="http://schemas.microsoft.com/office/drawing/2014/main" id="{4658FAFD-BCB0-42BF-BA05-A4C769B719BD}"/>
                </a:ext>
                <a:ext uri="{C183D7F6-B498-43B3-948B-1728B52AA6E4}">
                  <adec:decorative xmlns:adec="http://schemas.microsoft.com/office/drawing/2017/decorative" val="1"/>
                </a:ext>
              </a:extLst>
            </p:cNvPr>
            <p:cNvSpPr>
              <a:spLocks noChangeArrowheads="1"/>
            </p:cNvSpPr>
            <p:nvPr/>
          </p:nvSpPr>
          <p:spPr bwMode="auto">
            <a:xfrm>
              <a:off x="5738813" y="7954963"/>
              <a:ext cx="79375" cy="3175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7" name="Rectangle 178">
              <a:extLst>
                <a:ext uri="{FF2B5EF4-FFF2-40B4-BE49-F238E27FC236}">
                  <a16:creationId xmlns:a16="http://schemas.microsoft.com/office/drawing/2014/main" id="{C048F1A2-5796-4738-AC9F-07DFCEEC3FBD}"/>
                </a:ext>
                <a:ext uri="{C183D7F6-B498-43B3-948B-1728B52AA6E4}">
                  <adec:decorative xmlns:adec="http://schemas.microsoft.com/office/drawing/2017/decorative" val="1"/>
                </a:ext>
              </a:extLst>
            </p:cNvPr>
            <p:cNvSpPr>
              <a:spLocks noChangeArrowheads="1"/>
            </p:cNvSpPr>
            <p:nvPr/>
          </p:nvSpPr>
          <p:spPr bwMode="auto">
            <a:xfrm>
              <a:off x="5830888" y="7954963"/>
              <a:ext cx="76200" cy="3175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8" name="Rectangle 179">
              <a:extLst>
                <a:ext uri="{FF2B5EF4-FFF2-40B4-BE49-F238E27FC236}">
                  <a16:creationId xmlns:a16="http://schemas.microsoft.com/office/drawing/2014/main" id="{CDE99346-07B1-4A21-94B8-67608025852D}"/>
                </a:ext>
                <a:ext uri="{C183D7F6-B498-43B3-948B-1728B52AA6E4}">
                  <adec:decorative xmlns:adec="http://schemas.microsoft.com/office/drawing/2017/decorative" val="1"/>
                </a:ext>
              </a:extLst>
            </p:cNvPr>
            <p:cNvSpPr>
              <a:spLocks noChangeArrowheads="1"/>
            </p:cNvSpPr>
            <p:nvPr/>
          </p:nvSpPr>
          <p:spPr bwMode="auto">
            <a:xfrm>
              <a:off x="5919788" y="7954963"/>
              <a:ext cx="79375" cy="3175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9" name="Rectangle 180">
              <a:extLst>
                <a:ext uri="{FF2B5EF4-FFF2-40B4-BE49-F238E27FC236}">
                  <a16:creationId xmlns:a16="http://schemas.microsoft.com/office/drawing/2014/main" id="{CE52D21E-6FD8-4274-BA6F-CB1C952F2B18}"/>
                </a:ext>
                <a:ext uri="{C183D7F6-B498-43B3-948B-1728B52AA6E4}">
                  <adec:decorative xmlns:adec="http://schemas.microsoft.com/office/drawing/2017/decorative" val="1"/>
                </a:ext>
              </a:extLst>
            </p:cNvPr>
            <p:cNvSpPr>
              <a:spLocks noChangeArrowheads="1"/>
            </p:cNvSpPr>
            <p:nvPr/>
          </p:nvSpPr>
          <p:spPr bwMode="auto">
            <a:xfrm>
              <a:off x="6011863" y="7954963"/>
              <a:ext cx="79375"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0" name="Rectangle 181">
              <a:extLst>
                <a:ext uri="{FF2B5EF4-FFF2-40B4-BE49-F238E27FC236}">
                  <a16:creationId xmlns:a16="http://schemas.microsoft.com/office/drawing/2014/main" id="{ECC917DC-4A5D-48EE-B396-4D663D565234}"/>
                </a:ext>
                <a:ext uri="{C183D7F6-B498-43B3-948B-1728B52AA6E4}">
                  <adec:decorative xmlns:adec="http://schemas.microsoft.com/office/drawing/2017/decorative" val="1"/>
                </a:ext>
              </a:extLst>
            </p:cNvPr>
            <p:cNvSpPr>
              <a:spLocks noChangeArrowheads="1"/>
            </p:cNvSpPr>
            <p:nvPr/>
          </p:nvSpPr>
          <p:spPr bwMode="auto">
            <a:xfrm>
              <a:off x="6103938" y="7954963"/>
              <a:ext cx="76200"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1" name="Rectangle 182">
              <a:extLst>
                <a:ext uri="{FF2B5EF4-FFF2-40B4-BE49-F238E27FC236}">
                  <a16:creationId xmlns:a16="http://schemas.microsoft.com/office/drawing/2014/main" id="{C9E19715-2AC1-4B91-944B-ECC6A65BEFE3}"/>
                </a:ext>
                <a:ext uri="{C183D7F6-B498-43B3-948B-1728B52AA6E4}">
                  <adec:decorative xmlns:adec="http://schemas.microsoft.com/office/drawing/2017/decorative" val="1"/>
                </a:ext>
              </a:extLst>
            </p:cNvPr>
            <p:cNvSpPr>
              <a:spLocks noChangeArrowheads="1"/>
            </p:cNvSpPr>
            <p:nvPr/>
          </p:nvSpPr>
          <p:spPr bwMode="auto">
            <a:xfrm>
              <a:off x="6192838" y="7954963"/>
              <a:ext cx="79375"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2" name="Rectangle 183">
              <a:extLst>
                <a:ext uri="{FF2B5EF4-FFF2-40B4-BE49-F238E27FC236}">
                  <a16:creationId xmlns:a16="http://schemas.microsoft.com/office/drawing/2014/main" id="{0ECDAA32-D979-4820-AD6C-6B8CF0370F1F}"/>
                </a:ext>
                <a:ext uri="{C183D7F6-B498-43B3-948B-1728B52AA6E4}">
                  <adec:decorative xmlns:adec="http://schemas.microsoft.com/office/drawing/2017/decorative" val="1"/>
                </a:ext>
              </a:extLst>
            </p:cNvPr>
            <p:cNvSpPr>
              <a:spLocks noChangeArrowheads="1"/>
            </p:cNvSpPr>
            <p:nvPr/>
          </p:nvSpPr>
          <p:spPr bwMode="auto">
            <a:xfrm>
              <a:off x="6284913" y="7954963"/>
              <a:ext cx="79375"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3" name="Freeform 184">
              <a:extLst>
                <a:ext uri="{FF2B5EF4-FFF2-40B4-BE49-F238E27FC236}">
                  <a16:creationId xmlns:a16="http://schemas.microsoft.com/office/drawing/2014/main" id="{8A278C94-D233-4950-9E34-3D24E64A4B11}"/>
                </a:ext>
                <a:ext uri="{C183D7F6-B498-43B3-948B-1728B52AA6E4}">
                  <adec:decorative xmlns:adec="http://schemas.microsoft.com/office/drawing/2017/decorative" val="1"/>
                </a:ext>
              </a:extLst>
            </p:cNvPr>
            <p:cNvSpPr>
              <a:spLocks/>
            </p:cNvSpPr>
            <p:nvPr/>
          </p:nvSpPr>
          <p:spPr bwMode="auto">
            <a:xfrm>
              <a:off x="4702176" y="8377238"/>
              <a:ext cx="1700213" cy="387350"/>
            </a:xfrm>
            <a:custGeom>
              <a:avLst/>
              <a:gdLst>
                <a:gd name="T0" fmla="*/ 1067 w 1071"/>
                <a:gd name="T1" fmla="*/ 240 h 244"/>
                <a:gd name="T2" fmla="*/ 1067 w 1071"/>
                <a:gd name="T3" fmla="*/ 236 h 244"/>
                <a:gd name="T4" fmla="*/ 8 w 1071"/>
                <a:gd name="T5" fmla="*/ 236 h 244"/>
                <a:gd name="T6" fmla="*/ 8 w 1071"/>
                <a:gd name="T7" fmla="*/ 8 h 244"/>
                <a:gd name="T8" fmla="*/ 1063 w 1071"/>
                <a:gd name="T9" fmla="*/ 8 h 244"/>
                <a:gd name="T10" fmla="*/ 1063 w 1071"/>
                <a:gd name="T11" fmla="*/ 240 h 244"/>
                <a:gd name="T12" fmla="*/ 1067 w 1071"/>
                <a:gd name="T13" fmla="*/ 240 h 244"/>
                <a:gd name="T14" fmla="*/ 1067 w 1071"/>
                <a:gd name="T15" fmla="*/ 236 h 244"/>
                <a:gd name="T16" fmla="*/ 1067 w 1071"/>
                <a:gd name="T17" fmla="*/ 240 h 244"/>
                <a:gd name="T18" fmla="*/ 1071 w 1071"/>
                <a:gd name="T19" fmla="*/ 240 h 244"/>
                <a:gd name="T20" fmla="*/ 1071 w 1071"/>
                <a:gd name="T21" fmla="*/ 0 h 244"/>
                <a:gd name="T22" fmla="*/ 0 w 1071"/>
                <a:gd name="T23" fmla="*/ 0 h 244"/>
                <a:gd name="T24" fmla="*/ 0 w 1071"/>
                <a:gd name="T25" fmla="*/ 244 h 244"/>
                <a:gd name="T26" fmla="*/ 1071 w 1071"/>
                <a:gd name="T27" fmla="*/ 244 h 244"/>
                <a:gd name="T28" fmla="*/ 1071 w 1071"/>
                <a:gd name="T29" fmla="*/ 240 h 244"/>
                <a:gd name="T30" fmla="*/ 1067 w 1071"/>
                <a:gd name="T31" fmla="*/ 24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1" h="244">
                  <a:moveTo>
                    <a:pt x="1067" y="240"/>
                  </a:moveTo>
                  <a:lnTo>
                    <a:pt x="1067" y="236"/>
                  </a:lnTo>
                  <a:lnTo>
                    <a:pt x="8" y="236"/>
                  </a:lnTo>
                  <a:lnTo>
                    <a:pt x="8" y="8"/>
                  </a:lnTo>
                  <a:lnTo>
                    <a:pt x="1063" y="8"/>
                  </a:lnTo>
                  <a:lnTo>
                    <a:pt x="1063" y="240"/>
                  </a:lnTo>
                  <a:lnTo>
                    <a:pt x="1067" y="240"/>
                  </a:lnTo>
                  <a:lnTo>
                    <a:pt x="1067" y="236"/>
                  </a:lnTo>
                  <a:lnTo>
                    <a:pt x="1067" y="240"/>
                  </a:lnTo>
                  <a:lnTo>
                    <a:pt x="1071" y="240"/>
                  </a:lnTo>
                  <a:lnTo>
                    <a:pt x="1071" y="0"/>
                  </a:lnTo>
                  <a:lnTo>
                    <a:pt x="0" y="0"/>
                  </a:lnTo>
                  <a:lnTo>
                    <a:pt x="0" y="244"/>
                  </a:lnTo>
                  <a:lnTo>
                    <a:pt x="1071" y="244"/>
                  </a:lnTo>
                  <a:lnTo>
                    <a:pt x="1071" y="240"/>
                  </a:lnTo>
                  <a:lnTo>
                    <a:pt x="1067" y="240"/>
                  </a:lnTo>
                  <a:close/>
                </a:path>
              </a:pathLst>
            </a:custGeom>
            <a:solidFill>
              <a:schemeClr val="accent5">
                <a:lumMod val="9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4" name="Rectangle 185">
              <a:extLst>
                <a:ext uri="{FF2B5EF4-FFF2-40B4-BE49-F238E27FC236}">
                  <a16:creationId xmlns:a16="http://schemas.microsoft.com/office/drawing/2014/main" id="{6C238199-DF4A-413F-86CC-217FE8ABD09C}"/>
                </a:ext>
                <a:ext uri="{C183D7F6-B498-43B3-948B-1728B52AA6E4}">
                  <adec:decorative xmlns:adec="http://schemas.microsoft.com/office/drawing/2017/decorative" val="1"/>
                </a:ext>
              </a:extLst>
            </p:cNvPr>
            <p:cNvSpPr>
              <a:spLocks noChangeArrowheads="1"/>
            </p:cNvSpPr>
            <p:nvPr/>
          </p:nvSpPr>
          <p:spPr bwMode="auto">
            <a:xfrm>
              <a:off x="6392863" y="8472488"/>
              <a:ext cx="60325" cy="168275"/>
            </a:xfrm>
            <a:prstGeom prst="rect">
              <a:avLst/>
            </a:prstGeom>
            <a:solidFill>
              <a:schemeClr val="accent5">
                <a:lumMod val="9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5" name="Rectangle 186">
              <a:extLst>
                <a:ext uri="{FF2B5EF4-FFF2-40B4-BE49-F238E27FC236}">
                  <a16:creationId xmlns:a16="http://schemas.microsoft.com/office/drawing/2014/main" id="{DD4CE638-AF83-4287-874D-CE44AF03A731}"/>
                </a:ext>
                <a:ext uri="{C183D7F6-B498-43B3-948B-1728B52AA6E4}">
                  <adec:decorative xmlns:adec="http://schemas.microsoft.com/office/drawing/2017/decorative" val="1"/>
                </a:ext>
              </a:extLst>
            </p:cNvPr>
            <p:cNvSpPr>
              <a:spLocks noChangeArrowheads="1"/>
            </p:cNvSpPr>
            <p:nvPr/>
          </p:nvSpPr>
          <p:spPr bwMode="auto">
            <a:xfrm>
              <a:off x="4740276" y="8412163"/>
              <a:ext cx="74613" cy="317500"/>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6" name="Rectangle 187">
              <a:extLst>
                <a:ext uri="{FF2B5EF4-FFF2-40B4-BE49-F238E27FC236}">
                  <a16:creationId xmlns:a16="http://schemas.microsoft.com/office/drawing/2014/main" id="{67178229-A7EE-4D8A-BEDD-C1A5F592C182}"/>
                </a:ext>
                <a:ext uri="{C183D7F6-B498-43B3-948B-1728B52AA6E4}">
                  <adec:decorative xmlns:adec="http://schemas.microsoft.com/office/drawing/2017/decorative" val="1"/>
                </a:ext>
              </a:extLst>
            </p:cNvPr>
            <p:cNvSpPr>
              <a:spLocks noChangeArrowheads="1"/>
            </p:cNvSpPr>
            <p:nvPr/>
          </p:nvSpPr>
          <p:spPr bwMode="auto">
            <a:xfrm>
              <a:off x="4827588" y="8412163"/>
              <a:ext cx="79375" cy="317500"/>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7" name="Rectangle 188">
              <a:extLst>
                <a:ext uri="{FF2B5EF4-FFF2-40B4-BE49-F238E27FC236}">
                  <a16:creationId xmlns:a16="http://schemas.microsoft.com/office/drawing/2014/main" id="{A2B6223D-ECC6-4A14-AF47-FCE6B037B3F4}"/>
                </a:ext>
                <a:ext uri="{C183D7F6-B498-43B3-948B-1728B52AA6E4}">
                  <adec:decorative xmlns:adec="http://schemas.microsoft.com/office/drawing/2017/decorative" val="1"/>
                </a:ext>
              </a:extLst>
            </p:cNvPr>
            <p:cNvSpPr>
              <a:spLocks noChangeArrowheads="1"/>
            </p:cNvSpPr>
            <p:nvPr/>
          </p:nvSpPr>
          <p:spPr bwMode="auto">
            <a:xfrm>
              <a:off x="4919663" y="8412163"/>
              <a:ext cx="79375" cy="317500"/>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8" name="Rectangle 189">
              <a:extLst>
                <a:ext uri="{FF2B5EF4-FFF2-40B4-BE49-F238E27FC236}">
                  <a16:creationId xmlns:a16="http://schemas.microsoft.com/office/drawing/2014/main" id="{A3405772-B151-4D17-B41D-427AE13972C9}"/>
                </a:ext>
                <a:ext uri="{C183D7F6-B498-43B3-948B-1728B52AA6E4}">
                  <adec:decorative xmlns:adec="http://schemas.microsoft.com/office/drawing/2017/decorative" val="1"/>
                </a:ext>
              </a:extLst>
            </p:cNvPr>
            <p:cNvSpPr>
              <a:spLocks noChangeArrowheads="1"/>
            </p:cNvSpPr>
            <p:nvPr/>
          </p:nvSpPr>
          <p:spPr bwMode="auto">
            <a:xfrm>
              <a:off x="5011738" y="8412163"/>
              <a:ext cx="76200" cy="317500"/>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9" name="Rectangle 190">
              <a:extLst>
                <a:ext uri="{FF2B5EF4-FFF2-40B4-BE49-F238E27FC236}">
                  <a16:creationId xmlns:a16="http://schemas.microsoft.com/office/drawing/2014/main" id="{B7A4F99B-9507-43CC-99D6-52DA6E52C5DB}"/>
                </a:ext>
                <a:ext uri="{C183D7F6-B498-43B3-948B-1728B52AA6E4}">
                  <adec:decorative xmlns:adec="http://schemas.microsoft.com/office/drawing/2017/decorative" val="1"/>
                </a:ext>
              </a:extLst>
            </p:cNvPr>
            <p:cNvSpPr>
              <a:spLocks noChangeArrowheads="1"/>
            </p:cNvSpPr>
            <p:nvPr/>
          </p:nvSpPr>
          <p:spPr bwMode="auto">
            <a:xfrm>
              <a:off x="5100638" y="8412163"/>
              <a:ext cx="79375" cy="317500"/>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0" name="Rectangle 191">
              <a:extLst>
                <a:ext uri="{FF2B5EF4-FFF2-40B4-BE49-F238E27FC236}">
                  <a16:creationId xmlns:a16="http://schemas.microsoft.com/office/drawing/2014/main" id="{16092A1D-5664-4425-85AC-7E9F3C1B8725}"/>
                </a:ext>
                <a:ext uri="{C183D7F6-B498-43B3-948B-1728B52AA6E4}">
                  <adec:decorative xmlns:adec="http://schemas.microsoft.com/office/drawing/2017/decorative" val="1"/>
                </a:ext>
              </a:extLst>
            </p:cNvPr>
            <p:cNvSpPr>
              <a:spLocks noChangeArrowheads="1"/>
            </p:cNvSpPr>
            <p:nvPr/>
          </p:nvSpPr>
          <p:spPr bwMode="auto">
            <a:xfrm>
              <a:off x="5192713" y="8412163"/>
              <a:ext cx="79375" cy="317500"/>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1" name="Rectangle 192">
              <a:extLst>
                <a:ext uri="{FF2B5EF4-FFF2-40B4-BE49-F238E27FC236}">
                  <a16:creationId xmlns:a16="http://schemas.microsoft.com/office/drawing/2014/main" id="{0049ACA0-7D69-4EA0-AAF9-8D1335F08E72}"/>
                </a:ext>
                <a:ext uri="{C183D7F6-B498-43B3-948B-1728B52AA6E4}">
                  <adec:decorative xmlns:adec="http://schemas.microsoft.com/office/drawing/2017/decorative" val="1"/>
                </a:ext>
              </a:extLst>
            </p:cNvPr>
            <p:cNvSpPr>
              <a:spLocks noChangeArrowheads="1"/>
            </p:cNvSpPr>
            <p:nvPr/>
          </p:nvSpPr>
          <p:spPr bwMode="auto">
            <a:xfrm>
              <a:off x="5284788" y="8412163"/>
              <a:ext cx="76200" cy="317500"/>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2" name="Rectangle 193">
              <a:extLst>
                <a:ext uri="{FF2B5EF4-FFF2-40B4-BE49-F238E27FC236}">
                  <a16:creationId xmlns:a16="http://schemas.microsoft.com/office/drawing/2014/main" id="{46F202D2-E087-4CBD-AA22-316F27E4F4BB}"/>
                </a:ext>
                <a:ext uri="{C183D7F6-B498-43B3-948B-1728B52AA6E4}">
                  <adec:decorative xmlns:adec="http://schemas.microsoft.com/office/drawing/2017/decorative" val="1"/>
                </a:ext>
              </a:extLst>
            </p:cNvPr>
            <p:cNvSpPr>
              <a:spLocks noChangeArrowheads="1"/>
            </p:cNvSpPr>
            <p:nvPr/>
          </p:nvSpPr>
          <p:spPr bwMode="auto">
            <a:xfrm>
              <a:off x="5373688" y="8412163"/>
              <a:ext cx="79375" cy="317500"/>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3" name="Rectangle 194">
              <a:extLst>
                <a:ext uri="{FF2B5EF4-FFF2-40B4-BE49-F238E27FC236}">
                  <a16:creationId xmlns:a16="http://schemas.microsoft.com/office/drawing/2014/main" id="{B3389464-1FCF-4252-A47B-C0631C0FB5F6}"/>
                </a:ext>
                <a:ext uri="{C183D7F6-B498-43B3-948B-1728B52AA6E4}">
                  <adec:decorative xmlns:adec="http://schemas.microsoft.com/office/drawing/2017/decorative" val="1"/>
                </a:ext>
              </a:extLst>
            </p:cNvPr>
            <p:cNvSpPr>
              <a:spLocks noChangeArrowheads="1"/>
            </p:cNvSpPr>
            <p:nvPr/>
          </p:nvSpPr>
          <p:spPr bwMode="auto">
            <a:xfrm>
              <a:off x="5465763" y="8412163"/>
              <a:ext cx="79375" cy="317500"/>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4" name="Rectangle 195">
              <a:extLst>
                <a:ext uri="{FF2B5EF4-FFF2-40B4-BE49-F238E27FC236}">
                  <a16:creationId xmlns:a16="http://schemas.microsoft.com/office/drawing/2014/main" id="{8CE744B8-224F-4C94-8A65-0582E2D0C653}"/>
                </a:ext>
                <a:ext uri="{C183D7F6-B498-43B3-948B-1728B52AA6E4}">
                  <adec:decorative xmlns:adec="http://schemas.microsoft.com/office/drawing/2017/decorative" val="1"/>
                </a:ext>
              </a:extLst>
            </p:cNvPr>
            <p:cNvSpPr>
              <a:spLocks noChangeArrowheads="1"/>
            </p:cNvSpPr>
            <p:nvPr/>
          </p:nvSpPr>
          <p:spPr bwMode="auto">
            <a:xfrm>
              <a:off x="5557838" y="8412163"/>
              <a:ext cx="76200"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5" name="Rectangle 196">
              <a:extLst>
                <a:ext uri="{FF2B5EF4-FFF2-40B4-BE49-F238E27FC236}">
                  <a16:creationId xmlns:a16="http://schemas.microsoft.com/office/drawing/2014/main" id="{DE898CE3-F39C-4DFC-BC74-52C1F4666EEB}"/>
                </a:ext>
                <a:ext uri="{C183D7F6-B498-43B3-948B-1728B52AA6E4}">
                  <adec:decorative xmlns:adec="http://schemas.microsoft.com/office/drawing/2017/decorative" val="1"/>
                </a:ext>
              </a:extLst>
            </p:cNvPr>
            <p:cNvSpPr>
              <a:spLocks noChangeArrowheads="1"/>
            </p:cNvSpPr>
            <p:nvPr/>
          </p:nvSpPr>
          <p:spPr bwMode="auto">
            <a:xfrm>
              <a:off x="5646738" y="8412163"/>
              <a:ext cx="79375"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6" name="Rectangle 197">
              <a:extLst>
                <a:ext uri="{FF2B5EF4-FFF2-40B4-BE49-F238E27FC236}">
                  <a16:creationId xmlns:a16="http://schemas.microsoft.com/office/drawing/2014/main" id="{9854F30A-B226-4863-B054-2FD7A3EF860B}"/>
                </a:ext>
                <a:ext uri="{C183D7F6-B498-43B3-948B-1728B52AA6E4}">
                  <adec:decorative xmlns:adec="http://schemas.microsoft.com/office/drawing/2017/decorative" val="1"/>
                </a:ext>
              </a:extLst>
            </p:cNvPr>
            <p:cNvSpPr>
              <a:spLocks noChangeArrowheads="1"/>
            </p:cNvSpPr>
            <p:nvPr/>
          </p:nvSpPr>
          <p:spPr bwMode="auto">
            <a:xfrm>
              <a:off x="5738813" y="8412163"/>
              <a:ext cx="79375"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7" name="Rectangle 198">
              <a:extLst>
                <a:ext uri="{FF2B5EF4-FFF2-40B4-BE49-F238E27FC236}">
                  <a16:creationId xmlns:a16="http://schemas.microsoft.com/office/drawing/2014/main" id="{0F211CD7-C8A4-4705-9716-1AD2EE91FD68}"/>
                </a:ext>
                <a:ext uri="{C183D7F6-B498-43B3-948B-1728B52AA6E4}">
                  <adec:decorative xmlns:adec="http://schemas.microsoft.com/office/drawing/2017/decorative" val="1"/>
                </a:ext>
              </a:extLst>
            </p:cNvPr>
            <p:cNvSpPr>
              <a:spLocks noChangeArrowheads="1"/>
            </p:cNvSpPr>
            <p:nvPr/>
          </p:nvSpPr>
          <p:spPr bwMode="auto">
            <a:xfrm>
              <a:off x="5830888" y="8412163"/>
              <a:ext cx="76200"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8" name="Rectangle 199">
              <a:extLst>
                <a:ext uri="{FF2B5EF4-FFF2-40B4-BE49-F238E27FC236}">
                  <a16:creationId xmlns:a16="http://schemas.microsoft.com/office/drawing/2014/main" id="{81DAA8BB-31A5-48EB-8ADE-8FB4D8FE76DC}"/>
                </a:ext>
                <a:ext uri="{C183D7F6-B498-43B3-948B-1728B52AA6E4}">
                  <adec:decorative xmlns:adec="http://schemas.microsoft.com/office/drawing/2017/decorative" val="1"/>
                </a:ext>
              </a:extLst>
            </p:cNvPr>
            <p:cNvSpPr>
              <a:spLocks noChangeArrowheads="1"/>
            </p:cNvSpPr>
            <p:nvPr/>
          </p:nvSpPr>
          <p:spPr bwMode="auto">
            <a:xfrm>
              <a:off x="5919788" y="8412163"/>
              <a:ext cx="79375"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9" name="Rectangle 200">
              <a:extLst>
                <a:ext uri="{FF2B5EF4-FFF2-40B4-BE49-F238E27FC236}">
                  <a16:creationId xmlns:a16="http://schemas.microsoft.com/office/drawing/2014/main" id="{8AC6DEEE-7D6B-4175-A304-DA5F4194A612}"/>
                </a:ext>
                <a:ext uri="{C183D7F6-B498-43B3-948B-1728B52AA6E4}">
                  <adec:decorative xmlns:adec="http://schemas.microsoft.com/office/drawing/2017/decorative" val="1"/>
                </a:ext>
              </a:extLst>
            </p:cNvPr>
            <p:cNvSpPr>
              <a:spLocks noChangeArrowheads="1"/>
            </p:cNvSpPr>
            <p:nvPr/>
          </p:nvSpPr>
          <p:spPr bwMode="auto">
            <a:xfrm>
              <a:off x="6011863" y="8412163"/>
              <a:ext cx="79375"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0" name="Rectangle 201">
              <a:extLst>
                <a:ext uri="{FF2B5EF4-FFF2-40B4-BE49-F238E27FC236}">
                  <a16:creationId xmlns:a16="http://schemas.microsoft.com/office/drawing/2014/main" id="{1BB06CEF-3544-4D4E-B062-EE5FF0E3D139}"/>
                </a:ext>
                <a:ext uri="{C183D7F6-B498-43B3-948B-1728B52AA6E4}">
                  <adec:decorative xmlns:adec="http://schemas.microsoft.com/office/drawing/2017/decorative" val="1"/>
                </a:ext>
              </a:extLst>
            </p:cNvPr>
            <p:cNvSpPr>
              <a:spLocks noChangeArrowheads="1"/>
            </p:cNvSpPr>
            <p:nvPr/>
          </p:nvSpPr>
          <p:spPr bwMode="auto">
            <a:xfrm>
              <a:off x="6103938" y="8412163"/>
              <a:ext cx="76200"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1" name="Rectangle 202">
              <a:extLst>
                <a:ext uri="{FF2B5EF4-FFF2-40B4-BE49-F238E27FC236}">
                  <a16:creationId xmlns:a16="http://schemas.microsoft.com/office/drawing/2014/main" id="{F091305E-C47D-4814-BDF9-9D4526A722E6}"/>
                </a:ext>
                <a:ext uri="{C183D7F6-B498-43B3-948B-1728B52AA6E4}">
                  <adec:decorative xmlns:adec="http://schemas.microsoft.com/office/drawing/2017/decorative" val="1"/>
                </a:ext>
              </a:extLst>
            </p:cNvPr>
            <p:cNvSpPr>
              <a:spLocks noChangeArrowheads="1"/>
            </p:cNvSpPr>
            <p:nvPr/>
          </p:nvSpPr>
          <p:spPr bwMode="auto">
            <a:xfrm>
              <a:off x="6192838" y="8412163"/>
              <a:ext cx="79375"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2" name="Rectangle 203">
              <a:extLst>
                <a:ext uri="{FF2B5EF4-FFF2-40B4-BE49-F238E27FC236}">
                  <a16:creationId xmlns:a16="http://schemas.microsoft.com/office/drawing/2014/main" id="{5CFD74D2-2B59-4FCE-9E25-089FD1B1BD5F}"/>
                </a:ext>
                <a:ext uri="{C183D7F6-B498-43B3-948B-1728B52AA6E4}">
                  <adec:decorative xmlns:adec="http://schemas.microsoft.com/office/drawing/2017/decorative" val="1"/>
                </a:ext>
              </a:extLst>
            </p:cNvPr>
            <p:cNvSpPr>
              <a:spLocks noChangeArrowheads="1"/>
            </p:cNvSpPr>
            <p:nvPr/>
          </p:nvSpPr>
          <p:spPr bwMode="auto">
            <a:xfrm>
              <a:off x="6284913" y="8412163"/>
              <a:ext cx="79375"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6" name="Freeform 268">
              <a:extLst>
                <a:ext uri="{FF2B5EF4-FFF2-40B4-BE49-F238E27FC236}">
                  <a16:creationId xmlns:a16="http://schemas.microsoft.com/office/drawing/2014/main" id="{D892DD88-20BF-4616-8721-AF535B222C8C}"/>
                </a:ext>
                <a:ext uri="{C183D7F6-B498-43B3-948B-1728B52AA6E4}">
                  <adec:decorative xmlns:adec="http://schemas.microsoft.com/office/drawing/2017/decorative" val="1"/>
                </a:ext>
              </a:extLst>
            </p:cNvPr>
            <p:cNvSpPr>
              <a:spLocks/>
            </p:cNvSpPr>
            <p:nvPr/>
          </p:nvSpPr>
          <p:spPr bwMode="auto">
            <a:xfrm>
              <a:off x="4346576" y="7350126"/>
              <a:ext cx="0" cy="92075"/>
            </a:xfrm>
            <a:custGeom>
              <a:avLst/>
              <a:gdLst>
                <a:gd name="T0" fmla="*/ 0 h 58"/>
                <a:gd name="T1" fmla="*/ 0 h 58"/>
                <a:gd name="T2" fmla="*/ 0 h 58"/>
                <a:gd name="T3" fmla="*/ 58 h 58"/>
                <a:gd name="T4" fmla="*/ 58 h 58"/>
                <a:gd name="T5" fmla="*/ 0 h 58"/>
              </a:gdLst>
              <a:ahLst/>
              <a:cxnLst>
                <a:cxn ang="0">
                  <a:pos x="0" y="T0"/>
                </a:cxn>
                <a:cxn ang="0">
                  <a:pos x="0" y="T1"/>
                </a:cxn>
                <a:cxn ang="0">
                  <a:pos x="0" y="T2"/>
                </a:cxn>
                <a:cxn ang="0">
                  <a:pos x="0" y="T3"/>
                </a:cxn>
                <a:cxn ang="0">
                  <a:pos x="0" y="T4"/>
                </a:cxn>
                <a:cxn ang="0">
                  <a:pos x="0" y="T5"/>
                </a:cxn>
              </a:cxnLst>
              <a:rect l="0" t="0" r="r" b="b"/>
              <a:pathLst>
                <a:path h="58">
                  <a:moveTo>
                    <a:pt x="0" y="0"/>
                  </a:moveTo>
                  <a:lnTo>
                    <a:pt x="0" y="0"/>
                  </a:lnTo>
                  <a:lnTo>
                    <a:pt x="0" y="0"/>
                  </a:lnTo>
                  <a:lnTo>
                    <a:pt x="0" y="58"/>
                  </a:lnTo>
                  <a:lnTo>
                    <a:pt x="0" y="58"/>
                  </a:lnTo>
                  <a:lnTo>
                    <a:pt x="0"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7" name="Freeform 269">
              <a:extLst>
                <a:ext uri="{FF2B5EF4-FFF2-40B4-BE49-F238E27FC236}">
                  <a16:creationId xmlns:a16="http://schemas.microsoft.com/office/drawing/2014/main" id="{E4C4F83A-6CA1-44EB-A8F7-AFAE12B164A7}"/>
                </a:ext>
                <a:ext uri="{C183D7F6-B498-43B3-948B-1728B52AA6E4}">
                  <adec:decorative xmlns:adec="http://schemas.microsoft.com/office/drawing/2017/decorative" val="1"/>
                </a:ext>
              </a:extLst>
            </p:cNvPr>
            <p:cNvSpPr>
              <a:spLocks/>
            </p:cNvSpPr>
            <p:nvPr/>
          </p:nvSpPr>
          <p:spPr bwMode="auto">
            <a:xfrm>
              <a:off x="4346576" y="7350126"/>
              <a:ext cx="0" cy="92075"/>
            </a:xfrm>
            <a:custGeom>
              <a:avLst/>
              <a:gdLst>
                <a:gd name="T0" fmla="*/ 0 h 58"/>
                <a:gd name="T1" fmla="*/ 0 h 58"/>
                <a:gd name="T2" fmla="*/ 0 h 58"/>
                <a:gd name="T3" fmla="*/ 58 h 58"/>
                <a:gd name="T4" fmla="*/ 58 h 58"/>
                <a:gd name="T5" fmla="*/ 0 h 58"/>
              </a:gdLst>
              <a:ahLst/>
              <a:cxnLst>
                <a:cxn ang="0">
                  <a:pos x="0" y="T0"/>
                </a:cxn>
                <a:cxn ang="0">
                  <a:pos x="0" y="T1"/>
                </a:cxn>
                <a:cxn ang="0">
                  <a:pos x="0" y="T2"/>
                </a:cxn>
                <a:cxn ang="0">
                  <a:pos x="0" y="T3"/>
                </a:cxn>
                <a:cxn ang="0">
                  <a:pos x="0" y="T4"/>
                </a:cxn>
                <a:cxn ang="0">
                  <a:pos x="0" y="T5"/>
                </a:cxn>
              </a:cxnLst>
              <a:rect l="0" t="0" r="r" b="b"/>
              <a:pathLst>
                <a:path h="58">
                  <a:moveTo>
                    <a:pt x="0" y="0"/>
                  </a:moveTo>
                  <a:lnTo>
                    <a:pt x="0" y="0"/>
                  </a:lnTo>
                  <a:lnTo>
                    <a:pt x="0" y="0"/>
                  </a:lnTo>
                  <a:lnTo>
                    <a:pt x="0" y="58"/>
                  </a:lnTo>
                  <a:lnTo>
                    <a:pt x="0" y="5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sp>
        <p:nvSpPr>
          <p:cNvPr id="288" name="Title 287" hidden="1">
            <a:extLst>
              <a:ext uri="{FF2B5EF4-FFF2-40B4-BE49-F238E27FC236}">
                <a16:creationId xmlns:a16="http://schemas.microsoft.com/office/drawing/2014/main" id="{8FBED74C-B599-4B68-959D-35885F72EC07}"/>
              </a:ext>
            </a:extLst>
          </p:cNvPr>
          <p:cNvSpPr>
            <a:spLocks noGrp="1"/>
          </p:cNvSpPr>
          <p:nvPr>
            <p:ph type="title"/>
          </p:nvPr>
        </p:nvSpPr>
        <p:spPr/>
        <p:txBody>
          <a:bodyPr/>
          <a:lstStyle/>
          <a:p>
            <a:r>
              <a:rPr lang="en-US" dirty="0"/>
              <a:t>Slide 2</a:t>
            </a:r>
          </a:p>
        </p:txBody>
      </p:sp>
      <p:sp>
        <p:nvSpPr>
          <p:cNvPr id="289" name="Text Placeholder 288" hidden="1">
            <a:extLst>
              <a:ext uri="{FF2B5EF4-FFF2-40B4-BE49-F238E27FC236}">
                <a16:creationId xmlns:a16="http://schemas.microsoft.com/office/drawing/2014/main" id="{D5DC8626-B20D-4934-98CF-F6909E71AE56}"/>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029125166"/>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6_Statistics Infographics Sampler_RVA_v3.potx" id="{8CA60735-D353-4C1C-9464-903FD6574FC5}" vid="{1BFEBDC8-D6C6-456A-AA74-BCD6FC21DE67}"/>
    </a:ext>
  </a:extLst>
</a:theme>
</file>

<file path=ppt/theme/theme2.xml><?xml version="1.0" encoding="utf-8"?>
<a:theme xmlns:a="http://schemas.openxmlformats.org/drawingml/2006/main" name="06_Elements">
  <a:themeElements>
    <a:clrScheme name="Custom 1">
      <a:dk1>
        <a:srgbClr val="999999"/>
      </a:dk1>
      <a:lt1>
        <a:srgbClr val="FFFFFF"/>
      </a:lt1>
      <a:dk2>
        <a:srgbClr val="000000"/>
      </a:dk2>
      <a:lt2>
        <a:srgbClr val="C1272D"/>
      </a:lt2>
      <a:accent1>
        <a:srgbClr val="F8682C"/>
      </a:accent1>
      <a:accent2>
        <a:srgbClr val="FFC300"/>
      </a:accent2>
      <a:accent3>
        <a:srgbClr val="91C300"/>
      </a:accent3>
      <a:accent4>
        <a:srgbClr val="00B4F1"/>
      </a:accent4>
      <a:accent5>
        <a:srgbClr val="E6E6E6"/>
      </a:accent5>
      <a:accent6>
        <a:srgbClr val="007E59"/>
      </a:accent6>
      <a:hlink>
        <a:srgbClr val="29ABE2"/>
      </a:hlink>
      <a:folHlink>
        <a:srgbClr val="29ABE2"/>
      </a:folHlink>
    </a:clrScheme>
    <a:fontScheme name="Custom 1">
      <a:majorFont>
        <a:latin typeface="Century Gothic"/>
        <a:ea typeface=""/>
        <a:cs typeface=""/>
      </a:majorFont>
      <a:minorFont>
        <a:latin typeface="Times New Roma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23236567_Infographic shapes_RVA_v4.potx" id="{BB86E56C-A35A-4F75-9A63-B3F8D757F3F3}" vid="{FFF032B6-16EC-45D4-B3CF-489335FDB52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DFDB931CEC1A4D9173FDD6F623054F" ma:contentTypeVersion="13" ma:contentTypeDescription="Create a new document." ma:contentTypeScope="" ma:versionID="f31d27728cc3f5d8bc0ebea293483bad">
  <xsd:schema xmlns:xsd="http://www.w3.org/2001/XMLSchema" xmlns:xs="http://www.w3.org/2001/XMLSchema" xmlns:p="http://schemas.microsoft.com/office/2006/metadata/properties" xmlns:ns3="e2309a97-5dbe-4782-af0a-c6fa888d645b" xmlns:ns4="faf185f4-fa7c-4454-b7fc-1060ac3b9dc2" targetNamespace="http://schemas.microsoft.com/office/2006/metadata/properties" ma:root="true" ma:fieldsID="d4875a9bdfac96ec451fdfd88f66794e" ns3:_="" ns4:_="">
    <xsd:import namespace="e2309a97-5dbe-4782-af0a-c6fa888d645b"/>
    <xsd:import namespace="faf185f4-fa7c-4454-b7fc-1060ac3b9dc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309a97-5dbe-4782-af0a-c6fa888d64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f185f4-fa7c-4454-b7fc-1060ac3b9dc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e2309a97-5dbe-4782-af0a-c6fa888d645b" xsi:nil="true"/>
  </documentManagement>
</p:properties>
</file>

<file path=customXml/itemProps1.xml><?xml version="1.0" encoding="utf-8"?>
<ds:datastoreItem xmlns:ds="http://schemas.openxmlformats.org/officeDocument/2006/customXml" ds:itemID="{E430EB58-BCE7-41D9-A117-44B48F13F84B}">
  <ds:schemaRefs>
    <ds:schemaRef ds:uri="http://schemas.microsoft.com/sharepoint/v3/contenttype/forms"/>
  </ds:schemaRefs>
</ds:datastoreItem>
</file>

<file path=customXml/itemProps2.xml><?xml version="1.0" encoding="utf-8"?>
<ds:datastoreItem xmlns:ds="http://schemas.openxmlformats.org/officeDocument/2006/customXml" ds:itemID="{6018AF42-2CBF-4301-B30E-659B012C28D8}">
  <ds:schemaRefs>
    <ds:schemaRef ds:uri="e2309a97-5dbe-4782-af0a-c6fa888d645b"/>
    <ds:schemaRef ds:uri="faf185f4-fa7c-4454-b7fc-1060ac3b9dc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6C1CB0A-BB6E-4E95-95A3-95BDF5FBAB70}">
  <ds:schemaRefs>
    <ds:schemaRef ds:uri="e2309a97-5dbe-4782-af0a-c6fa888d645b"/>
    <ds:schemaRef ds:uri="faf185f4-fa7c-4454-b7fc-1060ac3b9dc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Statistics Infographics Sampler</Template>
  <TotalTime>112</TotalTime>
  <Words>439</Words>
  <Application>Microsoft Office PowerPoint</Application>
  <PresentationFormat>Custom</PresentationFormat>
  <Paragraphs>94</Paragraphs>
  <Slides>10</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Agency FB</vt:lpstr>
      <vt:lpstr>Arial</vt:lpstr>
      <vt:lpstr>Arial Narrow</vt:lpstr>
      <vt:lpstr>Calibri</vt:lpstr>
      <vt:lpstr>Century Gothic</vt:lpstr>
      <vt:lpstr>DIN Alternate</vt:lpstr>
      <vt:lpstr>Times</vt:lpstr>
      <vt:lpstr>Times New Roman</vt:lpstr>
      <vt:lpstr>Office Theme</vt:lpstr>
      <vt:lpstr>06_Elements</vt:lpstr>
      <vt:lpstr>PowerPoint Presentation</vt:lpstr>
      <vt:lpstr>Sample 2</vt:lpstr>
      <vt:lpstr>Sample 1</vt:lpstr>
      <vt:lpstr>Sample 3</vt:lpstr>
      <vt:lpstr>Sample 4</vt:lpstr>
      <vt:lpstr>Tips and Tricks (PC and Mac)</vt:lpstr>
      <vt:lpstr>Check Out our PowerPoint Graphics Library</vt:lpstr>
      <vt:lpstr>INFOGRAPHIC ELEMENTS:</vt:lpstr>
      <vt:lpstr>Slide 2</vt:lpstr>
      <vt:lpstr>Slide 3</vt:lpstr>
    </vt:vector>
  </TitlesOfParts>
  <Manager/>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Infographics Sampler</dc:title>
  <dc:subject/>
  <dc:creator>Antonio Osamu Katagiri Tanaka</dc:creator>
  <cp:keywords/>
  <dc:description/>
  <cp:lastModifiedBy>Antonio Osamu Katagiri Tanaka</cp:lastModifiedBy>
  <cp:revision>1</cp:revision>
  <dcterms:created xsi:type="dcterms:W3CDTF">2020-07-29T03:13:21Z</dcterms:created>
  <dcterms:modified xsi:type="dcterms:W3CDTF">2020-07-29T06:10:54Z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0x0101000FDFDB931CEC1A4D9173FDD6F623054F</vt:lpwstr>
  </property>
</Properties>
</file>