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76" r:id="rId5"/>
    <p:sldId id="269" r:id="rId6"/>
    <p:sldId id="263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2D6D7-454A-41C7-98A7-DA876A9E1509}" v="34" dt="2020-05-07T16:59:37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89663" autoAdjust="0"/>
  </p:normalViewPr>
  <p:slideViewPr>
    <p:cSldViewPr snapToGrid="0" showGuides="1">
      <p:cViewPr varScale="1">
        <p:scale>
          <a:sx n="82" d="100"/>
          <a:sy n="82" d="100"/>
        </p:scale>
        <p:origin x="462" y="96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&lt;Title&gt;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&lt;Author&gt;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&lt;Author’s email&gt;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&lt;Sub-title&gt;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&lt;key concept&gt;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9A467-EB4B-46FB-BBC1-89E7ED60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&lt;Sub-title&gt;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&lt;key concept&gt;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6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84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Consolas</vt:lpstr>
      <vt:lpstr>Office Theme</vt:lpstr>
      <vt:lpstr>&lt;Title&gt;</vt:lpstr>
      <vt:lpstr>Agenda</vt:lpstr>
      <vt:lpstr>&lt;Sub-title&gt;</vt:lpstr>
      <vt:lpstr>Conclusions:</vt:lpstr>
      <vt:lpstr>PowerPoint Presentation</vt:lpstr>
      <vt:lpstr>References</vt:lpstr>
      <vt:lpstr>&lt;Sub-title&gt;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11</cp:revision>
  <dcterms:created xsi:type="dcterms:W3CDTF">2019-03-28T22:09:57Z</dcterms:created>
  <dcterms:modified xsi:type="dcterms:W3CDTF">2020-10-26T20:35:12Z</dcterms:modified>
</cp:coreProperties>
</file>