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907" autoAdjust="0"/>
  </p:normalViewPr>
  <p:slideViewPr>
    <p:cSldViewPr snapToGrid="0" showGuides="1">
      <p:cViewPr varScale="1">
        <p:scale>
          <a:sx n="65" d="100"/>
          <a:sy n="65" d="100"/>
        </p:scale>
        <p:origin x="2208" y="7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https://doi.org/10.1007/s40828-016-0038-0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A00828035@itesm.mx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69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Calibri Light</vt:lpstr>
      <vt:lpstr>Gabriola</vt:lpstr>
      <vt:lpstr>Office Theme</vt:lpstr>
      <vt:lpstr>Leharne, S. (2017). The physical chemistry of high-sensitivity differential scanning calorimetry of biopolymers. ChemTexts, 3(1), 1–12. https://doi.org/10.1007/s40828-016-0038-0</vt:lpstr>
      <vt:lpstr>Agenda</vt:lpstr>
      <vt:lpstr>&lt;Sub-title&gt;</vt:lpstr>
      <vt:lpstr>Conclusions:</vt:lpstr>
      <vt:lpstr>Q&amp;A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11</cp:revision>
  <dcterms:created xsi:type="dcterms:W3CDTF">2019-03-28T22:09:57Z</dcterms:created>
  <dcterms:modified xsi:type="dcterms:W3CDTF">2019-10-29T03:37:06Z</dcterms:modified>
</cp:coreProperties>
</file>