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</p14:sldIdLst>
        </p14:section>
        <p14:section name="Opening Slides" id="{4602AA0E-63BE-41F3-8FC7-D6D9D743E6E4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5AB9FF-0F8E-40BC-9649-9B2C1A8F6CBE}" v="94" dt="2020-04-16T15:36:51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58" autoAdjust="0"/>
    <p:restoredTop sz="92266" autoAdjust="0"/>
  </p:normalViewPr>
  <p:slideViewPr>
    <p:cSldViewPr snapToGrid="0" showGuides="1">
      <p:cViewPr>
        <p:scale>
          <a:sx n="75" d="100"/>
          <a:sy n="75" d="100"/>
        </p:scale>
        <p:origin x="12" y="138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8C5AB9FF-0F8E-40BC-9649-9B2C1A8F6CBE}"/>
    <pc:docChg chg="undo custSel addSld delSld modSld modSection">
      <pc:chgData name="Antonio Osamu Katagiri Tanaka" userId="2c28225e-d492-4964-8551-1b0a3c65dda0" providerId="ADAL" clId="{8C5AB9FF-0F8E-40BC-9649-9B2C1A8F6CBE}" dt="2020-04-16T15:37:49.717" v="494" actId="47"/>
      <pc:docMkLst>
        <pc:docMk/>
      </pc:docMkLst>
      <pc:sldChg chg="addSp delSp modSp mod">
        <pc:chgData name="Antonio Osamu Katagiri Tanaka" userId="2c28225e-d492-4964-8551-1b0a3c65dda0" providerId="ADAL" clId="{8C5AB9FF-0F8E-40BC-9649-9B2C1A8F6CBE}" dt="2020-04-16T14:51:46.705" v="23" actId="1076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8C5AB9FF-0F8E-40BC-9649-9B2C1A8F6CBE}" dt="2020-04-16T14:27:02.695" v="1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8C5AB9FF-0F8E-40BC-9649-9B2C1A8F6CBE}" dt="2020-04-16T14:27:09.840" v="6" actId="20577"/>
          <ac:spMkLst>
            <pc:docMk/>
            <pc:sldMk cId="3401248549" sldId="256"/>
            <ac:spMk id="7" creationId="{8D0BEDFD-CE79-4A45-9ADE-72FBEA303FCC}"/>
          </ac:spMkLst>
        </pc:spChg>
        <pc:grpChg chg="del">
          <ac:chgData name="Antonio Osamu Katagiri Tanaka" userId="2c28225e-d492-4964-8551-1b0a3c65dda0" providerId="ADAL" clId="{8C5AB9FF-0F8E-40BC-9649-9B2C1A8F6CBE}" dt="2020-04-16T14:51:38.119" v="22" actId="478"/>
          <ac:grpSpMkLst>
            <pc:docMk/>
            <pc:sldMk cId="3401248549" sldId="256"/>
            <ac:grpSpMk id="8" creationId="{8CF6676D-3865-4929-8472-A2D3FAB19E3C}"/>
          </ac:grpSpMkLst>
        </pc:grpChg>
        <pc:picChg chg="add mod">
          <ac:chgData name="Antonio Osamu Katagiri Tanaka" userId="2c28225e-d492-4964-8551-1b0a3c65dda0" providerId="ADAL" clId="{8C5AB9FF-0F8E-40BC-9649-9B2C1A8F6CBE}" dt="2020-04-16T14:51:46.705" v="23" actId="1076"/>
          <ac:picMkLst>
            <pc:docMk/>
            <pc:sldMk cId="3401248549" sldId="256"/>
            <ac:picMk id="2" creationId="{625B1FDA-5F2E-4037-B199-579BD3D634D4}"/>
          </ac:picMkLst>
        </pc:picChg>
      </pc:sldChg>
      <pc:sldChg chg="addSp delSp modSp mod">
        <pc:chgData name="Antonio Osamu Katagiri Tanaka" userId="2c28225e-d492-4964-8551-1b0a3c65dda0" providerId="ADAL" clId="{8C5AB9FF-0F8E-40BC-9649-9B2C1A8F6CBE}" dt="2020-04-16T15:37:13.498" v="493" actId="1036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9" creationId="{42C467F5-DA4F-458D-BF30-4222B3F24515}"/>
          </ac:spMkLst>
        </pc:spChg>
        <pc:spChg chg="del">
          <ac:chgData name="Antonio Osamu Katagiri Tanaka" userId="2c28225e-d492-4964-8551-1b0a3c65dda0" providerId="ADAL" clId="{8C5AB9FF-0F8E-40BC-9649-9B2C1A8F6CBE}" dt="2020-04-16T15:11:55.172" v="112" actId="21"/>
          <ac:spMkLst>
            <pc:docMk/>
            <pc:sldMk cId="4056039362" sldId="260"/>
            <ac:spMk id="13" creationId="{52F8FD40-136D-4C93-9291-BF7253E7B461}"/>
          </ac:spMkLst>
        </pc:spChg>
        <pc:spChg chg="add mod ord topLvl">
          <ac:chgData name="Antonio Osamu Katagiri Tanaka" userId="2c28225e-d492-4964-8551-1b0a3c65dda0" providerId="ADAL" clId="{8C5AB9FF-0F8E-40BC-9649-9B2C1A8F6CBE}" dt="2020-04-16T15:35:32.337" v="479" actId="164"/>
          <ac:spMkLst>
            <pc:docMk/>
            <pc:sldMk cId="4056039362" sldId="260"/>
            <ac:spMk id="14" creationId="{A38B5C33-3B70-4401-A882-359B9A0C33D5}"/>
          </ac:spMkLst>
        </pc:spChg>
        <pc:spChg chg="add mod topLvl">
          <ac:chgData name="Antonio Osamu Katagiri Tanaka" userId="2c28225e-d492-4964-8551-1b0a3c65dda0" providerId="ADAL" clId="{8C5AB9FF-0F8E-40BC-9649-9B2C1A8F6CBE}" dt="2020-04-16T15:35:32.337" v="479" actId="164"/>
          <ac:spMkLst>
            <pc:docMk/>
            <pc:sldMk cId="4056039362" sldId="260"/>
            <ac:spMk id="18" creationId="{525E4B5D-47B8-4BB6-9C2B-3314467B275B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24" creationId="{F8F64CF4-4BFC-4BE3-B5EA-6975BF631453}"/>
          </ac:spMkLst>
        </pc:spChg>
        <pc:spChg chg="mod">
          <ac:chgData name="Antonio Osamu Katagiri Tanaka" userId="2c28225e-d492-4964-8551-1b0a3c65dda0" providerId="ADAL" clId="{8C5AB9FF-0F8E-40BC-9649-9B2C1A8F6CBE}" dt="2020-04-16T15:35:16.855" v="477" actId="1076"/>
          <ac:spMkLst>
            <pc:docMk/>
            <pc:sldMk cId="4056039362" sldId="260"/>
            <ac:spMk id="25" creationId="{EF9559B5-BCAE-4B78-95D8-7A4AF91E92C9}"/>
          </ac:spMkLst>
        </pc:spChg>
        <pc:spChg chg="add del mod">
          <ac:chgData name="Antonio Osamu Katagiri Tanaka" userId="2c28225e-d492-4964-8551-1b0a3c65dda0" providerId="ADAL" clId="{8C5AB9FF-0F8E-40BC-9649-9B2C1A8F6CBE}" dt="2020-04-16T15:23:38.009" v="213"/>
          <ac:spMkLst>
            <pc:docMk/>
            <pc:sldMk cId="4056039362" sldId="260"/>
            <ac:spMk id="33" creationId="{9618A304-1B48-41BF-87CA-8B7E324A90F4}"/>
          </ac:spMkLst>
        </pc:spChg>
        <pc:spChg chg="add mod topLvl">
          <ac:chgData name="Antonio Osamu Katagiri Tanaka" userId="2c28225e-d492-4964-8551-1b0a3c65dda0" providerId="ADAL" clId="{8C5AB9FF-0F8E-40BC-9649-9B2C1A8F6CBE}" dt="2020-04-16T15:35:32.337" v="479" actId="164"/>
          <ac:spMkLst>
            <pc:docMk/>
            <pc:sldMk cId="4056039362" sldId="260"/>
            <ac:spMk id="34" creationId="{DF1E3671-AD83-4AB7-AA3E-3067CB0B00C2}"/>
          </ac:spMkLst>
        </pc:spChg>
        <pc:spChg chg="add mod topLvl">
          <ac:chgData name="Antonio Osamu Katagiri Tanaka" userId="2c28225e-d492-4964-8551-1b0a3c65dda0" providerId="ADAL" clId="{8C5AB9FF-0F8E-40BC-9649-9B2C1A8F6CBE}" dt="2020-04-16T15:35:32.337" v="479" actId="164"/>
          <ac:spMkLst>
            <pc:docMk/>
            <pc:sldMk cId="4056039362" sldId="260"/>
            <ac:spMk id="35" creationId="{380ED873-31CB-4B71-8645-6C0C7DEA1D4A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37" creationId="{D0D804A6-8A8A-4E4B-8687-C2F89204F326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45" creationId="{C63BB048-1FA4-4461-8FCB-E86731900F2D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46" creationId="{747C5640-5983-40FB-938E-B2E34E416C03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48" creationId="{1545C27E-0928-4E01-BAFC-78ED8DB5F1B7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49" creationId="{4FE3FAAE-8446-48C2-8871-E351EC5333C2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50" creationId="{3BC03F63-6C89-4785-9B49-3DBDE124054F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51" creationId="{C62FF1DC-E48F-4382-9373-73CCF20601CB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52" creationId="{16396E4E-55CF-4E77-8BF2-F0403B6063E7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53" creationId="{15BC3CFD-707E-4663-B7F0-4FC404493404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54" creationId="{BC181DEE-B05C-456A-9410-4DAD6CD4CF1A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55" creationId="{A8DF376D-E852-439C-8385-6A2DA46AE974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56" creationId="{7B473EA1-6F36-41AB-8AB9-945E5BCB1F05}"/>
          </ac:spMkLst>
        </pc:spChg>
        <pc:spChg chg="add del mod">
          <ac:chgData name="Antonio Osamu Katagiri Tanaka" userId="2c28225e-d492-4964-8551-1b0a3c65dda0" providerId="ADAL" clId="{8C5AB9FF-0F8E-40BC-9649-9B2C1A8F6CBE}" dt="2020-04-16T15:34:48.725" v="443" actId="478"/>
          <ac:spMkLst>
            <pc:docMk/>
            <pc:sldMk cId="4056039362" sldId="260"/>
            <ac:spMk id="58" creationId="{EB2E34A4-F214-4413-86BC-A0EDA268C483}"/>
          </ac:spMkLst>
        </pc:spChg>
        <pc:spChg chg="add mod">
          <ac:chgData name="Antonio Osamu Katagiri Tanaka" userId="2c28225e-d492-4964-8551-1b0a3c65dda0" providerId="ADAL" clId="{8C5AB9FF-0F8E-40BC-9649-9B2C1A8F6CBE}" dt="2020-04-16T15:35:32.337" v="479" actId="164"/>
          <ac:spMkLst>
            <pc:docMk/>
            <pc:sldMk cId="4056039362" sldId="260"/>
            <ac:spMk id="60" creationId="{487ECCFC-011D-4D8D-9C71-D34E48393CE2}"/>
          </ac:spMkLst>
        </pc:spChg>
        <pc:spChg chg="add mod">
          <ac:chgData name="Antonio Osamu Katagiri Tanaka" userId="2c28225e-d492-4964-8551-1b0a3c65dda0" providerId="ADAL" clId="{8C5AB9FF-0F8E-40BC-9649-9B2C1A8F6CBE}" dt="2020-04-16T15:37:03.080" v="487" actId="1076"/>
          <ac:spMkLst>
            <pc:docMk/>
            <pc:sldMk cId="4056039362" sldId="260"/>
            <ac:spMk id="61" creationId="{FC23AC6D-769D-4165-AAF6-1548880486C1}"/>
          </ac:spMkLst>
        </pc:spChg>
        <pc:grpChg chg="add del mod topLvl">
          <ac:chgData name="Antonio Osamu Katagiri Tanaka" userId="2c28225e-d492-4964-8551-1b0a3c65dda0" providerId="ADAL" clId="{8C5AB9FF-0F8E-40BC-9649-9B2C1A8F6CBE}" dt="2020-04-16T15:22:14.263" v="191" actId="165"/>
          <ac:grpSpMkLst>
            <pc:docMk/>
            <pc:sldMk cId="4056039362" sldId="260"/>
            <ac:grpSpMk id="17" creationId="{3C455C6E-1488-409B-8BE3-5174017BE1B5}"/>
          </ac:grpSpMkLst>
        </pc:grpChg>
        <pc:grpChg chg="add del mod">
          <ac:chgData name="Antonio Osamu Katagiri Tanaka" userId="2c28225e-d492-4964-8551-1b0a3c65dda0" providerId="ADAL" clId="{8C5AB9FF-0F8E-40BC-9649-9B2C1A8F6CBE}" dt="2020-04-16T15:22:07.452" v="190" actId="165"/>
          <ac:grpSpMkLst>
            <pc:docMk/>
            <pc:sldMk cId="4056039362" sldId="260"/>
            <ac:grpSpMk id="30" creationId="{FDDA7F7D-A632-4324-B410-087A8478EDDC}"/>
          </ac:grpSpMkLst>
        </pc:grpChg>
        <pc:grpChg chg="add mod">
          <ac:chgData name="Antonio Osamu Katagiri Tanaka" userId="2c28225e-d492-4964-8551-1b0a3c65dda0" providerId="ADAL" clId="{8C5AB9FF-0F8E-40BC-9649-9B2C1A8F6CBE}" dt="2020-04-16T15:37:13.498" v="493" actId="1036"/>
          <ac:grpSpMkLst>
            <pc:docMk/>
            <pc:sldMk cId="4056039362" sldId="260"/>
            <ac:grpSpMk id="47" creationId="{0FD80978-F766-4C7E-BA04-A3E41D735ABD}"/>
          </ac:grpSpMkLst>
        </pc:grpChg>
        <pc:picChg chg="add del mod">
          <ac:chgData name="Antonio Osamu Katagiri Tanaka" userId="2c28225e-d492-4964-8551-1b0a3c65dda0" providerId="ADAL" clId="{8C5AB9FF-0F8E-40BC-9649-9B2C1A8F6CBE}" dt="2020-04-16T14:50:37.225" v="12" actId="478"/>
          <ac:picMkLst>
            <pc:docMk/>
            <pc:sldMk cId="4056039362" sldId="260"/>
            <ac:picMk id="2" creationId="{85A9352E-8B44-45EA-B455-EB2E1CEA2964}"/>
          </ac:picMkLst>
        </pc:picChg>
        <pc:picChg chg="add del mod modCrop">
          <ac:chgData name="Antonio Osamu Katagiri Tanaka" userId="2c28225e-d492-4964-8551-1b0a3c65dda0" providerId="ADAL" clId="{8C5AB9FF-0F8E-40BC-9649-9B2C1A8F6CBE}" dt="2020-04-16T14:57:19.622" v="34" actId="21"/>
          <ac:picMkLst>
            <pc:docMk/>
            <pc:sldMk cId="4056039362" sldId="260"/>
            <ac:picMk id="3" creationId="{200DC066-7D52-44E3-971C-D77531E63EF6}"/>
          </ac:picMkLst>
        </pc:picChg>
        <pc:picChg chg="add del mod">
          <ac:chgData name="Antonio Osamu Katagiri Tanaka" userId="2c28225e-d492-4964-8551-1b0a3c65dda0" providerId="ADAL" clId="{8C5AB9FF-0F8E-40BC-9649-9B2C1A8F6CBE}" dt="2020-04-16T15:02:26.392" v="71" actId="478"/>
          <ac:picMkLst>
            <pc:docMk/>
            <pc:sldMk cId="4056039362" sldId="260"/>
            <ac:picMk id="4" creationId="{59A960D1-44BD-4EF7-86DC-9B3258AFB781}"/>
          </ac:picMkLst>
        </pc:picChg>
        <pc:picChg chg="add del mod">
          <ac:chgData name="Antonio Osamu Katagiri Tanaka" userId="2c28225e-d492-4964-8551-1b0a3c65dda0" providerId="ADAL" clId="{8C5AB9FF-0F8E-40BC-9649-9B2C1A8F6CBE}" dt="2020-04-16T15:08:50.504" v="92" actId="478"/>
          <ac:picMkLst>
            <pc:docMk/>
            <pc:sldMk cId="4056039362" sldId="260"/>
            <ac:picMk id="5" creationId="{0508D6AF-6269-4A04-9F91-430AA9B56301}"/>
          </ac:picMkLst>
        </pc:picChg>
        <pc:picChg chg="add del mod">
          <ac:chgData name="Antonio Osamu Katagiri Tanaka" userId="2c28225e-d492-4964-8551-1b0a3c65dda0" providerId="ADAL" clId="{8C5AB9FF-0F8E-40BC-9649-9B2C1A8F6CBE}" dt="2020-04-16T15:02:31.513" v="72" actId="478"/>
          <ac:picMkLst>
            <pc:docMk/>
            <pc:sldMk cId="4056039362" sldId="260"/>
            <ac:picMk id="6" creationId="{2022F185-719F-402E-9E0E-2934D2758498}"/>
          </ac:picMkLst>
        </pc:picChg>
        <pc:picChg chg="del">
          <ac:chgData name="Antonio Osamu Katagiri Tanaka" userId="2c28225e-d492-4964-8551-1b0a3c65dda0" providerId="ADAL" clId="{8C5AB9FF-0F8E-40BC-9649-9B2C1A8F6CBE}" dt="2020-04-16T14:49:08.646" v="7" actId="478"/>
          <ac:picMkLst>
            <pc:docMk/>
            <pc:sldMk cId="4056039362" sldId="260"/>
            <ac:picMk id="7" creationId="{16C3F9C2-41F8-4DE1-B59D-BAD314D4575A}"/>
          </ac:picMkLst>
        </pc:picChg>
        <pc:picChg chg="add mod topLvl">
          <ac:chgData name="Antonio Osamu Katagiri Tanaka" userId="2c28225e-d492-4964-8551-1b0a3c65dda0" providerId="ADAL" clId="{8C5AB9FF-0F8E-40BC-9649-9B2C1A8F6CBE}" dt="2020-04-16T15:35:32.337" v="479" actId="164"/>
          <ac:picMkLst>
            <pc:docMk/>
            <pc:sldMk cId="4056039362" sldId="260"/>
            <ac:picMk id="8" creationId="{483229D8-BEB6-41DC-9D35-1BFD68F80703}"/>
          </ac:picMkLst>
        </pc:picChg>
        <pc:picChg chg="add mod topLvl">
          <ac:chgData name="Antonio Osamu Katagiri Tanaka" userId="2c28225e-d492-4964-8551-1b0a3c65dda0" providerId="ADAL" clId="{8C5AB9FF-0F8E-40BC-9649-9B2C1A8F6CBE}" dt="2020-04-16T15:35:32.337" v="479" actId="164"/>
          <ac:picMkLst>
            <pc:docMk/>
            <pc:sldMk cId="4056039362" sldId="260"/>
            <ac:picMk id="10" creationId="{CF3174A3-3BED-43BB-82D2-4382D2AF3CEE}"/>
          </ac:picMkLst>
        </pc:picChg>
        <pc:picChg chg="add mod topLvl">
          <ac:chgData name="Antonio Osamu Katagiri Tanaka" userId="2c28225e-d492-4964-8551-1b0a3c65dda0" providerId="ADAL" clId="{8C5AB9FF-0F8E-40BC-9649-9B2C1A8F6CBE}" dt="2020-04-16T15:35:32.337" v="479" actId="164"/>
          <ac:picMkLst>
            <pc:docMk/>
            <pc:sldMk cId="4056039362" sldId="260"/>
            <ac:picMk id="11" creationId="{B57409BD-03FA-4F59-BB50-D9098A3D1DDF}"/>
          </ac:picMkLst>
        </pc:picChg>
        <pc:picChg chg="add mod ord topLvl">
          <ac:chgData name="Antonio Osamu Katagiri Tanaka" userId="2c28225e-d492-4964-8551-1b0a3c65dda0" providerId="ADAL" clId="{8C5AB9FF-0F8E-40BC-9649-9B2C1A8F6CBE}" dt="2020-04-16T15:35:32.337" v="479" actId="164"/>
          <ac:picMkLst>
            <pc:docMk/>
            <pc:sldMk cId="4056039362" sldId="260"/>
            <ac:picMk id="12" creationId="{EF5F4742-4BAC-4E87-AC5D-E90849C1D319}"/>
          </ac:picMkLst>
        </pc:picChg>
        <pc:picChg chg="add del mod">
          <ac:chgData name="Antonio Osamu Katagiri Tanaka" userId="2c28225e-d492-4964-8551-1b0a3c65dda0" providerId="ADAL" clId="{8C5AB9FF-0F8E-40BC-9649-9B2C1A8F6CBE}" dt="2020-04-16T15:08:48.992" v="91" actId="478"/>
          <ac:picMkLst>
            <pc:docMk/>
            <pc:sldMk cId="4056039362" sldId="260"/>
            <ac:picMk id="15" creationId="{D86B6EE0-6B9D-45AF-A641-5AF81400B880}"/>
          </ac:picMkLst>
        </pc:picChg>
        <pc:picChg chg="add mod topLvl">
          <ac:chgData name="Antonio Osamu Katagiri Tanaka" userId="2c28225e-d492-4964-8551-1b0a3c65dda0" providerId="ADAL" clId="{8C5AB9FF-0F8E-40BC-9649-9B2C1A8F6CBE}" dt="2020-04-16T15:35:32.337" v="479" actId="164"/>
          <ac:picMkLst>
            <pc:docMk/>
            <pc:sldMk cId="4056039362" sldId="260"/>
            <ac:picMk id="16" creationId="{849363BE-5438-42FD-B409-1BCD158DF202}"/>
          </ac:picMkLst>
        </pc:picChg>
        <pc:picChg chg="add del">
          <ac:chgData name="Antonio Osamu Katagiri Tanaka" userId="2c28225e-d492-4964-8551-1b0a3c65dda0" providerId="ADAL" clId="{8C5AB9FF-0F8E-40BC-9649-9B2C1A8F6CBE}" dt="2020-04-16T14:58:47.084" v="38" actId="478"/>
          <ac:picMkLst>
            <pc:docMk/>
            <pc:sldMk cId="4056039362" sldId="260"/>
            <ac:picMk id="26" creationId="{CA1A1386-587D-4308-A8C4-CB7296CA4528}"/>
          </ac:picMkLst>
        </pc:picChg>
        <pc:cxnChg chg="add mod topLvl">
          <ac:chgData name="Antonio Osamu Katagiri Tanaka" userId="2c28225e-d492-4964-8551-1b0a3c65dda0" providerId="ADAL" clId="{8C5AB9FF-0F8E-40BC-9649-9B2C1A8F6CBE}" dt="2020-04-16T15:35:32.337" v="479" actId="164"/>
          <ac:cxnSpMkLst>
            <pc:docMk/>
            <pc:sldMk cId="4056039362" sldId="260"/>
            <ac:cxnSpMk id="20" creationId="{7E3F26A4-340B-4F2C-A811-45E74A00A931}"/>
          </ac:cxnSpMkLst>
        </pc:cxnChg>
        <pc:cxnChg chg="add mod topLvl">
          <ac:chgData name="Antonio Osamu Katagiri Tanaka" userId="2c28225e-d492-4964-8551-1b0a3c65dda0" providerId="ADAL" clId="{8C5AB9FF-0F8E-40BC-9649-9B2C1A8F6CBE}" dt="2020-04-16T15:35:32.337" v="479" actId="164"/>
          <ac:cxnSpMkLst>
            <pc:docMk/>
            <pc:sldMk cId="4056039362" sldId="260"/>
            <ac:cxnSpMk id="38" creationId="{BC20DC1F-9FCC-41B3-8FFD-5F955FF13547}"/>
          </ac:cxnSpMkLst>
        </pc:cxnChg>
        <pc:cxnChg chg="add mod topLvl">
          <ac:chgData name="Antonio Osamu Katagiri Tanaka" userId="2c28225e-d492-4964-8551-1b0a3c65dda0" providerId="ADAL" clId="{8C5AB9FF-0F8E-40BC-9649-9B2C1A8F6CBE}" dt="2020-04-16T15:35:32.337" v="479" actId="164"/>
          <ac:cxnSpMkLst>
            <pc:docMk/>
            <pc:sldMk cId="4056039362" sldId="260"/>
            <ac:cxnSpMk id="41" creationId="{1110748A-A81C-4338-A8DE-AC7119FF8D24}"/>
          </ac:cxnSpMkLst>
        </pc:cxnChg>
        <pc:cxnChg chg="add mod topLvl">
          <ac:chgData name="Antonio Osamu Katagiri Tanaka" userId="2c28225e-d492-4964-8551-1b0a3c65dda0" providerId="ADAL" clId="{8C5AB9FF-0F8E-40BC-9649-9B2C1A8F6CBE}" dt="2020-04-16T15:35:32.337" v="479" actId="164"/>
          <ac:cxnSpMkLst>
            <pc:docMk/>
            <pc:sldMk cId="4056039362" sldId="260"/>
            <ac:cxnSpMk id="44" creationId="{CFDDF233-93D5-42BD-BE5C-055F9428B33A}"/>
          </ac:cxnSpMkLst>
        </pc:cxnChg>
        <pc:cxnChg chg="add del mod">
          <ac:chgData name="Antonio Osamu Katagiri Tanaka" userId="2c28225e-d492-4964-8551-1b0a3c65dda0" providerId="ADAL" clId="{8C5AB9FF-0F8E-40BC-9649-9B2C1A8F6CBE}" dt="2020-04-16T15:34:48.725" v="443" actId="478"/>
          <ac:cxnSpMkLst>
            <pc:docMk/>
            <pc:sldMk cId="4056039362" sldId="260"/>
            <ac:cxnSpMk id="57" creationId="{89283555-D450-43FB-9FF2-946DCE83D312}"/>
          </ac:cxnSpMkLst>
        </pc:cxnChg>
        <pc:cxnChg chg="add mod">
          <ac:chgData name="Antonio Osamu Katagiri Tanaka" userId="2c28225e-d492-4964-8551-1b0a3c65dda0" providerId="ADAL" clId="{8C5AB9FF-0F8E-40BC-9649-9B2C1A8F6CBE}" dt="2020-04-16T15:35:32.337" v="479" actId="164"/>
          <ac:cxnSpMkLst>
            <pc:docMk/>
            <pc:sldMk cId="4056039362" sldId="260"/>
            <ac:cxnSpMk id="59" creationId="{43474640-5432-469E-B8F4-F4337D4FF0B8}"/>
          </ac:cxnSpMkLst>
        </pc:cxnChg>
      </pc:sldChg>
      <pc:sldChg chg="addSp delSp new add del mod">
        <pc:chgData name="Antonio Osamu Katagiri Tanaka" userId="2c28225e-d492-4964-8551-1b0a3c65dda0" providerId="ADAL" clId="{8C5AB9FF-0F8E-40BC-9649-9B2C1A8F6CBE}" dt="2020-04-16T15:37:49.717" v="494" actId="47"/>
        <pc:sldMkLst>
          <pc:docMk/>
          <pc:sldMk cId="4261495330" sldId="261"/>
        </pc:sldMkLst>
        <pc:spChg chg="del">
          <ac:chgData name="Antonio Osamu Katagiri Tanaka" userId="2c28225e-d492-4964-8551-1b0a3c65dda0" providerId="ADAL" clId="{8C5AB9FF-0F8E-40BC-9649-9B2C1A8F6CBE}" dt="2020-04-16T15:12:04.600" v="115" actId="478"/>
          <ac:spMkLst>
            <pc:docMk/>
            <pc:sldMk cId="4261495330" sldId="261"/>
            <ac:spMk id="2" creationId="{9FF7F8DD-F4A3-4C68-B8B2-1A761A02410A}"/>
          </ac:spMkLst>
        </pc:spChg>
        <pc:spChg chg="del">
          <ac:chgData name="Antonio Osamu Katagiri Tanaka" userId="2c28225e-d492-4964-8551-1b0a3c65dda0" providerId="ADAL" clId="{8C5AB9FF-0F8E-40BC-9649-9B2C1A8F6CBE}" dt="2020-04-16T15:12:07.194" v="116" actId="478"/>
          <ac:spMkLst>
            <pc:docMk/>
            <pc:sldMk cId="4261495330" sldId="261"/>
            <ac:spMk id="3" creationId="{181E57B0-121C-4D8D-AD99-DC84BAE7CA27}"/>
          </ac:spMkLst>
        </pc:spChg>
        <pc:spChg chg="add">
          <ac:chgData name="Antonio Osamu Katagiri Tanaka" userId="2c28225e-d492-4964-8551-1b0a3c65dda0" providerId="ADAL" clId="{8C5AB9FF-0F8E-40BC-9649-9B2C1A8F6CBE}" dt="2020-04-16T15:12:00.780" v="114"/>
          <ac:spMkLst>
            <pc:docMk/>
            <pc:sldMk cId="4261495330" sldId="261"/>
            <ac:spMk id="4" creationId="{E5373438-7DD3-4C10-A448-7E937BB5D5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633D-11AC-4888-94B9-297E606567D1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14052"/>
            <a:ext cx="9931400" cy="238760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Fluorescence Spectroscopy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44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&lt;paper review&gt;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93727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Antonio Osamu Katagiri Tanaka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A01212611@itesm.mx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16 Apr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2020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5B1FDA-5F2E-4037-B199-579BD3D63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66" y="420960"/>
            <a:ext cx="8384067" cy="276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F9559B5-BCAE-4B78-95D8-7A4AF91E92C9}"/>
                  </a:ext>
                </a:extLst>
              </p:cNvPr>
              <p:cNvSpPr/>
              <p:nvPr/>
            </p:nvSpPr>
            <p:spPr>
              <a:xfrm>
                <a:off x="952145" y="1833"/>
                <a:ext cx="11239855" cy="2316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 err="1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Helal</a:t>
                </a:r>
                <a:r>
                  <a:rPr lang="en-GB" sz="2400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 et al. synthesized a fluorescein probe with fluorescein hydrazine and N-methylimidazole. Due to the electron-donating capability of imidazole, makes the probe to produce a green fluorescence emission at 535 nm and specific selection for copper.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Arial Nova Light" panose="020B0304020202020204" pitchFamily="34" charset="0"/>
                          </a:rPr>
                        </m:ctrlPr>
                      </m:sSupPr>
                      <m:e>
                        <m:r>
                          <a:rPr lang="es-MX" sz="24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Arial Nova Light" panose="020B0304020202020204" pitchFamily="34" charset="0"/>
                          </a:rPr>
                          <m:t>𝐶𝑢</m:t>
                        </m:r>
                      </m:e>
                      <m:sup>
                        <m:r>
                          <a:rPr lang="es-MX" sz="24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Arial Nova Light" panose="020B0304020202020204" pitchFamily="34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 being a paramagnetic cationic species, quenches the fluorescence of the probe upon binding, inhibiting the electron transfer (ET) between the fluorescein and imidazole.</a:t>
                </a: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F9559B5-BCAE-4B78-95D8-7A4AF91E92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45" y="1833"/>
                <a:ext cx="11239855" cy="2316660"/>
              </a:xfrm>
              <a:prstGeom prst="rect">
                <a:avLst/>
              </a:prstGeom>
              <a:blipFill>
                <a:blip r:embed="rId2"/>
                <a:stretch>
                  <a:fillRect l="-813" t="-2105" r="-1030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0FD80978-F766-4C7E-BA04-A3E41D735ABD}"/>
              </a:ext>
            </a:extLst>
          </p:cNvPr>
          <p:cNvGrpSpPr/>
          <p:nvPr/>
        </p:nvGrpSpPr>
        <p:grpSpPr>
          <a:xfrm>
            <a:off x="939445" y="2391408"/>
            <a:ext cx="11247914" cy="3907792"/>
            <a:chOff x="952145" y="2315208"/>
            <a:chExt cx="10935543" cy="379926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8B5C33-3B70-4401-A882-359B9A0C33D5}"/>
                </a:ext>
              </a:extLst>
            </p:cNvPr>
            <p:cNvSpPr/>
            <p:nvPr/>
          </p:nvSpPr>
          <p:spPr>
            <a:xfrm>
              <a:off x="952145" y="2315208"/>
              <a:ext cx="6091311" cy="3794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F5F4742-4BAC-4E87-AC5D-E90849C1D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2863" y="4814043"/>
              <a:ext cx="4733925" cy="1295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3229D8-BEB6-41DC-9D35-1BFD68F80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9601" y="2315208"/>
              <a:ext cx="2076450" cy="26860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3174A3-3BED-43BB-82D2-4382D2AF3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2863" y="5228650"/>
              <a:ext cx="285750" cy="8858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7409BD-03FA-4F59-BB50-D9098A3D1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7231" y="5223618"/>
              <a:ext cx="276225" cy="8858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9363BE-5438-42FD-B409-1BCD158D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25188" y="2318493"/>
              <a:ext cx="4762500" cy="379095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5E4B5D-47B8-4BB6-9C2B-3314467B275B}"/>
                </a:ext>
              </a:extLst>
            </p:cNvPr>
            <p:cNvSpPr/>
            <p:nvPr/>
          </p:nvSpPr>
          <p:spPr>
            <a:xfrm>
              <a:off x="4824451" y="3236357"/>
              <a:ext cx="138012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tx2">
                      <a:lumMod val="75000"/>
                    </a:schemeClr>
                  </a:solidFill>
                  <a:latin typeface="Arial Nova Light" panose="020B0304020202020204" pitchFamily="34" charset="0"/>
                </a:rPr>
                <a:t>fluorescein</a:t>
              </a:r>
            </a:p>
            <a:p>
              <a:r>
                <a:rPr lang="en-GB" sz="2000" b="1" dirty="0">
                  <a:solidFill>
                    <a:schemeClr val="tx2">
                      <a:lumMod val="75000"/>
                    </a:schemeClr>
                  </a:solidFill>
                  <a:latin typeface="Arial Nova Light" panose="020B0304020202020204" pitchFamily="34" charset="0"/>
                </a:rPr>
                <a:t>hydrazine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1E3671-AD83-4AB7-AA3E-3067CB0B00C2}"/>
                </a:ext>
              </a:extLst>
            </p:cNvPr>
            <p:cNvSpPr/>
            <p:nvPr/>
          </p:nvSpPr>
          <p:spPr>
            <a:xfrm>
              <a:off x="952145" y="3778978"/>
              <a:ext cx="21652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tx2">
                      <a:lumMod val="75000"/>
                    </a:schemeClr>
                  </a:solidFill>
                  <a:latin typeface="Arial Nova Light" panose="020B0304020202020204" pitchFamily="34" charset="0"/>
                </a:rPr>
                <a:t>n-methylimidazole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0ED873-31CB-4B71-8645-6C0C7DEA1D4A}"/>
                </a:ext>
              </a:extLst>
            </p:cNvPr>
            <p:cNvSpPr/>
            <p:nvPr/>
          </p:nvSpPr>
          <p:spPr>
            <a:xfrm>
              <a:off x="4163734" y="4407970"/>
              <a:ext cx="20909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tx2">
                      <a:lumMod val="75000"/>
                    </a:schemeClr>
                  </a:solidFill>
                  <a:latin typeface="Arial Nova Light" panose="020B0304020202020204" pitchFamily="34" charset="0"/>
                </a:rPr>
                <a:t>fluorescein probe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3F26A4-340B-4F2C-A811-45E74A00A931}"/>
                </a:ext>
              </a:extLst>
            </p:cNvPr>
            <p:cNvCxnSpPr/>
            <p:nvPr/>
          </p:nvCxnSpPr>
          <p:spPr>
            <a:xfrm flipH="1">
              <a:off x="4359322" y="3944243"/>
              <a:ext cx="465129" cy="128004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C20DC1F-9FCC-41B3-8FFD-5F955FF13547}"/>
                </a:ext>
              </a:extLst>
            </p:cNvPr>
            <p:cNvCxnSpPr>
              <a:cxnSpLocks/>
            </p:cNvCxnSpPr>
            <p:nvPr/>
          </p:nvCxnSpPr>
          <p:spPr>
            <a:xfrm>
              <a:off x="2587869" y="4120264"/>
              <a:ext cx="188542" cy="383174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110748A-A81C-4338-A8DE-AC7119FF8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7499" y="4746595"/>
              <a:ext cx="451823" cy="30465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FDDF233-93D5-42BD-BE5C-055F9428B33A}"/>
                </a:ext>
              </a:extLst>
            </p:cNvPr>
            <p:cNvCxnSpPr>
              <a:cxnSpLocks/>
            </p:cNvCxnSpPr>
            <p:nvPr/>
          </p:nvCxnSpPr>
          <p:spPr>
            <a:xfrm>
              <a:off x="5415391" y="4746595"/>
              <a:ext cx="220893" cy="322111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474640-5432-469E-B8F4-F4337D4FF0B8}"/>
                </a:ext>
              </a:extLst>
            </p:cNvPr>
            <p:cNvCxnSpPr>
              <a:cxnSpLocks/>
            </p:cNvCxnSpPr>
            <p:nvPr/>
          </p:nvCxnSpPr>
          <p:spPr>
            <a:xfrm>
              <a:off x="9777249" y="2683575"/>
              <a:ext cx="3332" cy="1653676"/>
            </a:xfrm>
            <a:prstGeom prst="straightConnector1">
              <a:avLst/>
            </a:prstGeom>
            <a:ln w="730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87ECCFC-011D-4D8D-9C71-D34E48393CE2}"/>
                    </a:ext>
                  </a:extLst>
                </p:cNvPr>
                <p:cNvSpPr/>
                <p:nvPr/>
              </p:nvSpPr>
              <p:spPr>
                <a:xfrm>
                  <a:off x="9770081" y="2579207"/>
                  <a:ext cx="2013765" cy="19389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2000" dirty="0">
                      <a:solidFill>
                        <a:schemeClr val="tx2">
                          <a:lumMod val="75000"/>
                        </a:schemeClr>
                      </a:solidFill>
                      <a:latin typeface="Arial Nova Light" panose="020B0304020202020204" pitchFamily="34" charset="0"/>
                    </a:rPr>
                    <a:t>The addition of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𝐶𝑢</m:t>
                          </m:r>
                        </m:e>
                        <m:sup>
                          <m:r>
                            <a:rPr lang="es-MX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a14:m>
                  <a:r>
                    <a:rPr lang="en-GB" sz="2000" dirty="0">
                      <a:solidFill>
                        <a:schemeClr val="tx2">
                          <a:lumMod val="75000"/>
                        </a:schemeClr>
                      </a:solidFill>
                      <a:latin typeface="Arial Nova Light" panose="020B0304020202020204" pitchFamily="34" charset="0"/>
                    </a:rPr>
                    <a:t> results in complete quenching of the fluorescent emission</a:t>
                  </a:r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87ECCFC-011D-4D8D-9C71-D34E48393C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0081" y="2579207"/>
                  <a:ext cx="2013765" cy="1938992"/>
                </a:xfrm>
                <a:prstGeom prst="rect">
                  <a:avLst/>
                </a:prstGeom>
                <a:blipFill>
                  <a:blip r:embed="rId8"/>
                  <a:stretch>
                    <a:fillRect l="-3235" t="-1529" r="-2941" b="-21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C23AC6D-769D-4165-AAF6-1548880486C1}"/>
              </a:ext>
            </a:extLst>
          </p:cNvPr>
          <p:cNvSpPr/>
          <p:nvPr/>
        </p:nvSpPr>
        <p:spPr>
          <a:xfrm>
            <a:off x="939730" y="6423654"/>
            <a:ext cx="112491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[1] A. </a:t>
            </a:r>
            <a:r>
              <a:rPr lang="en-GB" sz="11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Helal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H.-S. Kim, Z.H. Yamani, M. </a:t>
            </a:r>
            <a:r>
              <a:rPr lang="en-GB" sz="11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Nasiruzzaman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Shaikh, Fluorescein-N-Methylimidazole Conjugate as Cu2+ Sensor in Mixed Aqueous Media Through Electron Transfer, J. </a:t>
            </a:r>
            <a:r>
              <a:rPr lang="en-GB" sz="11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Fluoresc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26 (2016) 1–9. https://doi.org/10.1007/s10895-015-1713-z.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4500</TotalTime>
  <Words>164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Nova Light</vt:lpstr>
      <vt:lpstr>Calibri</vt:lpstr>
      <vt:lpstr>Calibri Light</vt:lpstr>
      <vt:lpstr>Cambria Math</vt:lpstr>
      <vt:lpstr>Office Theme</vt:lpstr>
      <vt:lpstr>Fluorescence Spectroscopy &lt;paper review&gt;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40</cp:revision>
  <dcterms:created xsi:type="dcterms:W3CDTF">2019-03-28T22:09:57Z</dcterms:created>
  <dcterms:modified xsi:type="dcterms:W3CDTF">2020-04-16T15:37:52Z</dcterms:modified>
</cp:coreProperties>
</file>