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04C4C-570F-3973-D997-7C4127FABDBE}" v="1500" dt="2020-03-26T07:29:33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ra Taravatfard" userId="S::a00827391@itesm.mx::5502fce5-c656-4f3f-904b-4f48b0140338" providerId="AD" clId="Web-{DF704C4C-570F-3973-D997-7C4127FABDBE}"/>
    <pc:docChg chg="addSld modSld addMainMaster delMainMaster">
      <pc:chgData name="Zahra Taravatfard" userId="S::a00827391@itesm.mx::5502fce5-c656-4f3f-904b-4f48b0140338" providerId="AD" clId="Web-{DF704C4C-570F-3973-D997-7C4127FABDBE}" dt="2020-03-26T07:29:33.753" v="1511" actId="20577"/>
      <pc:docMkLst>
        <pc:docMk/>
      </pc:docMkLst>
      <pc:sldChg chg="addSp delSp modSp new mod setBg modClrScheme chgLayout">
        <pc:chgData name="Zahra Taravatfard" userId="S::a00827391@itesm.mx::5502fce5-c656-4f3f-904b-4f48b0140338" providerId="AD" clId="Web-{DF704C4C-570F-3973-D997-7C4127FABDBE}" dt="2020-03-26T04:29:48.932" v="116"/>
        <pc:sldMkLst>
          <pc:docMk/>
          <pc:sldMk cId="513724498" sldId="256"/>
        </pc:sldMkLst>
        <pc:spChg chg="mod">
          <ac:chgData name="Zahra Taravatfard" userId="S::a00827391@itesm.mx::5502fce5-c656-4f3f-904b-4f48b0140338" providerId="AD" clId="Web-{DF704C4C-570F-3973-D997-7C4127FABDBE}" dt="2020-03-26T04:29:48.932" v="116"/>
          <ac:spMkLst>
            <pc:docMk/>
            <pc:sldMk cId="513724498" sldId="256"/>
            <ac:spMk id="2" creationId="{08C21208-1335-45ED-B182-27EE3F3F4EC7}"/>
          </ac:spMkLst>
        </pc:spChg>
        <pc:spChg chg="mod">
          <ac:chgData name="Zahra Taravatfard" userId="S::a00827391@itesm.mx::5502fce5-c656-4f3f-904b-4f48b0140338" providerId="AD" clId="Web-{DF704C4C-570F-3973-D997-7C4127FABDBE}" dt="2020-03-26T04:29:48.932" v="116"/>
          <ac:spMkLst>
            <pc:docMk/>
            <pc:sldMk cId="513724498" sldId="256"/>
            <ac:spMk id="3" creationId="{53BBC65C-5A9E-4D62-B434-BBF0788B83B3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4:29:48.932" v="116"/>
          <ac:spMkLst>
            <pc:docMk/>
            <pc:sldMk cId="513724498" sldId="256"/>
            <ac:spMk id="9" creationId="{526E0BFB-CDF1-4990-8C11-AC849311E0A8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4:29:48.932" v="116"/>
          <ac:spMkLst>
            <pc:docMk/>
            <pc:sldMk cId="513724498" sldId="256"/>
            <ac:spMk id="11" creationId="{6069A1F8-9BEB-4786-9694-FC48B2D75D21}"/>
          </ac:spMkLst>
        </pc:spChg>
        <pc:spChg chg="add">
          <ac:chgData name="Zahra Taravatfard" userId="S::a00827391@itesm.mx::5502fce5-c656-4f3f-904b-4f48b0140338" providerId="AD" clId="Web-{DF704C4C-570F-3973-D997-7C4127FABDBE}" dt="2020-03-26T04:29:48.932" v="116"/>
          <ac:spMkLst>
            <pc:docMk/>
            <pc:sldMk cId="513724498" sldId="256"/>
            <ac:spMk id="16" creationId="{8A95209C-5275-4E15-8EA7-7F42980ABF2D}"/>
          </ac:spMkLst>
        </pc:spChg>
        <pc:spChg chg="add">
          <ac:chgData name="Zahra Taravatfard" userId="S::a00827391@itesm.mx::5502fce5-c656-4f3f-904b-4f48b0140338" providerId="AD" clId="Web-{DF704C4C-570F-3973-D997-7C4127FABDBE}" dt="2020-03-26T04:29:48.932" v="116"/>
          <ac:spMkLst>
            <pc:docMk/>
            <pc:sldMk cId="513724498" sldId="256"/>
            <ac:spMk id="18" creationId="{4F2ED431-E304-4FF0-9F4E-032783C9D612}"/>
          </ac:spMkLst>
        </pc:spChg>
        <pc:spChg chg="add">
          <ac:chgData name="Zahra Taravatfard" userId="S::a00827391@itesm.mx::5502fce5-c656-4f3f-904b-4f48b0140338" providerId="AD" clId="Web-{DF704C4C-570F-3973-D997-7C4127FABDBE}" dt="2020-03-26T04:29:48.932" v="116"/>
          <ac:spMkLst>
            <pc:docMk/>
            <pc:sldMk cId="513724498" sldId="256"/>
            <ac:spMk id="20" creationId="{4E87FCFB-2CCE-460D-B3DD-557C8BD1B94A}"/>
          </ac:spMkLst>
        </pc:spChg>
        <pc:picChg chg="add mod">
          <ac:chgData name="Zahra Taravatfard" userId="S::a00827391@itesm.mx::5502fce5-c656-4f3f-904b-4f48b0140338" providerId="AD" clId="Web-{DF704C4C-570F-3973-D997-7C4127FABDBE}" dt="2020-03-26T04:29:48.932" v="116"/>
          <ac:picMkLst>
            <pc:docMk/>
            <pc:sldMk cId="513724498" sldId="256"/>
            <ac:picMk id="4" creationId="{73A30F1C-C00D-4BD1-B376-799E88B2F1A3}"/>
          </ac:picMkLst>
        </pc:picChg>
      </pc:sldChg>
      <pc:sldChg chg="addSp modSp new mod setBg">
        <pc:chgData name="Zahra Taravatfard" userId="S::a00827391@itesm.mx::5502fce5-c656-4f3f-904b-4f48b0140338" providerId="AD" clId="Web-{DF704C4C-570F-3973-D997-7C4127FABDBE}" dt="2020-03-26T04:31:24.151" v="135" actId="20577"/>
        <pc:sldMkLst>
          <pc:docMk/>
          <pc:sldMk cId="316741294" sldId="257"/>
        </pc:sldMkLst>
        <pc:spChg chg="mod">
          <ac:chgData name="Zahra Taravatfard" userId="S::a00827391@itesm.mx::5502fce5-c656-4f3f-904b-4f48b0140338" providerId="AD" clId="Web-{DF704C4C-570F-3973-D997-7C4127FABDBE}" dt="2020-03-26T04:31:24.151" v="135" actId="20577"/>
          <ac:spMkLst>
            <pc:docMk/>
            <pc:sldMk cId="316741294" sldId="257"/>
            <ac:spMk id="2" creationId="{D549F6EC-3CB1-4500-B95C-15249F482011}"/>
          </ac:spMkLst>
        </pc:spChg>
        <pc:spChg chg="mod">
          <ac:chgData name="Zahra Taravatfard" userId="S::a00827391@itesm.mx::5502fce5-c656-4f3f-904b-4f48b0140338" providerId="AD" clId="Web-{DF704C4C-570F-3973-D997-7C4127FABDBE}" dt="2020-03-26T04:30:42.104" v="118"/>
          <ac:spMkLst>
            <pc:docMk/>
            <pc:sldMk cId="316741294" sldId="257"/>
            <ac:spMk id="3" creationId="{878CD5A1-8762-4924-8BCE-EDFBE2FBD196}"/>
          </ac:spMkLst>
        </pc:spChg>
        <pc:spChg chg="add">
          <ac:chgData name="Zahra Taravatfard" userId="S::a00827391@itesm.mx::5502fce5-c656-4f3f-904b-4f48b0140338" providerId="AD" clId="Web-{DF704C4C-570F-3973-D997-7C4127FABDBE}" dt="2020-03-26T04:30:42.104" v="118"/>
          <ac:spMkLst>
            <pc:docMk/>
            <pc:sldMk cId="316741294" sldId="257"/>
            <ac:spMk id="8" creationId="{3946F6A7-0B48-49A7-8E23-3C1F0993999F}"/>
          </ac:spMkLst>
        </pc:spChg>
        <pc:spChg chg="add">
          <ac:chgData name="Zahra Taravatfard" userId="S::a00827391@itesm.mx::5502fce5-c656-4f3f-904b-4f48b0140338" providerId="AD" clId="Web-{DF704C4C-570F-3973-D997-7C4127FABDBE}" dt="2020-03-26T04:30:42.104" v="118"/>
          <ac:spMkLst>
            <pc:docMk/>
            <pc:sldMk cId="316741294" sldId="257"/>
            <ac:spMk id="10" creationId="{F53AD421-C5C8-4C52-9DD0-6A594F21A5DB}"/>
          </ac:spMkLst>
        </pc:spChg>
        <pc:spChg chg="add">
          <ac:chgData name="Zahra Taravatfard" userId="S::a00827391@itesm.mx::5502fce5-c656-4f3f-904b-4f48b0140338" providerId="AD" clId="Web-{DF704C4C-570F-3973-D997-7C4127FABDBE}" dt="2020-03-26T04:30:42.104" v="118"/>
          <ac:spMkLst>
            <pc:docMk/>
            <pc:sldMk cId="316741294" sldId="257"/>
            <ac:spMk id="12" creationId="{6D7E5B0F-5185-440A-8222-321C1D118ABE}"/>
          </ac:spMkLst>
        </pc:spChg>
      </pc:sldChg>
      <pc:sldChg chg="addSp modSp new mod setBg">
        <pc:chgData name="Zahra Taravatfard" userId="S::a00827391@itesm.mx::5502fce5-c656-4f3f-904b-4f48b0140338" providerId="AD" clId="Web-{DF704C4C-570F-3973-D997-7C4127FABDBE}" dt="2020-03-26T06:50:38.163" v="939" actId="20577"/>
        <pc:sldMkLst>
          <pc:docMk/>
          <pc:sldMk cId="2881883026" sldId="258"/>
        </pc:sldMkLst>
        <pc:spChg chg="mod">
          <ac:chgData name="Zahra Taravatfard" userId="S::a00827391@itesm.mx::5502fce5-c656-4f3f-904b-4f48b0140338" providerId="AD" clId="Web-{DF704C4C-570F-3973-D997-7C4127FABDBE}" dt="2020-03-26T04:31:46.057" v="145" actId="20577"/>
          <ac:spMkLst>
            <pc:docMk/>
            <pc:sldMk cId="2881883026" sldId="258"/>
            <ac:spMk id="2" creationId="{735455AF-D59F-4B8E-956E-3492AE337796}"/>
          </ac:spMkLst>
        </pc:spChg>
        <pc:spChg chg="mod">
          <ac:chgData name="Zahra Taravatfard" userId="S::a00827391@itesm.mx::5502fce5-c656-4f3f-904b-4f48b0140338" providerId="AD" clId="Web-{DF704C4C-570F-3973-D997-7C4127FABDBE}" dt="2020-03-26T06:50:38.163" v="939" actId="20577"/>
          <ac:spMkLst>
            <pc:docMk/>
            <pc:sldMk cId="2881883026" sldId="258"/>
            <ac:spMk id="3" creationId="{43D6C4B9-A4EB-4F68-8363-BD275774FEF5}"/>
          </ac:spMkLst>
        </pc:spChg>
        <pc:spChg chg="add">
          <ac:chgData name="Zahra Taravatfard" userId="S::a00827391@itesm.mx::5502fce5-c656-4f3f-904b-4f48b0140338" providerId="AD" clId="Web-{DF704C4C-570F-3973-D997-7C4127FABDBE}" dt="2020-03-26T04:31:33.292" v="138"/>
          <ac:spMkLst>
            <pc:docMk/>
            <pc:sldMk cId="2881883026" sldId="258"/>
            <ac:spMk id="8" creationId="{100EDD19-6802-4EC3-95CE-CFFAB042CFD6}"/>
          </ac:spMkLst>
        </pc:spChg>
        <pc:spChg chg="add">
          <ac:chgData name="Zahra Taravatfard" userId="S::a00827391@itesm.mx::5502fce5-c656-4f3f-904b-4f48b0140338" providerId="AD" clId="Web-{DF704C4C-570F-3973-D997-7C4127FABDBE}" dt="2020-03-26T04:31:33.292" v="138"/>
          <ac:spMkLst>
            <pc:docMk/>
            <pc:sldMk cId="2881883026" sldId="258"/>
            <ac:spMk id="10" creationId="{DB17E863-922E-4C26-BD64-E8FD41D28661}"/>
          </ac:spMkLst>
        </pc:spChg>
      </pc:sldChg>
      <pc:sldChg chg="addSp modSp new mod setBg">
        <pc:chgData name="Zahra Taravatfard" userId="S::a00827391@itesm.mx::5502fce5-c656-4f3f-904b-4f48b0140338" providerId="AD" clId="Web-{DF704C4C-570F-3973-D997-7C4127FABDBE}" dt="2020-03-26T04:32:30.558" v="170"/>
        <pc:sldMkLst>
          <pc:docMk/>
          <pc:sldMk cId="458094842" sldId="259"/>
        </pc:sldMkLst>
        <pc:spChg chg="mod">
          <ac:chgData name="Zahra Taravatfard" userId="S::a00827391@itesm.mx::5502fce5-c656-4f3f-904b-4f48b0140338" providerId="AD" clId="Web-{DF704C4C-570F-3973-D997-7C4127FABDBE}" dt="2020-03-26T04:32:30.558" v="170"/>
          <ac:spMkLst>
            <pc:docMk/>
            <pc:sldMk cId="458094842" sldId="259"/>
            <ac:spMk id="2" creationId="{99B0A15B-548E-44F8-85D3-204847A20780}"/>
          </ac:spMkLst>
        </pc:spChg>
        <pc:spChg chg="mod">
          <ac:chgData name="Zahra Taravatfard" userId="S::a00827391@itesm.mx::5502fce5-c656-4f3f-904b-4f48b0140338" providerId="AD" clId="Web-{DF704C4C-570F-3973-D997-7C4127FABDBE}" dt="2020-03-26T04:32:30.558" v="170"/>
          <ac:spMkLst>
            <pc:docMk/>
            <pc:sldMk cId="458094842" sldId="259"/>
            <ac:spMk id="3" creationId="{9A3A57BD-FC98-42CB-8C71-FF67DBB8AE8A}"/>
          </ac:spMkLst>
        </pc:spChg>
        <pc:spChg chg="add">
          <ac:chgData name="Zahra Taravatfard" userId="S::a00827391@itesm.mx::5502fce5-c656-4f3f-904b-4f48b0140338" providerId="AD" clId="Web-{DF704C4C-570F-3973-D997-7C4127FABDBE}" dt="2020-03-26T04:32:30.558" v="170"/>
          <ac:spMkLst>
            <pc:docMk/>
            <pc:sldMk cId="458094842" sldId="259"/>
            <ac:spMk id="8" creationId="{3946F6A7-0B48-49A7-8E23-3C1F0993999F}"/>
          </ac:spMkLst>
        </pc:spChg>
        <pc:spChg chg="add">
          <ac:chgData name="Zahra Taravatfard" userId="S::a00827391@itesm.mx::5502fce5-c656-4f3f-904b-4f48b0140338" providerId="AD" clId="Web-{DF704C4C-570F-3973-D997-7C4127FABDBE}" dt="2020-03-26T04:32:30.558" v="170"/>
          <ac:spMkLst>
            <pc:docMk/>
            <pc:sldMk cId="458094842" sldId="259"/>
            <ac:spMk id="10" creationId="{F53AD421-C5C8-4C52-9DD0-6A594F21A5DB}"/>
          </ac:spMkLst>
        </pc:spChg>
        <pc:spChg chg="add">
          <ac:chgData name="Zahra Taravatfard" userId="S::a00827391@itesm.mx::5502fce5-c656-4f3f-904b-4f48b0140338" providerId="AD" clId="Web-{DF704C4C-570F-3973-D997-7C4127FABDBE}" dt="2020-03-26T04:32:30.558" v="170"/>
          <ac:spMkLst>
            <pc:docMk/>
            <pc:sldMk cId="458094842" sldId="259"/>
            <ac:spMk id="12" creationId="{6D7E5B0F-5185-440A-8222-321C1D118ABE}"/>
          </ac:spMkLst>
        </pc:spChg>
      </pc:sldChg>
      <pc:sldChg chg="addSp modSp new mod setBg">
        <pc:chgData name="Zahra Taravatfard" userId="S::a00827391@itesm.mx::5502fce5-c656-4f3f-904b-4f48b0140338" providerId="AD" clId="Web-{DF704C4C-570F-3973-D997-7C4127FABDBE}" dt="2020-03-26T07:29:33.753" v="1510" actId="20577"/>
        <pc:sldMkLst>
          <pc:docMk/>
          <pc:sldMk cId="2779146761" sldId="260"/>
        </pc:sldMkLst>
        <pc:spChg chg="mod">
          <ac:chgData name="Zahra Taravatfard" userId="S::a00827391@itesm.mx::5502fce5-c656-4f3f-904b-4f48b0140338" providerId="AD" clId="Web-{DF704C4C-570F-3973-D997-7C4127FABDBE}" dt="2020-03-26T04:33:15.026" v="218"/>
          <ac:spMkLst>
            <pc:docMk/>
            <pc:sldMk cId="2779146761" sldId="260"/>
            <ac:spMk id="2" creationId="{6B456191-0D47-44F2-BA42-3D682661E737}"/>
          </ac:spMkLst>
        </pc:spChg>
        <pc:spChg chg="mod">
          <ac:chgData name="Zahra Taravatfard" userId="S::a00827391@itesm.mx::5502fce5-c656-4f3f-904b-4f48b0140338" providerId="AD" clId="Web-{DF704C4C-570F-3973-D997-7C4127FABDBE}" dt="2020-03-26T07:29:33.753" v="1510" actId="20577"/>
          <ac:spMkLst>
            <pc:docMk/>
            <pc:sldMk cId="2779146761" sldId="260"/>
            <ac:spMk id="3" creationId="{4EC8B885-461B-4EAE-8DB5-2C75DAAE630F}"/>
          </ac:spMkLst>
        </pc:spChg>
        <pc:spChg chg="add">
          <ac:chgData name="Zahra Taravatfard" userId="S::a00827391@itesm.mx::5502fce5-c656-4f3f-904b-4f48b0140338" providerId="AD" clId="Web-{DF704C4C-570F-3973-D997-7C4127FABDBE}" dt="2020-03-26T04:33:15.026" v="218"/>
          <ac:spMkLst>
            <pc:docMk/>
            <pc:sldMk cId="2779146761" sldId="260"/>
            <ac:spMk id="8" creationId="{100EDD19-6802-4EC3-95CE-CFFAB042CFD6}"/>
          </ac:spMkLst>
        </pc:spChg>
        <pc:spChg chg="add">
          <ac:chgData name="Zahra Taravatfard" userId="S::a00827391@itesm.mx::5502fce5-c656-4f3f-904b-4f48b0140338" providerId="AD" clId="Web-{DF704C4C-570F-3973-D997-7C4127FABDBE}" dt="2020-03-26T04:33:15.026" v="218"/>
          <ac:spMkLst>
            <pc:docMk/>
            <pc:sldMk cId="2779146761" sldId="260"/>
            <ac:spMk id="10" creationId="{DB17E863-922E-4C26-BD64-E8FD41D28661}"/>
          </ac:spMkLst>
        </pc:spChg>
      </pc:sldChg>
      <pc:sldChg chg="addSp modSp new mod setBg">
        <pc:chgData name="Zahra Taravatfard" userId="S::a00827391@itesm.mx::5502fce5-c656-4f3f-904b-4f48b0140338" providerId="AD" clId="Web-{DF704C4C-570F-3973-D997-7C4127FABDBE}" dt="2020-03-26T04:33:57.011" v="235" actId="20577"/>
        <pc:sldMkLst>
          <pc:docMk/>
          <pc:sldMk cId="702578389" sldId="261"/>
        </pc:sldMkLst>
        <pc:spChg chg="mod">
          <ac:chgData name="Zahra Taravatfard" userId="S::a00827391@itesm.mx::5502fce5-c656-4f3f-904b-4f48b0140338" providerId="AD" clId="Web-{DF704C4C-570F-3973-D997-7C4127FABDBE}" dt="2020-03-26T04:33:57.011" v="235" actId="20577"/>
          <ac:spMkLst>
            <pc:docMk/>
            <pc:sldMk cId="702578389" sldId="261"/>
            <ac:spMk id="2" creationId="{4719F57A-6992-410F-976E-2C4E4C184EFD}"/>
          </ac:spMkLst>
        </pc:spChg>
        <pc:spChg chg="mod">
          <ac:chgData name="Zahra Taravatfard" userId="S::a00827391@itesm.mx::5502fce5-c656-4f3f-904b-4f48b0140338" providerId="AD" clId="Web-{DF704C4C-570F-3973-D997-7C4127FABDBE}" dt="2020-03-26T04:33:29.339" v="220"/>
          <ac:spMkLst>
            <pc:docMk/>
            <pc:sldMk cId="702578389" sldId="261"/>
            <ac:spMk id="3" creationId="{9682EC5A-125E-4E2A-8B9D-1AD2178187B9}"/>
          </ac:spMkLst>
        </pc:spChg>
        <pc:spChg chg="add">
          <ac:chgData name="Zahra Taravatfard" userId="S::a00827391@itesm.mx::5502fce5-c656-4f3f-904b-4f48b0140338" providerId="AD" clId="Web-{DF704C4C-570F-3973-D997-7C4127FABDBE}" dt="2020-03-26T04:33:29.339" v="220"/>
          <ac:spMkLst>
            <pc:docMk/>
            <pc:sldMk cId="702578389" sldId="261"/>
            <ac:spMk id="8" creationId="{3946F6A7-0B48-49A7-8E23-3C1F0993999F}"/>
          </ac:spMkLst>
        </pc:spChg>
        <pc:spChg chg="add">
          <ac:chgData name="Zahra Taravatfard" userId="S::a00827391@itesm.mx::5502fce5-c656-4f3f-904b-4f48b0140338" providerId="AD" clId="Web-{DF704C4C-570F-3973-D997-7C4127FABDBE}" dt="2020-03-26T04:33:29.339" v="220"/>
          <ac:spMkLst>
            <pc:docMk/>
            <pc:sldMk cId="702578389" sldId="261"/>
            <ac:spMk id="10" creationId="{F53AD421-C5C8-4C52-9DD0-6A594F21A5DB}"/>
          </ac:spMkLst>
        </pc:spChg>
        <pc:spChg chg="add">
          <ac:chgData name="Zahra Taravatfard" userId="S::a00827391@itesm.mx::5502fce5-c656-4f3f-904b-4f48b0140338" providerId="AD" clId="Web-{DF704C4C-570F-3973-D997-7C4127FABDBE}" dt="2020-03-26T04:33:29.339" v="220"/>
          <ac:spMkLst>
            <pc:docMk/>
            <pc:sldMk cId="702578389" sldId="261"/>
            <ac:spMk id="12" creationId="{6D7E5B0F-5185-440A-8222-321C1D118ABE}"/>
          </ac:spMkLst>
        </pc:spChg>
      </pc:sldChg>
      <pc:sldChg chg="addSp delSp modSp new mod setBg">
        <pc:chgData name="Zahra Taravatfard" userId="S::a00827391@itesm.mx::5502fce5-c656-4f3f-904b-4f48b0140338" providerId="AD" clId="Web-{DF704C4C-570F-3973-D997-7C4127FABDBE}" dt="2020-03-26T04:34:48.199" v="266"/>
        <pc:sldMkLst>
          <pc:docMk/>
          <pc:sldMk cId="1805842763" sldId="262"/>
        </pc:sldMkLst>
        <pc:spChg chg="mod">
          <ac:chgData name="Zahra Taravatfard" userId="S::a00827391@itesm.mx::5502fce5-c656-4f3f-904b-4f48b0140338" providerId="AD" clId="Web-{DF704C4C-570F-3973-D997-7C4127FABDBE}" dt="2020-03-26T04:34:48.199" v="266"/>
          <ac:spMkLst>
            <pc:docMk/>
            <pc:sldMk cId="1805842763" sldId="262"/>
            <ac:spMk id="2" creationId="{772F339D-557D-4528-B55E-E08DC914DBD9}"/>
          </ac:spMkLst>
        </pc:spChg>
        <pc:spChg chg="del mod">
          <ac:chgData name="Zahra Taravatfard" userId="S::a00827391@itesm.mx::5502fce5-c656-4f3f-904b-4f48b0140338" providerId="AD" clId="Web-{DF704C4C-570F-3973-D997-7C4127FABDBE}" dt="2020-03-26T04:34:04.464" v="240"/>
          <ac:spMkLst>
            <pc:docMk/>
            <pc:sldMk cId="1805842763" sldId="262"/>
            <ac:spMk id="3" creationId="{4BF6C607-0C66-4E2D-B4E9-711B75F6CB90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4:34:48.199" v="266"/>
          <ac:spMkLst>
            <pc:docMk/>
            <pc:sldMk cId="1805842763" sldId="262"/>
            <ac:spMk id="5" creationId="{DA381740-063A-41A4-836D-85D14980EEF0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4:34:48.199" v="266"/>
          <ac:spMkLst>
            <pc:docMk/>
            <pc:sldMk cId="1805842763" sldId="262"/>
            <ac:spMk id="6" creationId="{4D24BFD5-D814-402B-B6C4-EEF6AE14B0F2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4:34:04.449" v="239"/>
          <ac:spMkLst>
            <pc:docMk/>
            <pc:sldMk cId="1805842763" sldId="262"/>
            <ac:spMk id="8" creationId="{100EDD19-6802-4EC3-95CE-CFFAB042CFD6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4:34:04.449" v="239"/>
          <ac:spMkLst>
            <pc:docMk/>
            <pc:sldMk cId="1805842763" sldId="262"/>
            <ac:spMk id="10" creationId="{DB17E863-922E-4C26-BD64-E8FD41D28661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4:34:48.199" v="266"/>
          <ac:spMkLst>
            <pc:docMk/>
            <pc:sldMk cId="1805842763" sldId="262"/>
            <ac:spMk id="12" creationId="{36FED7E8-9A97-475F-9FA4-113410D4433B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4:34:48.199" v="266"/>
          <ac:spMkLst>
            <pc:docMk/>
            <pc:sldMk cId="1805842763" sldId="262"/>
            <ac:spMk id="14" creationId="{2A39B854-4B6C-4F7F-A602-6F97770CED70}"/>
          </ac:spMkLst>
        </pc:spChg>
        <pc:spChg chg="add">
          <ac:chgData name="Zahra Taravatfard" userId="S::a00827391@itesm.mx::5502fce5-c656-4f3f-904b-4f48b0140338" providerId="AD" clId="Web-{DF704C4C-570F-3973-D997-7C4127FABDBE}" dt="2020-03-26T04:34:48.199" v="266"/>
          <ac:spMkLst>
            <pc:docMk/>
            <pc:sldMk cId="1805842763" sldId="262"/>
            <ac:spMk id="19" creationId="{DA381740-063A-41A4-836D-85D14980EEF0}"/>
          </ac:spMkLst>
        </pc:spChg>
        <pc:spChg chg="add">
          <ac:chgData name="Zahra Taravatfard" userId="S::a00827391@itesm.mx::5502fce5-c656-4f3f-904b-4f48b0140338" providerId="AD" clId="Web-{DF704C4C-570F-3973-D997-7C4127FABDBE}" dt="2020-03-26T04:34:48.199" v="266"/>
          <ac:spMkLst>
            <pc:docMk/>
            <pc:sldMk cId="1805842763" sldId="262"/>
            <ac:spMk id="21" creationId="{943CAA20-3569-4189-9E48-239A229A86CA}"/>
          </ac:spMkLst>
        </pc:spChg>
        <pc:spChg chg="add">
          <ac:chgData name="Zahra Taravatfard" userId="S::a00827391@itesm.mx::5502fce5-c656-4f3f-904b-4f48b0140338" providerId="AD" clId="Web-{DF704C4C-570F-3973-D997-7C4127FABDBE}" dt="2020-03-26T04:34:48.199" v="266"/>
          <ac:spMkLst>
            <pc:docMk/>
            <pc:sldMk cId="1805842763" sldId="262"/>
            <ac:spMk id="23" creationId="{DA542B6D-E775-4832-91DC-2D20F857813A}"/>
          </ac:spMkLst>
        </pc:spChg>
      </pc:sldChg>
      <pc:sldChg chg="addSp modSp new mod setBg">
        <pc:chgData name="Zahra Taravatfard" userId="S::a00827391@itesm.mx::5502fce5-c656-4f3f-904b-4f48b0140338" providerId="AD" clId="Web-{DF704C4C-570F-3973-D997-7C4127FABDBE}" dt="2020-03-26T06:57:52.761" v="1366" actId="20577"/>
        <pc:sldMkLst>
          <pc:docMk/>
          <pc:sldMk cId="3485384240" sldId="263"/>
        </pc:sldMkLst>
        <pc:spChg chg="mod">
          <ac:chgData name="Zahra Taravatfard" userId="S::a00827391@itesm.mx::5502fce5-c656-4f3f-904b-4f48b0140338" providerId="AD" clId="Web-{DF704C4C-570F-3973-D997-7C4127FABDBE}" dt="2020-03-26T05:58:49.790" v="462" actId="20577"/>
          <ac:spMkLst>
            <pc:docMk/>
            <pc:sldMk cId="3485384240" sldId="263"/>
            <ac:spMk id="2" creationId="{4B3A17A8-71FB-4A20-B9FB-2090DE162002}"/>
          </ac:spMkLst>
        </pc:spChg>
        <pc:spChg chg="mod">
          <ac:chgData name="Zahra Taravatfard" userId="S::a00827391@itesm.mx::5502fce5-c656-4f3f-904b-4f48b0140338" providerId="AD" clId="Web-{DF704C4C-570F-3973-D997-7C4127FABDBE}" dt="2020-03-26T06:57:52.761" v="1366" actId="20577"/>
          <ac:spMkLst>
            <pc:docMk/>
            <pc:sldMk cId="3485384240" sldId="263"/>
            <ac:spMk id="3" creationId="{09B0A28D-03BF-4295-8981-AA535F399336}"/>
          </ac:spMkLst>
        </pc:spChg>
        <pc:spChg chg="add">
          <ac:chgData name="Zahra Taravatfard" userId="S::a00827391@itesm.mx::5502fce5-c656-4f3f-904b-4f48b0140338" providerId="AD" clId="Web-{DF704C4C-570F-3973-D997-7C4127FABDBE}" dt="2020-03-26T05:58:30.149" v="461"/>
          <ac:spMkLst>
            <pc:docMk/>
            <pc:sldMk cId="3485384240" sldId="263"/>
            <ac:spMk id="8" creationId="{100EDD19-6802-4EC3-95CE-CFFAB042CFD6}"/>
          </ac:spMkLst>
        </pc:spChg>
        <pc:spChg chg="add">
          <ac:chgData name="Zahra Taravatfard" userId="S::a00827391@itesm.mx::5502fce5-c656-4f3f-904b-4f48b0140338" providerId="AD" clId="Web-{DF704C4C-570F-3973-D997-7C4127FABDBE}" dt="2020-03-26T05:58:30.149" v="461"/>
          <ac:spMkLst>
            <pc:docMk/>
            <pc:sldMk cId="3485384240" sldId="263"/>
            <ac:spMk id="10" creationId="{DB17E863-922E-4C26-BD64-E8FD41D28661}"/>
          </ac:spMkLst>
        </pc:spChg>
      </pc:sldChg>
      <pc:sldChg chg="addSp delSp modSp new mod setBg">
        <pc:chgData name="Zahra Taravatfard" userId="S::a00827391@itesm.mx::5502fce5-c656-4f3f-904b-4f48b0140338" providerId="AD" clId="Web-{DF704C4C-570F-3973-D997-7C4127FABDBE}" dt="2020-03-26T07:01:46.093" v="1438"/>
        <pc:sldMkLst>
          <pc:docMk/>
          <pc:sldMk cId="23885923" sldId="264"/>
        </pc:sldMkLst>
        <pc:spChg chg="mod">
          <ac:chgData name="Zahra Taravatfard" userId="S::a00827391@itesm.mx::5502fce5-c656-4f3f-904b-4f48b0140338" providerId="AD" clId="Web-{DF704C4C-570F-3973-D997-7C4127FABDBE}" dt="2020-03-26T06:19:58.893" v="811"/>
          <ac:spMkLst>
            <pc:docMk/>
            <pc:sldMk cId="23885923" sldId="264"/>
            <ac:spMk id="2" creationId="{25AFB332-5433-4032-8D1B-23DA4B34C636}"/>
          </ac:spMkLst>
        </pc:spChg>
        <pc:spChg chg="del">
          <ac:chgData name="Zahra Taravatfard" userId="S::a00827391@itesm.mx::5502fce5-c656-4f3f-904b-4f48b0140338" providerId="AD" clId="Web-{DF704C4C-570F-3973-D997-7C4127FABDBE}" dt="2020-03-26T06:19:16.909" v="809"/>
          <ac:spMkLst>
            <pc:docMk/>
            <pc:sldMk cId="23885923" sldId="264"/>
            <ac:spMk id="3" creationId="{887E8C6C-4984-4C65-B69A-69F08F843E64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6:19:58.893" v="811"/>
          <ac:spMkLst>
            <pc:docMk/>
            <pc:sldMk cId="23885923" sldId="264"/>
            <ac:spMk id="9" creationId="{4C10CBC8-7837-4750-8EE9-B4C3D50488F6}"/>
          </ac:spMkLst>
        </pc:spChg>
        <pc:spChg chg="add del">
          <ac:chgData name="Zahra Taravatfard" userId="S::a00827391@itesm.mx::5502fce5-c656-4f3f-904b-4f48b0140338" providerId="AD" clId="Web-{DF704C4C-570F-3973-D997-7C4127FABDBE}" dt="2020-03-26T06:19:58.893" v="811"/>
          <ac:spMkLst>
            <pc:docMk/>
            <pc:sldMk cId="23885923" sldId="264"/>
            <ac:spMk id="11" creationId="{69014793-11D4-4A17-9261-1A2E683ADF75}"/>
          </ac:spMkLst>
        </pc:spChg>
        <pc:spChg chg="add">
          <ac:chgData name="Zahra Taravatfard" userId="S::a00827391@itesm.mx::5502fce5-c656-4f3f-904b-4f48b0140338" providerId="AD" clId="Web-{DF704C4C-570F-3973-D997-7C4127FABDBE}" dt="2020-03-26T06:19:58.893" v="811"/>
          <ac:spMkLst>
            <pc:docMk/>
            <pc:sldMk cId="23885923" sldId="264"/>
            <ac:spMk id="16" creationId="{35DB3719-6FDC-4E5D-891D-FF40B7300F64}"/>
          </ac:spMkLst>
        </pc:spChg>
        <pc:graphicFrameChg chg="add mod ord modGraphic">
          <ac:chgData name="Zahra Taravatfard" userId="S::a00827391@itesm.mx::5502fce5-c656-4f3f-904b-4f48b0140338" providerId="AD" clId="Web-{DF704C4C-570F-3973-D997-7C4127FABDBE}" dt="2020-03-26T07:01:46.093" v="1438"/>
          <ac:graphicFrameMkLst>
            <pc:docMk/>
            <pc:sldMk cId="23885923" sldId="264"/>
            <ac:graphicFrameMk id="4" creationId="{F6055FBE-FC72-4FE8-BC1A-28B24B5AF577}"/>
          </ac:graphicFrameMkLst>
        </pc:graphicFrameChg>
      </pc:sldChg>
      <pc:sldMasterChg chg="del delSldLayout">
        <pc:chgData name="Zahra Taravatfard" userId="S::a00827391@itesm.mx::5502fce5-c656-4f3f-904b-4f48b0140338" providerId="AD" clId="Web-{DF704C4C-570F-3973-D997-7C4127FABDBE}" dt="2020-03-26T04:29:29.557" v="115"/>
        <pc:sldMasterMkLst>
          <pc:docMk/>
          <pc:sldMasterMk cId="2460954070" sldId="2147483660"/>
        </pc:sldMasterMkLst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Zahra Taravatfard" userId="S::a00827391@itesm.mx::5502fce5-c656-4f3f-904b-4f48b0140338" providerId="AD" clId="Web-{DF704C4C-570F-3973-D997-7C4127FABDBE}" dt="2020-03-26T04:29:29.557" v="115"/>
        <pc:sldMasterMkLst>
          <pc:docMk/>
          <pc:sldMasterMk cId="1394965694" sldId="2147483698"/>
        </pc:sldMasterMkLst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284495971" sldId="2147483687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2474604060" sldId="2147483688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3609350797" sldId="2147483689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2686658936" sldId="2147483690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1067249428" sldId="2147483691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3137950346" sldId="2147483692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1174075893" sldId="2147483693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539535075" sldId="2147483694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4232330150" sldId="2147483695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663231088" sldId="2147483696"/>
          </pc:sldLayoutMkLst>
        </pc:sldLayoutChg>
        <pc:sldLayoutChg chg="add">
          <pc:chgData name="Zahra Taravatfard" userId="S::a00827391@itesm.mx::5502fce5-c656-4f3f-904b-4f48b0140338" providerId="AD" clId="Web-{DF704C4C-570F-3973-D997-7C4127FABDBE}" dt="2020-03-26T04:29:29.557" v="115"/>
          <pc:sldLayoutMkLst>
            <pc:docMk/>
            <pc:sldMasterMk cId="1394965694" sldId="2147483698"/>
            <pc:sldLayoutMk cId="867894772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3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3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4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30F1C-C00D-4BD1-B376-799E88B2F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769" r="-1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657225 w 10515600"/>
              <a:gd name="connsiteY1" fmla="*/ 0 h 5416094"/>
              <a:gd name="connsiteX2" fmla="*/ 1419606 w 10515600"/>
              <a:gd name="connsiteY2" fmla="*/ 0 h 5416094"/>
              <a:gd name="connsiteX3" fmla="*/ 2181987 w 10515600"/>
              <a:gd name="connsiteY3" fmla="*/ 0 h 5416094"/>
              <a:gd name="connsiteX4" fmla="*/ 3049524 w 10515600"/>
              <a:gd name="connsiteY4" fmla="*/ 0 h 5416094"/>
              <a:gd name="connsiteX5" fmla="*/ 3706749 w 10515600"/>
              <a:gd name="connsiteY5" fmla="*/ 0 h 5416094"/>
              <a:gd name="connsiteX6" fmla="*/ 4469130 w 10515600"/>
              <a:gd name="connsiteY6" fmla="*/ 0 h 5416094"/>
              <a:gd name="connsiteX7" fmla="*/ 5126355 w 10515600"/>
              <a:gd name="connsiteY7" fmla="*/ 0 h 5416094"/>
              <a:gd name="connsiteX8" fmla="*/ 5783580 w 10515600"/>
              <a:gd name="connsiteY8" fmla="*/ 0 h 5416094"/>
              <a:gd name="connsiteX9" fmla="*/ 6440805 w 10515600"/>
              <a:gd name="connsiteY9" fmla="*/ 0 h 5416094"/>
              <a:gd name="connsiteX10" fmla="*/ 6782562 w 10515600"/>
              <a:gd name="connsiteY10" fmla="*/ 0 h 5416094"/>
              <a:gd name="connsiteX11" fmla="*/ 7544943 w 10515600"/>
              <a:gd name="connsiteY11" fmla="*/ 0 h 5416094"/>
              <a:gd name="connsiteX12" fmla="*/ 7886700 w 10515600"/>
              <a:gd name="connsiteY12" fmla="*/ 0 h 5416094"/>
              <a:gd name="connsiteX13" fmla="*/ 8543925 w 10515600"/>
              <a:gd name="connsiteY13" fmla="*/ 0 h 5416094"/>
              <a:gd name="connsiteX14" fmla="*/ 9411462 w 10515600"/>
              <a:gd name="connsiteY14" fmla="*/ 0 h 5416094"/>
              <a:gd name="connsiteX15" fmla="*/ 10515600 w 10515600"/>
              <a:gd name="connsiteY15" fmla="*/ 0 h 5416094"/>
              <a:gd name="connsiteX16" fmla="*/ 10515600 w 10515600"/>
              <a:gd name="connsiteY16" fmla="*/ 731173 h 5416094"/>
              <a:gd name="connsiteX17" fmla="*/ 10515600 w 10515600"/>
              <a:gd name="connsiteY17" fmla="*/ 1299863 h 5416094"/>
              <a:gd name="connsiteX18" fmla="*/ 10515600 w 10515600"/>
              <a:gd name="connsiteY18" fmla="*/ 1868552 h 5416094"/>
              <a:gd name="connsiteX19" fmla="*/ 10515600 w 10515600"/>
              <a:gd name="connsiteY19" fmla="*/ 2545564 h 5416094"/>
              <a:gd name="connsiteX20" fmla="*/ 10515600 w 10515600"/>
              <a:gd name="connsiteY20" fmla="*/ 3222576 h 5416094"/>
              <a:gd name="connsiteX21" fmla="*/ 10515600 w 10515600"/>
              <a:gd name="connsiteY21" fmla="*/ 3845427 h 5416094"/>
              <a:gd name="connsiteX22" fmla="*/ 10515600 w 10515600"/>
              <a:gd name="connsiteY22" fmla="*/ 4630760 h 5416094"/>
              <a:gd name="connsiteX23" fmla="*/ 10515600 w 10515600"/>
              <a:gd name="connsiteY23" fmla="*/ 5416094 h 5416094"/>
              <a:gd name="connsiteX24" fmla="*/ 9648063 w 10515600"/>
              <a:gd name="connsiteY24" fmla="*/ 5416094 h 5416094"/>
              <a:gd name="connsiteX25" fmla="*/ 8885682 w 10515600"/>
              <a:gd name="connsiteY25" fmla="*/ 5416094 h 5416094"/>
              <a:gd name="connsiteX26" fmla="*/ 8543925 w 10515600"/>
              <a:gd name="connsiteY26" fmla="*/ 5416094 h 5416094"/>
              <a:gd name="connsiteX27" fmla="*/ 7676388 w 10515600"/>
              <a:gd name="connsiteY27" fmla="*/ 5416094 h 5416094"/>
              <a:gd name="connsiteX28" fmla="*/ 7124319 w 10515600"/>
              <a:gd name="connsiteY28" fmla="*/ 5416094 h 5416094"/>
              <a:gd name="connsiteX29" fmla="*/ 6361938 w 10515600"/>
              <a:gd name="connsiteY29" fmla="*/ 5416094 h 5416094"/>
              <a:gd name="connsiteX30" fmla="*/ 6020181 w 10515600"/>
              <a:gd name="connsiteY30" fmla="*/ 5416094 h 5416094"/>
              <a:gd name="connsiteX31" fmla="*/ 5152644 w 10515600"/>
              <a:gd name="connsiteY31" fmla="*/ 5416094 h 5416094"/>
              <a:gd name="connsiteX32" fmla="*/ 4600575 w 10515600"/>
              <a:gd name="connsiteY32" fmla="*/ 5416094 h 5416094"/>
              <a:gd name="connsiteX33" fmla="*/ 3943350 w 10515600"/>
              <a:gd name="connsiteY33" fmla="*/ 5416094 h 5416094"/>
              <a:gd name="connsiteX34" fmla="*/ 3496437 w 10515600"/>
              <a:gd name="connsiteY34" fmla="*/ 5416094 h 5416094"/>
              <a:gd name="connsiteX35" fmla="*/ 2734056 w 10515600"/>
              <a:gd name="connsiteY35" fmla="*/ 5416094 h 5416094"/>
              <a:gd name="connsiteX36" fmla="*/ 1866519 w 10515600"/>
              <a:gd name="connsiteY36" fmla="*/ 5416094 h 5416094"/>
              <a:gd name="connsiteX37" fmla="*/ 1314450 w 10515600"/>
              <a:gd name="connsiteY37" fmla="*/ 5416094 h 5416094"/>
              <a:gd name="connsiteX38" fmla="*/ 0 w 10515600"/>
              <a:gd name="connsiteY38" fmla="*/ 5416094 h 5416094"/>
              <a:gd name="connsiteX39" fmla="*/ 0 w 10515600"/>
              <a:gd name="connsiteY39" fmla="*/ 4739082 h 5416094"/>
              <a:gd name="connsiteX40" fmla="*/ 0 w 10515600"/>
              <a:gd name="connsiteY40" fmla="*/ 4062071 h 5416094"/>
              <a:gd name="connsiteX41" fmla="*/ 0 w 10515600"/>
              <a:gd name="connsiteY41" fmla="*/ 3330898 h 5416094"/>
              <a:gd name="connsiteX42" fmla="*/ 0 w 10515600"/>
              <a:gd name="connsiteY42" fmla="*/ 2653886 h 5416094"/>
              <a:gd name="connsiteX43" fmla="*/ 0 w 10515600"/>
              <a:gd name="connsiteY43" fmla="*/ 1922713 h 5416094"/>
              <a:gd name="connsiteX44" fmla="*/ 0 w 10515600"/>
              <a:gd name="connsiteY44" fmla="*/ 1191541 h 5416094"/>
              <a:gd name="connsiteX45" fmla="*/ 0 w 10515600"/>
              <a:gd name="connsiteY45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515600" h="5416094" fill="none" extrusionOk="0">
                <a:moveTo>
                  <a:pt x="0" y="0"/>
                </a:moveTo>
                <a:cubicBezTo>
                  <a:pt x="177150" y="-2233"/>
                  <a:pt x="437740" y="9549"/>
                  <a:pt x="657225" y="0"/>
                </a:cubicBezTo>
                <a:cubicBezTo>
                  <a:pt x="876711" y="-9549"/>
                  <a:pt x="1120002" y="4103"/>
                  <a:pt x="1419606" y="0"/>
                </a:cubicBezTo>
                <a:cubicBezTo>
                  <a:pt x="1719210" y="-4103"/>
                  <a:pt x="1938104" y="16641"/>
                  <a:pt x="2181987" y="0"/>
                </a:cubicBezTo>
                <a:cubicBezTo>
                  <a:pt x="2425870" y="-16641"/>
                  <a:pt x="2669395" y="-9276"/>
                  <a:pt x="3049524" y="0"/>
                </a:cubicBezTo>
                <a:cubicBezTo>
                  <a:pt x="3429653" y="9276"/>
                  <a:pt x="3553691" y="29352"/>
                  <a:pt x="3706749" y="0"/>
                </a:cubicBezTo>
                <a:cubicBezTo>
                  <a:pt x="3859808" y="-29352"/>
                  <a:pt x="4111295" y="-6375"/>
                  <a:pt x="4469130" y="0"/>
                </a:cubicBezTo>
                <a:cubicBezTo>
                  <a:pt x="4826965" y="6375"/>
                  <a:pt x="4916661" y="-30390"/>
                  <a:pt x="5126355" y="0"/>
                </a:cubicBezTo>
                <a:cubicBezTo>
                  <a:pt x="5336049" y="30390"/>
                  <a:pt x="5578402" y="-7004"/>
                  <a:pt x="5783580" y="0"/>
                </a:cubicBezTo>
                <a:cubicBezTo>
                  <a:pt x="5988759" y="7004"/>
                  <a:pt x="6270371" y="29583"/>
                  <a:pt x="6440805" y="0"/>
                </a:cubicBezTo>
                <a:cubicBezTo>
                  <a:pt x="6611240" y="-29583"/>
                  <a:pt x="6667725" y="8173"/>
                  <a:pt x="6782562" y="0"/>
                </a:cubicBezTo>
                <a:cubicBezTo>
                  <a:pt x="6897399" y="-8173"/>
                  <a:pt x="7375754" y="-24084"/>
                  <a:pt x="7544943" y="0"/>
                </a:cubicBezTo>
                <a:cubicBezTo>
                  <a:pt x="7714132" y="24084"/>
                  <a:pt x="7790780" y="5607"/>
                  <a:pt x="7886700" y="0"/>
                </a:cubicBezTo>
                <a:cubicBezTo>
                  <a:pt x="7982620" y="-5607"/>
                  <a:pt x="8404356" y="28301"/>
                  <a:pt x="8543925" y="0"/>
                </a:cubicBezTo>
                <a:cubicBezTo>
                  <a:pt x="8683495" y="-28301"/>
                  <a:pt x="9088340" y="-5992"/>
                  <a:pt x="9411462" y="0"/>
                </a:cubicBezTo>
                <a:cubicBezTo>
                  <a:pt x="9734584" y="5992"/>
                  <a:pt x="10083951" y="22703"/>
                  <a:pt x="10515600" y="0"/>
                </a:cubicBezTo>
                <a:cubicBezTo>
                  <a:pt x="10497934" y="171001"/>
                  <a:pt x="10537777" y="498242"/>
                  <a:pt x="10515600" y="731173"/>
                </a:cubicBezTo>
                <a:cubicBezTo>
                  <a:pt x="10493423" y="964104"/>
                  <a:pt x="10516932" y="1174374"/>
                  <a:pt x="10515600" y="1299863"/>
                </a:cubicBezTo>
                <a:cubicBezTo>
                  <a:pt x="10514269" y="1425352"/>
                  <a:pt x="10522086" y="1677469"/>
                  <a:pt x="10515600" y="1868552"/>
                </a:cubicBezTo>
                <a:cubicBezTo>
                  <a:pt x="10509114" y="2059635"/>
                  <a:pt x="10499452" y="2266556"/>
                  <a:pt x="10515600" y="2545564"/>
                </a:cubicBezTo>
                <a:cubicBezTo>
                  <a:pt x="10531748" y="2824572"/>
                  <a:pt x="10506359" y="3046060"/>
                  <a:pt x="10515600" y="3222576"/>
                </a:cubicBezTo>
                <a:cubicBezTo>
                  <a:pt x="10524841" y="3399092"/>
                  <a:pt x="10507180" y="3536552"/>
                  <a:pt x="10515600" y="3845427"/>
                </a:cubicBezTo>
                <a:cubicBezTo>
                  <a:pt x="10524020" y="4154302"/>
                  <a:pt x="10505750" y="4362578"/>
                  <a:pt x="10515600" y="4630760"/>
                </a:cubicBezTo>
                <a:cubicBezTo>
                  <a:pt x="10525450" y="4898942"/>
                  <a:pt x="10492122" y="5233505"/>
                  <a:pt x="10515600" y="5416094"/>
                </a:cubicBezTo>
                <a:cubicBezTo>
                  <a:pt x="10321022" y="5373763"/>
                  <a:pt x="9841056" y="5373781"/>
                  <a:pt x="9648063" y="5416094"/>
                </a:cubicBezTo>
                <a:cubicBezTo>
                  <a:pt x="9455070" y="5458407"/>
                  <a:pt x="9225135" y="5428993"/>
                  <a:pt x="8885682" y="5416094"/>
                </a:cubicBezTo>
                <a:cubicBezTo>
                  <a:pt x="8546229" y="5403195"/>
                  <a:pt x="8660252" y="5403063"/>
                  <a:pt x="8543925" y="5416094"/>
                </a:cubicBezTo>
                <a:cubicBezTo>
                  <a:pt x="8427598" y="5429125"/>
                  <a:pt x="8066747" y="5419630"/>
                  <a:pt x="7676388" y="5416094"/>
                </a:cubicBezTo>
                <a:cubicBezTo>
                  <a:pt x="7286029" y="5412558"/>
                  <a:pt x="7286084" y="5427534"/>
                  <a:pt x="7124319" y="5416094"/>
                </a:cubicBezTo>
                <a:cubicBezTo>
                  <a:pt x="6962554" y="5404654"/>
                  <a:pt x="6638960" y="5390930"/>
                  <a:pt x="6361938" y="5416094"/>
                </a:cubicBezTo>
                <a:cubicBezTo>
                  <a:pt x="6084916" y="5441258"/>
                  <a:pt x="6131919" y="5418087"/>
                  <a:pt x="6020181" y="5416094"/>
                </a:cubicBezTo>
                <a:cubicBezTo>
                  <a:pt x="5908443" y="5414101"/>
                  <a:pt x="5558871" y="5407232"/>
                  <a:pt x="5152644" y="5416094"/>
                </a:cubicBezTo>
                <a:cubicBezTo>
                  <a:pt x="4746417" y="5424956"/>
                  <a:pt x="4798774" y="5402919"/>
                  <a:pt x="4600575" y="5416094"/>
                </a:cubicBezTo>
                <a:cubicBezTo>
                  <a:pt x="4402376" y="5429269"/>
                  <a:pt x="4180360" y="5402655"/>
                  <a:pt x="3943350" y="5416094"/>
                </a:cubicBezTo>
                <a:cubicBezTo>
                  <a:pt x="3706340" y="5429533"/>
                  <a:pt x="3658445" y="5419171"/>
                  <a:pt x="3496437" y="5416094"/>
                </a:cubicBezTo>
                <a:cubicBezTo>
                  <a:pt x="3334429" y="5413017"/>
                  <a:pt x="3010124" y="5399344"/>
                  <a:pt x="2734056" y="5416094"/>
                </a:cubicBezTo>
                <a:cubicBezTo>
                  <a:pt x="2457988" y="5432844"/>
                  <a:pt x="2236739" y="5427521"/>
                  <a:pt x="1866519" y="5416094"/>
                </a:cubicBezTo>
                <a:cubicBezTo>
                  <a:pt x="1496299" y="5404667"/>
                  <a:pt x="1510850" y="5404957"/>
                  <a:pt x="1314450" y="5416094"/>
                </a:cubicBezTo>
                <a:cubicBezTo>
                  <a:pt x="1118050" y="5427231"/>
                  <a:pt x="570195" y="5429560"/>
                  <a:pt x="0" y="5416094"/>
                </a:cubicBezTo>
                <a:cubicBezTo>
                  <a:pt x="-26608" y="5186086"/>
                  <a:pt x="-30817" y="5026509"/>
                  <a:pt x="0" y="4739082"/>
                </a:cubicBezTo>
                <a:cubicBezTo>
                  <a:pt x="30817" y="4451655"/>
                  <a:pt x="30406" y="4379302"/>
                  <a:pt x="0" y="4062071"/>
                </a:cubicBezTo>
                <a:cubicBezTo>
                  <a:pt x="-30406" y="3744840"/>
                  <a:pt x="16937" y="3655631"/>
                  <a:pt x="0" y="3330898"/>
                </a:cubicBezTo>
                <a:cubicBezTo>
                  <a:pt x="-16937" y="3006165"/>
                  <a:pt x="-2848" y="2928355"/>
                  <a:pt x="0" y="2653886"/>
                </a:cubicBezTo>
                <a:cubicBezTo>
                  <a:pt x="2848" y="2379417"/>
                  <a:pt x="-4508" y="2270960"/>
                  <a:pt x="0" y="1922713"/>
                </a:cubicBezTo>
                <a:cubicBezTo>
                  <a:pt x="4508" y="1574466"/>
                  <a:pt x="-7038" y="1405929"/>
                  <a:pt x="0" y="1191541"/>
                </a:cubicBezTo>
                <a:cubicBezTo>
                  <a:pt x="7038" y="977153"/>
                  <a:pt x="-53038" y="292447"/>
                  <a:pt x="0" y="0"/>
                </a:cubicBezTo>
                <a:close/>
              </a:path>
              <a:path w="10515600" h="5416094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5715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21208-1335-45ED-B182-27EE3F3F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Pluronic-Silica interaction proposal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C65C-5A9E-4D62-B434-BBF0788B8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  <a:cs typeface="Calibri"/>
              </a:rPr>
              <a:t>By</a:t>
            </a:r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Chinmay Pramodkumar Tiwari</a:t>
            </a:r>
            <a:r>
              <a:rPr lang="en-US" sz="3200">
                <a:solidFill>
                  <a:schemeClr val="bg1"/>
                </a:solidFill>
                <a:cs typeface="Calibri"/>
              </a:rPr>
              <a:t>, </a:t>
            </a: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Antonio Osamu Katagiri Tanaka, Zahra (Aida) Taravat Fard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C6969A"/>
          </a:solidFill>
          <a:ln w="25400">
            <a:solidFill>
              <a:srgbClr val="C696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6EC-3CB1-4500-B95C-15249F48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D5A1-8762-4924-8BCE-EDFBE2FB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6969A"/>
          </a:solidFill>
          <a:ln w="38100" cap="rnd">
            <a:solidFill>
              <a:srgbClr val="C696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455AF-D59F-4B8E-956E-3492AE33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C4B9-A4EB-4F68-8363-BD275774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According to</a:t>
            </a:r>
            <a:r>
              <a:rPr lang="en-US">
                <a:ea typeface="+mn-lt"/>
                <a:cs typeface="+mn-lt"/>
              </a:rPr>
              <a:t>  Morphology and porosity characteristics control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8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C6969A"/>
          </a:solidFill>
          <a:ln w="25400">
            <a:solidFill>
              <a:srgbClr val="C696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0A15B-548E-44F8-85D3-204847A2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57BD-FC98-42CB-8C71-FF67DBB8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6969A"/>
          </a:solidFill>
          <a:ln w="38100" cap="rnd">
            <a:solidFill>
              <a:srgbClr val="C696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56191-0D47-44F2-BA42-3D682661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/>
              <a:t>Design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B885-461B-4EAE-8DB5-2C75DAAE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Listed Materials: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.Tetraethylorthosilicate (TEOS) </a:t>
            </a: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Sodium dodecyle sulfate </a:t>
            </a: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4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6969A"/>
          </a:solidFill>
          <a:ln w="38100" cap="rnd">
            <a:solidFill>
              <a:srgbClr val="C696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A17A8-71FB-4A20-B9FB-2090DE16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>
                <a:ea typeface="+mj-lt"/>
                <a:cs typeface="+mj-lt"/>
              </a:rPr>
              <a:t>Design of experiments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A28D-03BF-4295-8981-AA535F39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Variable factors: </a:t>
            </a: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Time between start of hydrolysis and the addition of the Pluronic.</a:t>
            </a:r>
            <a:endParaRPr lang="en-US" b="1"/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Levels: 20, 30, and 40 h</a:t>
            </a:r>
            <a:endParaRPr lang="en-US" b="1"/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Reaction temperature.</a:t>
            </a:r>
            <a:endParaRPr lang="en-US" b="1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Levels: 15, 25 ,45, 70 , 90 </a:t>
            </a:r>
            <a:r>
              <a:rPr lang="en-US" b="1" baseline="30000">
                <a:ea typeface="+mn-lt"/>
                <a:cs typeface="+mn-lt"/>
              </a:rPr>
              <a:t>o</a:t>
            </a:r>
            <a:r>
              <a:rPr lang="en-US" b="1" baseline="30000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C </a:t>
            </a:r>
          </a:p>
          <a:p>
            <a:pPr marL="0" indent="0">
              <a:buNone/>
            </a:pPr>
            <a:r>
              <a:rPr lang="en-US" b="1"/>
              <a:t>HCL concentration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0.4, 0.7, 1, 1.5, 2 Mol/l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38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FB332-5433-4032-8D1B-23DA4B34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C6969A"/>
                </a:solidFill>
                <a:ea typeface="+mj-lt"/>
                <a:cs typeface="+mj-lt"/>
              </a:rPr>
              <a:t>Design of experiments</a:t>
            </a:r>
            <a:endParaRPr lang="en-US" sz="8000">
              <a:solidFill>
                <a:srgbClr val="C6969A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055FBE-FC72-4FE8-BC1A-28B24B5AF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61344"/>
              </p:ext>
            </p:extLst>
          </p:nvPr>
        </p:nvGraphicFramePr>
        <p:xfrm>
          <a:off x="1081216" y="1719648"/>
          <a:ext cx="9504548" cy="458557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76137">
                  <a:extLst>
                    <a:ext uri="{9D8B030D-6E8A-4147-A177-3AD203B41FA5}">
                      <a16:colId xmlns:a16="http://schemas.microsoft.com/office/drawing/2014/main" val="3588407977"/>
                    </a:ext>
                  </a:extLst>
                </a:gridCol>
                <a:gridCol w="2376137">
                  <a:extLst>
                    <a:ext uri="{9D8B030D-6E8A-4147-A177-3AD203B41FA5}">
                      <a16:colId xmlns:a16="http://schemas.microsoft.com/office/drawing/2014/main" val="1337000749"/>
                    </a:ext>
                  </a:extLst>
                </a:gridCol>
                <a:gridCol w="2376137">
                  <a:extLst>
                    <a:ext uri="{9D8B030D-6E8A-4147-A177-3AD203B41FA5}">
                      <a16:colId xmlns:a16="http://schemas.microsoft.com/office/drawing/2014/main" val="3275716704"/>
                    </a:ext>
                  </a:extLst>
                </a:gridCol>
                <a:gridCol w="2376137">
                  <a:extLst>
                    <a:ext uri="{9D8B030D-6E8A-4147-A177-3AD203B41FA5}">
                      <a16:colId xmlns:a16="http://schemas.microsoft.com/office/drawing/2014/main" val="4275708987"/>
                    </a:ext>
                  </a:extLst>
                </a:gridCol>
              </a:tblGrid>
              <a:tr h="744457">
                <a:tc>
                  <a:txBody>
                    <a:bodyPr/>
                    <a:lstStyle/>
                    <a:p>
                      <a:endParaRPr lang="en-US" sz="2800" b="1">
                        <a:solidFill>
                          <a:srgbClr val="FFFFFF"/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>
                        <a:solidFill>
                          <a:srgbClr val="FFFFFF"/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>
                        <a:solidFill>
                          <a:srgbClr val="FFFFFF"/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>
                        <a:solidFill>
                          <a:srgbClr val="FFFFFF"/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07859"/>
                  </a:ext>
                </a:extLst>
              </a:tr>
              <a:tr h="744457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TEOS</a:t>
                      </a:r>
                    </a:p>
                  </a:txBody>
                  <a:tcPr marL="408660" marR="245197" marT="245197" marB="24519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42667"/>
                  </a:ext>
                </a:extLst>
              </a:tr>
              <a:tr h="744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The Hand"/>
                        </a:rPr>
                        <a:t>Pluronic F127</a:t>
                      </a:r>
                      <a:endParaRPr lang="en-US" sz="2000"/>
                    </a:p>
                  </a:txBody>
                  <a:tcPr marL="408660" marR="245197" marT="245197" marB="24519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456045"/>
                  </a:ext>
                </a:extLst>
              </a:tr>
              <a:tr h="744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The Hand"/>
                        </a:rPr>
                        <a:t>Pluronic P123</a:t>
                      </a:r>
                    </a:p>
                  </a:txBody>
                  <a:tcPr marL="408660" marR="245197" marT="245197" marB="24519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41882"/>
                  </a:ext>
                </a:extLst>
              </a:tr>
              <a:tr h="7444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The Hand"/>
                        </a:rPr>
                        <a:t>CTAB</a:t>
                      </a:r>
                    </a:p>
                  </a:txBody>
                  <a:tcPr marL="408660" marR="245197" marT="245197" marB="24519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8660" marR="245197" marT="245197" marB="24519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1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C6969A"/>
          </a:solidFill>
          <a:ln w="25400">
            <a:solidFill>
              <a:srgbClr val="C696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F57A-6992-410F-976E-2C4E4C1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Expected result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EC5A-125E-4E2A-8B9D-1AD21781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7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F339D-557D-4528-B55E-E08DC914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C6969A"/>
                </a:solidFill>
              </a:rPr>
              <a:t>references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69A"/>
          </a:solidFill>
          <a:ln w="38100" cap="rnd">
            <a:solidFill>
              <a:srgbClr val="C6969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4276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93D22"/>
      </a:dk2>
      <a:lt2>
        <a:srgbClr val="E2E8E8"/>
      </a:lt2>
      <a:accent1>
        <a:srgbClr val="C6969A"/>
      </a:accent1>
      <a:accent2>
        <a:srgbClr val="BA937F"/>
      </a:accent2>
      <a:accent3>
        <a:srgbClr val="ADA383"/>
      </a:accent3>
      <a:accent4>
        <a:srgbClr val="A0A873"/>
      </a:accent4>
      <a:accent5>
        <a:srgbClr val="93AB81"/>
      </a:accent5>
      <a:accent6>
        <a:srgbClr val="78B078"/>
      </a:accent6>
      <a:hlink>
        <a:srgbClr val="568E89"/>
      </a:hlink>
      <a:folHlink>
        <a:srgbClr val="848484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SketchyVTI</vt:lpstr>
      <vt:lpstr>Pluronic-Silica interaction proposal</vt:lpstr>
      <vt:lpstr>Introduction</vt:lpstr>
      <vt:lpstr>Objective</vt:lpstr>
      <vt:lpstr>Hypothesis</vt:lpstr>
      <vt:lpstr>Design of experiments</vt:lpstr>
      <vt:lpstr>Design of experiments</vt:lpstr>
      <vt:lpstr>Design of experiments</vt:lpstr>
      <vt:lpstr>Expected 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324</cp:revision>
  <dcterms:created xsi:type="dcterms:W3CDTF">2013-07-15T20:26:40Z</dcterms:created>
  <dcterms:modified xsi:type="dcterms:W3CDTF">2020-03-26T07:29:34Z</dcterms:modified>
</cp:coreProperties>
</file>