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9"/>
    <p:restoredTop sz="94512"/>
  </p:normalViewPr>
  <p:slideViewPr>
    <p:cSldViewPr snapToGrid="0" snapToObjects="1">
      <p:cViewPr varScale="1">
        <p:scale>
          <a:sx n="78" d="100"/>
          <a:sy n="7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A55D-7212-5146-8FAD-AA6514D397E0}" type="datetimeFigureOut">
              <a:rPr lang="es-MX" smtClean="0"/>
              <a:t>27/02/19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4C3B-7B65-3B4B-A892-5A940D17D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71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A55D-7212-5146-8FAD-AA6514D397E0}" type="datetimeFigureOut">
              <a:rPr lang="es-MX" smtClean="0"/>
              <a:t>27/02/19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4C3B-7B65-3B4B-A892-5A940D17D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111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A55D-7212-5146-8FAD-AA6514D397E0}" type="datetimeFigureOut">
              <a:rPr lang="es-MX" smtClean="0"/>
              <a:t>27/02/19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4C3B-7B65-3B4B-A892-5A940D17D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167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A55D-7212-5146-8FAD-AA6514D397E0}" type="datetimeFigureOut">
              <a:rPr lang="es-MX" smtClean="0"/>
              <a:t>27/02/19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4C3B-7B65-3B4B-A892-5A940D17D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767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A55D-7212-5146-8FAD-AA6514D397E0}" type="datetimeFigureOut">
              <a:rPr lang="es-MX" smtClean="0"/>
              <a:t>27/02/19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4C3B-7B65-3B4B-A892-5A940D17D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7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A55D-7212-5146-8FAD-AA6514D397E0}" type="datetimeFigureOut">
              <a:rPr lang="es-MX" smtClean="0"/>
              <a:t>27/02/19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4C3B-7B65-3B4B-A892-5A940D17D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00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A55D-7212-5146-8FAD-AA6514D397E0}" type="datetimeFigureOut">
              <a:rPr lang="es-MX" smtClean="0"/>
              <a:t>27/02/19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4C3B-7B65-3B4B-A892-5A940D17D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800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A55D-7212-5146-8FAD-AA6514D397E0}" type="datetimeFigureOut">
              <a:rPr lang="es-MX" smtClean="0"/>
              <a:t>27/02/19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4C3B-7B65-3B4B-A892-5A940D17D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27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A55D-7212-5146-8FAD-AA6514D397E0}" type="datetimeFigureOut">
              <a:rPr lang="es-MX" smtClean="0"/>
              <a:t>27/02/19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4C3B-7B65-3B4B-A892-5A940D17D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A55D-7212-5146-8FAD-AA6514D397E0}" type="datetimeFigureOut">
              <a:rPr lang="es-MX" smtClean="0"/>
              <a:t>27/02/19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4C3B-7B65-3B4B-A892-5A940D17D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096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A55D-7212-5146-8FAD-AA6514D397E0}" type="datetimeFigureOut">
              <a:rPr lang="es-MX" smtClean="0"/>
              <a:t>27/02/19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4C3B-7B65-3B4B-A892-5A940D17D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569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CA55D-7212-5146-8FAD-AA6514D397E0}" type="datetimeFigureOut">
              <a:rPr lang="es-MX" smtClean="0"/>
              <a:t>27/02/19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C4C3B-7B65-3B4B-A892-5A940D17D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80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BEB8E4E-AB69-CB48-AD35-562A30E54A2B}"/>
              </a:ext>
            </a:extLst>
          </p:cNvPr>
          <p:cNvSpPr txBox="1"/>
          <p:nvPr/>
        </p:nvSpPr>
        <p:spPr>
          <a:xfrm>
            <a:off x="361950" y="362045"/>
            <a:ext cx="11913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Silver nanoparticles for detection of methimazole by surface-enhanced Raman spectroscopy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F0F971-5094-664F-8DE6-DA6FF116B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052463"/>
            <a:ext cx="3702050" cy="24269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2D4C0E-0A6F-B645-83B5-BCC9AA6DA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908181"/>
            <a:ext cx="3130550" cy="2774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3E3D73D-4AFB-BF49-BB5B-9F81D8C25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120" y="913917"/>
            <a:ext cx="4133852" cy="27825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EFE90F9-5460-BB41-AD04-F8BEEF639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5881" y="908181"/>
            <a:ext cx="3773374" cy="557658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6C0F35B-9B4C-3F4C-B8F1-DF027C25E454}"/>
              </a:ext>
            </a:extLst>
          </p:cNvPr>
          <p:cNvSpPr txBox="1"/>
          <p:nvPr/>
        </p:nvSpPr>
        <p:spPr>
          <a:xfrm>
            <a:off x="7148091" y="6520603"/>
            <a:ext cx="6248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/>
              <a:t>﻿ T.A. Saleh et al. / Materials Research Bulletin 91 (2017) 173–178</a:t>
            </a:r>
            <a:endParaRPr lang="es-MX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D693F9-FCB1-3247-ACD9-B48C875C3486}"/>
              </a:ext>
            </a:extLst>
          </p:cNvPr>
          <p:cNvSpPr txBox="1"/>
          <p:nvPr/>
        </p:nvSpPr>
        <p:spPr>
          <a:xfrm>
            <a:off x="4588329" y="4327078"/>
            <a:ext cx="2958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Conditions: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Laser: 10% power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Samples: 3:1 volume ratio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Cuvettte: 1 cm radius</a:t>
            </a:r>
          </a:p>
          <a:p>
            <a:r>
              <a:rPr lang="es-MX" dirty="0"/>
              <a:t>SERS spectra: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400 to 2000 cm </a:t>
            </a:r>
            <a:r>
              <a:rPr lang="es-MX" baseline="30000" dirty="0"/>
              <a:t>-1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4400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</TotalTime>
  <Words>36</Words>
  <Application>Microsoft Macintosh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Aimé Alexandra Cuéllar Monterrubio</dc:creator>
  <cp:lastModifiedBy>Aimé Alexandra Cuéllar Monterrubio</cp:lastModifiedBy>
  <cp:revision>7</cp:revision>
  <dcterms:created xsi:type="dcterms:W3CDTF">2019-02-25T16:58:49Z</dcterms:created>
  <dcterms:modified xsi:type="dcterms:W3CDTF">2019-02-28T00:33:44Z</dcterms:modified>
</cp:coreProperties>
</file>