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229A3-7725-448E-A25D-32D95BBB5F43}" v="12" dt="2019-02-26T01:10:11.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244"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Matias Martinez Guerrero" userId="3862460d-8fc2-4b2e-acd0-103d9aab98b2" providerId="ADAL" clId="{81FE0E41-ABC8-470F-A5F7-53136F8BA4A6}"/>
    <pc:docChg chg="undo custSel mod modSld">
      <pc:chgData name="Cesar Matias Martinez Guerrero" userId="3862460d-8fc2-4b2e-acd0-103d9aab98b2" providerId="ADAL" clId="{81FE0E41-ABC8-470F-A5F7-53136F8BA4A6}" dt="2019-02-14T15:03:36.371" v="455" actId="20577"/>
      <pc:docMkLst>
        <pc:docMk/>
      </pc:docMkLst>
      <pc:sldChg chg="addSp delSp modSp delDesignElem">
        <pc:chgData name="Cesar Matias Martinez Guerrero" userId="3862460d-8fc2-4b2e-acd0-103d9aab98b2" providerId="ADAL" clId="{81FE0E41-ABC8-470F-A5F7-53136F8BA4A6}" dt="2019-02-14T15:03:36.371" v="455" actId="20577"/>
        <pc:sldMkLst>
          <pc:docMk/>
          <pc:sldMk cId="3205807945" sldId="256"/>
        </pc:sldMkLst>
        <pc:spChg chg="mod">
          <ac:chgData name="Cesar Matias Martinez Guerrero" userId="3862460d-8fc2-4b2e-acd0-103d9aab98b2" providerId="ADAL" clId="{81FE0E41-ABC8-470F-A5F7-53136F8BA4A6}" dt="2019-02-14T15:03:36.371" v="455" actId="20577"/>
          <ac:spMkLst>
            <pc:docMk/>
            <pc:sldMk cId="3205807945" sldId="256"/>
            <ac:spMk id="2" creationId="{8ECECDC5-4C28-4846-B173-3DE5B2CFEC10}"/>
          </ac:spMkLst>
        </pc:spChg>
        <pc:spChg chg="mod ord">
          <ac:chgData name="Cesar Matias Martinez Guerrero" userId="3862460d-8fc2-4b2e-acd0-103d9aab98b2" providerId="ADAL" clId="{81FE0E41-ABC8-470F-A5F7-53136F8BA4A6}" dt="2019-02-14T12:51:17.090" v="349" actId="12"/>
          <ac:spMkLst>
            <pc:docMk/>
            <pc:sldMk cId="3205807945" sldId="256"/>
            <ac:spMk id="3" creationId="{9957A4D3-6D8B-4A07-810D-1F1E60CDF8CE}"/>
          </ac:spMkLst>
        </pc:spChg>
        <pc:spChg chg="add del">
          <ac:chgData name="Cesar Matias Martinez Guerrero" userId="3862460d-8fc2-4b2e-acd0-103d9aab98b2" providerId="ADAL" clId="{81FE0E41-ABC8-470F-A5F7-53136F8BA4A6}" dt="2019-02-12T05:53:04.385" v="40" actId="26606"/>
          <ac:spMkLst>
            <pc:docMk/>
            <pc:sldMk cId="3205807945" sldId="256"/>
            <ac:spMk id="8" creationId="{57ABABA7-0420-4200-9B65-1C1967CE9373}"/>
          </ac:spMkLst>
        </pc:spChg>
        <pc:spChg chg="add mod">
          <ac:chgData name="Cesar Matias Martinez Guerrero" userId="3862460d-8fc2-4b2e-acd0-103d9aab98b2" providerId="ADAL" clId="{81FE0E41-ABC8-470F-A5F7-53136F8BA4A6}" dt="2019-02-14T12:50:48.386" v="348" actId="404"/>
          <ac:spMkLst>
            <pc:docMk/>
            <pc:sldMk cId="3205807945" sldId="256"/>
            <ac:spMk id="10" creationId="{4BAC4EAD-70D8-47E9-9363-0E18148DC04C}"/>
          </ac:spMkLst>
        </pc:spChg>
        <pc:spChg chg="add del">
          <ac:chgData name="Cesar Matias Martinez Guerrero" userId="3862460d-8fc2-4b2e-acd0-103d9aab98b2" providerId="ADAL" clId="{81FE0E41-ABC8-470F-A5F7-53136F8BA4A6}" dt="2019-02-12T05:53:04.385" v="40" actId="26606"/>
          <ac:spMkLst>
            <pc:docMk/>
            <pc:sldMk cId="3205807945" sldId="256"/>
            <ac:spMk id="10" creationId="{A317EBE3-FF86-4DA1-BC9A-331F7F2144E9}"/>
          </ac:spMkLst>
        </pc:spChg>
        <pc:spChg chg="add del">
          <ac:chgData name="Cesar Matias Martinez Guerrero" userId="3862460d-8fc2-4b2e-acd0-103d9aab98b2" providerId="ADAL" clId="{81FE0E41-ABC8-470F-A5F7-53136F8BA4A6}" dt="2019-02-12T05:52:58.531" v="36" actId="26606"/>
          <ac:spMkLst>
            <pc:docMk/>
            <pc:sldMk cId="3205807945" sldId="256"/>
            <ac:spMk id="31" creationId="{FC59DA47-0B3E-4C84-B322-4D0AB409F6BD}"/>
          </ac:spMkLst>
        </pc:spChg>
        <pc:spChg chg="add del">
          <ac:chgData name="Cesar Matias Martinez Guerrero" userId="3862460d-8fc2-4b2e-acd0-103d9aab98b2" providerId="ADAL" clId="{81FE0E41-ABC8-470F-A5F7-53136F8BA4A6}" dt="2019-02-12T05:52:58.531" v="36" actId="26606"/>
          <ac:spMkLst>
            <pc:docMk/>
            <pc:sldMk cId="3205807945" sldId="256"/>
            <ac:spMk id="33" creationId="{6F7C0CF3-8632-43CE-B87A-053125D4105E}"/>
          </ac:spMkLst>
        </pc:spChg>
        <pc:spChg chg="add del">
          <ac:chgData name="Cesar Matias Martinez Guerrero" userId="3862460d-8fc2-4b2e-acd0-103d9aab98b2" providerId="ADAL" clId="{81FE0E41-ABC8-470F-A5F7-53136F8BA4A6}" dt="2019-02-12T05:52:58.531" v="36" actId="26606"/>
          <ac:spMkLst>
            <pc:docMk/>
            <pc:sldMk cId="3205807945" sldId="256"/>
            <ac:spMk id="35" creationId="{1E280319-321A-4944-A828-08032D4E9C54}"/>
          </ac:spMkLst>
        </pc:spChg>
        <pc:spChg chg="add del">
          <ac:chgData name="Cesar Matias Martinez Guerrero" userId="3862460d-8fc2-4b2e-acd0-103d9aab98b2" providerId="ADAL" clId="{81FE0E41-ABC8-470F-A5F7-53136F8BA4A6}" dt="2019-02-14T12:48:12.510" v="231"/>
          <ac:spMkLst>
            <pc:docMk/>
            <pc:sldMk cId="3205807945" sldId="256"/>
            <ac:spMk id="37" creationId="{AB5F4556-5BD5-4F9A-A397-E7B3F54FB490}"/>
          </ac:spMkLst>
        </pc:spChg>
        <pc:spChg chg="add del">
          <ac:chgData name="Cesar Matias Martinez Guerrero" userId="3862460d-8fc2-4b2e-acd0-103d9aab98b2" providerId="ADAL" clId="{81FE0E41-ABC8-470F-A5F7-53136F8BA4A6}" dt="2019-02-12T05:53:04.357" v="39" actId="26606"/>
          <ac:spMkLst>
            <pc:docMk/>
            <pc:sldMk cId="3205807945" sldId="256"/>
            <ac:spMk id="46" creationId="{04FFCB0A-A21A-4D0F-AE1C-6EC8ED79A83F}"/>
          </ac:spMkLst>
        </pc:spChg>
        <pc:spChg chg="add del">
          <ac:chgData name="Cesar Matias Martinez Guerrero" userId="3862460d-8fc2-4b2e-acd0-103d9aab98b2" providerId="ADAL" clId="{81FE0E41-ABC8-470F-A5F7-53136F8BA4A6}" dt="2019-02-12T05:53:04.357" v="39" actId="26606"/>
          <ac:spMkLst>
            <pc:docMk/>
            <pc:sldMk cId="3205807945" sldId="256"/>
            <ac:spMk id="61" creationId="{4DF306C4-90F2-4BFE-B2AD-FAFB31C46558}"/>
          </ac:spMkLst>
        </pc:spChg>
        <pc:spChg chg="add del">
          <ac:chgData name="Cesar Matias Martinez Guerrero" userId="3862460d-8fc2-4b2e-acd0-103d9aab98b2" providerId="ADAL" clId="{81FE0E41-ABC8-470F-A5F7-53136F8BA4A6}" dt="2019-02-12T05:53:04.357" v="39" actId="26606"/>
          <ac:spMkLst>
            <pc:docMk/>
            <pc:sldMk cId="3205807945" sldId="256"/>
            <ac:spMk id="63" creationId="{AA07F762-5743-4CB0-9102-37CFC56F268C}"/>
          </ac:spMkLst>
        </pc:spChg>
        <pc:spChg chg="add del">
          <ac:chgData name="Cesar Matias Martinez Guerrero" userId="3862460d-8fc2-4b2e-acd0-103d9aab98b2" providerId="ADAL" clId="{81FE0E41-ABC8-470F-A5F7-53136F8BA4A6}" dt="2019-02-14T12:48:12.510" v="231"/>
          <ac:spMkLst>
            <pc:docMk/>
            <pc:sldMk cId="3205807945" sldId="256"/>
            <ac:spMk id="65" creationId="{962907A4-DF28-44BB-A9DB-316E098C272C}"/>
          </ac:spMkLst>
        </pc:spChg>
        <pc:spChg chg="add del">
          <ac:chgData name="Cesar Matias Martinez Guerrero" userId="3862460d-8fc2-4b2e-acd0-103d9aab98b2" providerId="ADAL" clId="{81FE0E41-ABC8-470F-A5F7-53136F8BA4A6}" dt="2019-02-14T12:48:12.510" v="231"/>
          <ac:spMkLst>
            <pc:docMk/>
            <pc:sldMk cId="3205807945" sldId="256"/>
            <ac:spMk id="66" creationId="{1F5A7FE0-9555-4EFF-83DD-1F0121F49AB9}"/>
          </ac:spMkLst>
        </pc:spChg>
        <pc:spChg chg="add del">
          <ac:chgData name="Cesar Matias Martinez Guerrero" userId="3862460d-8fc2-4b2e-acd0-103d9aab98b2" providerId="ADAL" clId="{81FE0E41-ABC8-470F-A5F7-53136F8BA4A6}" dt="2019-02-14T12:48:12.510" v="231"/>
          <ac:spMkLst>
            <pc:docMk/>
            <pc:sldMk cId="3205807945" sldId="256"/>
            <ac:spMk id="67" creationId="{83B8E02F-5738-48D1-BBD8-5C269C63DDFB}"/>
          </ac:spMkLst>
        </pc:spChg>
        <pc:grpChg chg="add del">
          <ac:chgData name="Cesar Matias Martinez Guerrero" userId="3862460d-8fc2-4b2e-acd0-103d9aab98b2" providerId="ADAL" clId="{81FE0E41-ABC8-470F-A5F7-53136F8BA4A6}" dt="2019-02-12T05:53:04.385" v="40" actId="26606"/>
          <ac:grpSpMkLst>
            <pc:docMk/>
            <pc:sldMk cId="3205807945" sldId="256"/>
            <ac:grpSpMk id="12" creationId="{7A03E380-9CD1-4ABA-A763-9F9D252B8908}"/>
          </ac:grpSpMkLst>
        </pc:grpChg>
        <pc:grpChg chg="add del">
          <ac:chgData name="Cesar Matias Martinez Guerrero" userId="3862460d-8fc2-4b2e-acd0-103d9aab98b2" providerId="ADAL" clId="{81FE0E41-ABC8-470F-A5F7-53136F8BA4A6}" dt="2019-02-12T05:53:04.357" v="39" actId="26606"/>
          <ac:grpSpMkLst>
            <pc:docMk/>
            <pc:sldMk cId="3205807945" sldId="256"/>
            <ac:grpSpMk id="47" creationId="{FBF9A995-2C32-4FB7-B5F3-E417B7DE06E1}"/>
          </ac:grpSpMkLst>
        </pc:grpChg>
        <pc:grpChg chg="add del">
          <ac:chgData name="Cesar Matias Martinez Guerrero" userId="3862460d-8fc2-4b2e-acd0-103d9aab98b2" providerId="ADAL" clId="{81FE0E41-ABC8-470F-A5F7-53136F8BA4A6}" dt="2019-02-12T05:53:04.357" v="39" actId="26606"/>
          <ac:grpSpMkLst>
            <pc:docMk/>
            <pc:sldMk cId="3205807945" sldId="256"/>
            <ac:grpSpMk id="60" creationId="{481DDC0B-F2D9-4A55-A60C-E0532B46C902}"/>
          </ac:grpSpMkLst>
        </pc:grpChg>
        <pc:picChg chg="add del mod">
          <ac:chgData name="Cesar Matias Martinez Guerrero" userId="3862460d-8fc2-4b2e-acd0-103d9aab98b2" providerId="ADAL" clId="{81FE0E41-ABC8-470F-A5F7-53136F8BA4A6}" dt="2019-02-12T05:52:35.505" v="25" actId="478"/>
          <ac:picMkLst>
            <pc:docMk/>
            <pc:sldMk cId="3205807945" sldId="256"/>
            <ac:picMk id="4" creationId="{F51D33AD-714A-4A71-B724-00377BBB714D}"/>
          </ac:picMkLst>
        </pc:picChg>
        <pc:picChg chg="add mod ord">
          <ac:chgData name="Cesar Matias Martinez Guerrero" userId="3862460d-8fc2-4b2e-acd0-103d9aab98b2" providerId="ADAL" clId="{81FE0E41-ABC8-470F-A5F7-53136F8BA4A6}" dt="2019-02-14T13:12:25.230" v="400" actId="1038"/>
          <ac:picMkLst>
            <pc:docMk/>
            <pc:sldMk cId="3205807945" sldId="256"/>
            <ac:picMk id="5" creationId="{229FFDB8-285A-41B3-856D-A63D414F23B4}"/>
          </ac:picMkLst>
        </pc:picChg>
        <pc:picChg chg="add mod">
          <ac:chgData name="Cesar Matias Martinez Guerrero" userId="3862460d-8fc2-4b2e-acd0-103d9aab98b2" providerId="ADAL" clId="{81FE0E41-ABC8-470F-A5F7-53136F8BA4A6}" dt="2019-02-14T13:12:31.004" v="402" actId="14100"/>
          <ac:picMkLst>
            <pc:docMk/>
            <pc:sldMk cId="3205807945" sldId="256"/>
            <ac:picMk id="6" creationId="{32C096F7-23EA-441D-8B82-C2719C41710A}"/>
          </ac:picMkLst>
        </pc:picChg>
        <pc:cxnChg chg="add del">
          <ac:chgData name="Cesar Matias Martinez Guerrero" userId="3862460d-8fc2-4b2e-acd0-103d9aab98b2" providerId="ADAL" clId="{81FE0E41-ABC8-470F-A5F7-53136F8BA4A6}" dt="2019-02-12T05:53:04.385" v="40" actId="26606"/>
          <ac:cxnSpMkLst>
            <pc:docMk/>
            <pc:sldMk cId="3205807945" sldId="256"/>
            <ac:cxnSpMk id="26" creationId="{34D43EC1-35FA-4FC3-8526-F655CEB09D9C}"/>
          </ac:cxnSpMkLst>
        </pc:cxnChg>
      </pc:sldChg>
    </pc:docChg>
  </pc:docChgLst>
  <pc:docChgLst>
    <pc:chgData name="Cesar Matias Martinez Guerrero" userId="3862460d-8fc2-4b2e-acd0-103d9aab98b2" providerId="ADAL" clId="{3E567EDD-90DB-47C4-9E5D-389A4B14B0CA}"/>
    <pc:docChg chg="modSld">
      <pc:chgData name="Cesar Matias Martinez Guerrero" userId="3862460d-8fc2-4b2e-acd0-103d9aab98b2" providerId="ADAL" clId="{3E567EDD-90DB-47C4-9E5D-389A4B14B0CA}" dt="2019-02-14T22:45:45.020" v="6" actId="14100"/>
      <pc:docMkLst>
        <pc:docMk/>
      </pc:docMkLst>
      <pc:sldChg chg="addSp modSp">
        <pc:chgData name="Cesar Matias Martinez Guerrero" userId="3862460d-8fc2-4b2e-acd0-103d9aab98b2" providerId="ADAL" clId="{3E567EDD-90DB-47C4-9E5D-389A4B14B0CA}" dt="2019-02-14T22:45:45.020" v="6" actId="14100"/>
        <pc:sldMkLst>
          <pc:docMk/>
          <pc:sldMk cId="3205807945" sldId="256"/>
        </pc:sldMkLst>
        <pc:spChg chg="mod">
          <ac:chgData name="Cesar Matias Martinez Guerrero" userId="3862460d-8fc2-4b2e-acd0-103d9aab98b2" providerId="ADAL" clId="{3E567EDD-90DB-47C4-9E5D-389A4B14B0CA}" dt="2019-02-14T22:38:07.273" v="3" actId="120"/>
          <ac:spMkLst>
            <pc:docMk/>
            <pc:sldMk cId="3205807945" sldId="256"/>
            <ac:spMk id="2" creationId="{8ECECDC5-4C28-4846-B173-3DE5B2CFEC10}"/>
          </ac:spMkLst>
        </pc:spChg>
        <pc:picChg chg="add mod">
          <ac:chgData name="Cesar Matias Martinez Guerrero" userId="3862460d-8fc2-4b2e-acd0-103d9aab98b2" providerId="ADAL" clId="{3E567EDD-90DB-47C4-9E5D-389A4B14B0CA}" dt="2019-02-14T22:45:45.020" v="6" actId="14100"/>
          <ac:picMkLst>
            <pc:docMk/>
            <pc:sldMk cId="3205807945" sldId="256"/>
            <ac:picMk id="4" creationId="{44B856A2-F914-474E-8BAE-1BA04E41465B}"/>
          </ac:picMkLst>
        </pc:picChg>
      </pc:sldChg>
    </pc:docChg>
  </pc:docChgLst>
  <pc:docChgLst>
    <pc:chgData name="Cesar Matias Martinez Guerrero" userId="3862460d-8fc2-4b2e-acd0-103d9aab98b2" providerId="ADAL" clId="{B72229A3-7725-448E-A25D-32D95BBB5F43}"/>
    <pc:docChg chg="undo custSel modSld">
      <pc:chgData name="Cesar Matias Martinez Guerrero" userId="3862460d-8fc2-4b2e-acd0-103d9aab98b2" providerId="ADAL" clId="{B72229A3-7725-448E-A25D-32D95BBB5F43}" dt="2019-02-26T01:12:55.898" v="123" actId="14100"/>
      <pc:docMkLst>
        <pc:docMk/>
      </pc:docMkLst>
      <pc:sldChg chg="addSp delSp modSp">
        <pc:chgData name="Cesar Matias Martinez Guerrero" userId="3862460d-8fc2-4b2e-acd0-103d9aab98b2" providerId="ADAL" clId="{B72229A3-7725-448E-A25D-32D95BBB5F43}" dt="2019-02-26T01:12:55.898" v="123" actId="14100"/>
        <pc:sldMkLst>
          <pc:docMk/>
          <pc:sldMk cId="3205807945" sldId="256"/>
        </pc:sldMkLst>
        <pc:spChg chg="mod">
          <ac:chgData name="Cesar Matias Martinez Guerrero" userId="3862460d-8fc2-4b2e-acd0-103d9aab98b2" providerId="ADAL" clId="{B72229A3-7725-448E-A25D-32D95BBB5F43}" dt="2019-02-26T01:11:48.603" v="114" actId="6549"/>
          <ac:spMkLst>
            <pc:docMk/>
            <pc:sldMk cId="3205807945" sldId="256"/>
            <ac:spMk id="2" creationId="{8ECECDC5-4C28-4846-B173-3DE5B2CFEC10}"/>
          </ac:spMkLst>
        </pc:spChg>
        <pc:spChg chg="mod">
          <ac:chgData name="Cesar Matias Martinez Guerrero" userId="3862460d-8fc2-4b2e-acd0-103d9aab98b2" providerId="ADAL" clId="{B72229A3-7725-448E-A25D-32D95BBB5F43}" dt="2019-02-26T01:12:25.027" v="118" actId="403"/>
          <ac:spMkLst>
            <pc:docMk/>
            <pc:sldMk cId="3205807945" sldId="256"/>
            <ac:spMk id="3" creationId="{9957A4D3-6D8B-4A07-810D-1F1E60CDF8CE}"/>
          </ac:spMkLst>
        </pc:spChg>
        <pc:spChg chg="mod">
          <ac:chgData name="Cesar Matias Martinez Guerrero" userId="3862460d-8fc2-4b2e-acd0-103d9aab98b2" providerId="ADAL" clId="{B72229A3-7725-448E-A25D-32D95BBB5F43}" dt="2019-02-26T01:12:10.241" v="115" actId="1076"/>
          <ac:spMkLst>
            <pc:docMk/>
            <pc:sldMk cId="3205807945" sldId="256"/>
            <ac:spMk id="10" creationId="{4BAC4EAD-70D8-47E9-9363-0E18148DC04C}"/>
          </ac:spMkLst>
        </pc:spChg>
        <pc:picChg chg="del">
          <ac:chgData name="Cesar Matias Martinez Guerrero" userId="3862460d-8fc2-4b2e-acd0-103d9aab98b2" providerId="ADAL" clId="{B72229A3-7725-448E-A25D-32D95BBB5F43}" dt="2019-02-26T00:48:45.167" v="5" actId="478"/>
          <ac:picMkLst>
            <pc:docMk/>
            <pc:sldMk cId="3205807945" sldId="256"/>
            <ac:picMk id="4" creationId="{44B856A2-F914-474E-8BAE-1BA04E41465B}"/>
          </ac:picMkLst>
        </pc:picChg>
        <pc:picChg chg="del">
          <ac:chgData name="Cesar Matias Martinez Guerrero" userId="3862460d-8fc2-4b2e-acd0-103d9aab98b2" providerId="ADAL" clId="{B72229A3-7725-448E-A25D-32D95BBB5F43}" dt="2019-02-26T01:00:56.119" v="44" actId="478"/>
          <ac:picMkLst>
            <pc:docMk/>
            <pc:sldMk cId="3205807945" sldId="256"/>
            <ac:picMk id="5" creationId="{229FFDB8-285A-41B3-856D-A63D414F23B4}"/>
          </ac:picMkLst>
        </pc:picChg>
        <pc:picChg chg="del mod">
          <ac:chgData name="Cesar Matias Martinez Guerrero" userId="3862460d-8fc2-4b2e-acd0-103d9aab98b2" providerId="ADAL" clId="{B72229A3-7725-448E-A25D-32D95BBB5F43}" dt="2019-02-26T01:00:56.689" v="45" actId="478"/>
          <ac:picMkLst>
            <pc:docMk/>
            <pc:sldMk cId="3205807945" sldId="256"/>
            <ac:picMk id="6" creationId="{32C096F7-23EA-441D-8B82-C2719C41710A}"/>
          </ac:picMkLst>
        </pc:picChg>
        <pc:picChg chg="add mod">
          <ac:chgData name="Cesar Matias Martinez Guerrero" userId="3862460d-8fc2-4b2e-acd0-103d9aab98b2" providerId="ADAL" clId="{B72229A3-7725-448E-A25D-32D95BBB5F43}" dt="2019-02-26T00:48:50.263" v="7" actId="14100"/>
          <ac:picMkLst>
            <pc:docMk/>
            <pc:sldMk cId="3205807945" sldId="256"/>
            <ac:picMk id="7" creationId="{AF8A90BB-609D-4789-9796-703282B16618}"/>
          </ac:picMkLst>
        </pc:picChg>
        <pc:picChg chg="add mod">
          <ac:chgData name="Cesar Matias Martinez Guerrero" userId="3862460d-8fc2-4b2e-acd0-103d9aab98b2" providerId="ADAL" clId="{B72229A3-7725-448E-A25D-32D95BBB5F43}" dt="2019-02-26T01:12:55.898" v="123" actId="14100"/>
          <ac:picMkLst>
            <pc:docMk/>
            <pc:sldMk cId="3205807945" sldId="256"/>
            <ac:picMk id="8" creationId="{C50EEDA0-4797-43B7-8001-BA4E399A81FC}"/>
          </ac:picMkLst>
        </pc:picChg>
        <pc:picChg chg="add mod">
          <ac:chgData name="Cesar Matias Martinez Guerrero" userId="3862460d-8fc2-4b2e-acd0-103d9aab98b2" providerId="ADAL" clId="{B72229A3-7725-448E-A25D-32D95BBB5F43}" dt="2019-02-26T01:12:52.618" v="122" actId="1076"/>
          <ac:picMkLst>
            <pc:docMk/>
            <pc:sldMk cId="3205807945" sldId="256"/>
            <ac:picMk id="9" creationId="{21554FF7-AECA-41DF-A72C-87D5EBBA31C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2758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73560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623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742841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87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2041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2472471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368107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65825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B0CCEF-61C7-4A44-AD7C-ECC803248868}"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51426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0CCEF-61C7-4A44-AD7C-ECC803248868}"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04430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0CCEF-61C7-4A44-AD7C-ECC803248868}"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385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0CCEF-61C7-4A44-AD7C-ECC803248868}"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49393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CCEF-61C7-4A44-AD7C-ECC803248868}"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4723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B0CCEF-61C7-4A44-AD7C-ECC803248868}"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Tree>
    <p:extLst>
      <p:ext uri="{BB962C8B-B14F-4D97-AF65-F5344CB8AC3E}">
        <p14:creationId xmlns:p14="http://schemas.microsoft.com/office/powerpoint/2010/main" val="1733257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FE8D7-65E3-4C61-B68C-8FADCDBB5511}" type="slidenum">
              <a:rPr lang="en-US" smtClean="0"/>
              <a:t>‹#›</a:t>
            </a:fld>
            <a:endParaRPr lang="en-US"/>
          </a:p>
        </p:txBody>
      </p:sp>
      <p:sp>
        <p:nvSpPr>
          <p:cNvPr id="5" name="Date Placeholder 4"/>
          <p:cNvSpPr>
            <a:spLocks noGrp="1"/>
          </p:cNvSpPr>
          <p:nvPr>
            <p:ph type="dt" sz="half" idx="10"/>
          </p:nvPr>
        </p:nvSpPr>
        <p:spPr/>
        <p:txBody>
          <a:bodyPr/>
          <a:lstStyle/>
          <a:p>
            <a:fld id="{DFB0CCEF-61C7-4A44-AD7C-ECC803248868}" type="datetimeFigureOut">
              <a:rPr lang="en-US" smtClean="0"/>
              <a:t>2/25/2019</a:t>
            </a:fld>
            <a:endParaRPr lang="en-US"/>
          </a:p>
        </p:txBody>
      </p:sp>
    </p:spTree>
    <p:extLst>
      <p:ext uri="{BB962C8B-B14F-4D97-AF65-F5344CB8AC3E}">
        <p14:creationId xmlns:p14="http://schemas.microsoft.com/office/powerpoint/2010/main" val="192603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B0CCEF-61C7-4A44-AD7C-ECC803248868}" type="datetimeFigureOut">
              <a:rPr lang="en-US" smtClean="0"/>
              <a:t>2/25/2019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5FE8D7-65E3-4C61-B68C-8FADCDBB5511}" type="slidenum">
              <a:rPr lang="en-US" smtClean="0"/>
              <a:t>‹#›</a:t>
            </a:fld>
            <a:endParaRPr lang="en-US"/>
          </a:p>
        </p:txBody>
      </p:sp>
    </p:spTree>
    <p:extLst>
      <p:ext uri="{BB962C8B-B14F-4D97-AF65-F5344CB8AC3E}">
        <p14:creationId xmlns:p14="http://schemas.microsoft.com/office/powerpoint/2010/main" val="113226909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CDC5-4C28-4846-B173-3DE5B2CFEC10}"/>
              </a:ext>
            </a:extLst>
          </p:cNvPr>
          <p:cNvSpPr>
            <a:spLocks noGrp="1"/>
          </p:cNvSpPr>
          <p:nvPr>
            <p:ph type="title"/>
          </p:nvPr>
        </p:nvSpPr>
        <p:spPr>
          <a:xfrm>
            <a:off x="327510" y="1467852"/>
            <a:ext cx="7254389" cy="4950145"/>
          </a:xfrm>
        </p:spPr>
        <p:txBody>
          <a:bodyPr>
            <a:normAutofit/>
          </a:bodyPr>
          <a:lstStyle/>
          <a:p>
            <a:pPr>
              <a:lnSpc>
                <a:spcPct val="90000"/>
              </a:lnSpc>
            </a:pPr>
            <a:r>
              <a:rPr lang="en-US" sz="1300" b="1" dirty="0">
                <a:solidFill>
                  <a:schemeClr val="tx1"/>
                </a:solidFill>
              </a:rPr>
              <a:t>Scope of the study</a:t>
            </a:r>
            <a:br>
              <a:rPr lang="en-US" sz="1300" dirty="0">
                <a:solidFill>
                  <a:schemeClr val="tx1"/>
                </a:solidFill>
              </a:rPr>
            </a:br>
            <a:r>
              <a:rPr lang="en-US" sz="1300" dirty="0">
                <a:solidFill>
                  <a:schemeClr val="tx1"/>
                </a:solidFill>
              </a:rPr>
              <a:t>This study proposes a new technique for measuring the number of single walled carbon nanotubes (SWCNTs) and their concentration in a carbon nanotube layer is developed in the work. It is based on the G peak intensity of the Raman spectrum, together with precise mass and optical absorbance measurements..</a:t>
            </a:r>
            <a:br>
              <a:rPr lang="en-US" sz="1300" dirty="0">
                <a:solidFill>
                  <a:schemeClr val="tx1"/>
                </a:solidFill>
              </a:rPr>
            </a:br>
            <a:br>
              <a:rPr lang="en-US" sz="1300" dirty="0">
                <a:solidFill>
                  <a:schemeClr val="tx1"/>
                </a:solidFill>
              </a:rPr>
            </a:br>
            <a:br>
              <a:rPr lang="en-US" sz="1300" dirty="0">
                <a:solidFill>
                  <a:schemeClr val="tx1"/>
                </a:solidFill>
              </a:rPr>
            </a:br>
            <a:r>
              <a:rPr lang="en-US" sz="1300" b="1" dirty="0">
                <a:solidFill>
                  <a:schemeClr val="tx1"/>
                </a:solidFill>
              </a:rPr>
              <a:t>Samples</a:t>
            </a:r>
            <a:br>
              <a:rPr lang="en-US" sz="1300" dirty="0">
                <a:solidFill>
                  <a:schemeClr val="tx1"/>
                </a:solidFill>
              </a:rPr>
            </a:br>
            <a:r>
              <a:rPr lang="en-US" sz="1300" dirty="0">
                <a:solidFill>
                  <a:schemeClr val="tx1"/>
                </a:solidFill>
              </a:rPr>
              <a:t>The 11 mm diameter samples of single walled carbon nanotubes (SWCNT) were used for the Raman spectroscopy. </a:t>
            </a:r>
            <a:br>
              <a:rPr lang="en-US" sz="1300" dirty="0">
                <a:solidFill>
                  <a:schemeClr val="tx1"/>
                </a:solidFill>
              </a:rPr>
            </a:br>
            <a:br>
              <a:rPr lang="en-US" sz="1300" dirty="0">
                <a:solidFill>
                  <a:schemeClr val="tx1"/>
                </a:solidFill>
              </a:rPr>
            </a:br>
            <a:r>
              <a:rPr lang="en-US" sz="1300" b="1" dirty="0">
                <a:solidFill>
                  <a:schemeClr val="tx1"/>
                </a:solidFill>
              </a:rPr>
              <a:t>Process and Findings</a:t>
            </a:r>
            <a:br>
              <a:rPr lang="en-US" sz="1300" dirty="0">
                <a:solidFill>
                  <a:schemeClr val="tx1"/>
                </a:solidFill>
              </a:rPr>
            </a:br>
            <a:r>
              <a:rPr lang="en-US" sz="1300" dirty="0">
                <a:solidFill>
                  <a:schemeClr val="tx1"/>
                </a:solidFill>
              </a:rPr>
              <a:t>Exponential dependence of the concentration of sp2 carbon atoms/nanotubes on the G peak intensity of the Raman signal is obtained. That means that the number of the sp2 carbon atoms and nanotubes are proportional to the Raman signal intensity.</a:t>
            </a:r>
            <a:br>
              <a:rPr lang="en-US" sz="1300" dirty="0">
                <a:solidFill>
                  <a:schemeClr val="tx1"/>
                </a:solidFill>
              </a:rPr>
            </a:br>
            <a:r>
              <a:rPr lang="en-US" sz="1300" dirty="0">
                <a:solidFill>
                  <a:schemeClr val="tx1"/>
                </a:solidFill>
              </a:rPr>
              <a:t>The total mass and carbon content measurement allows to estimate the number of carbon atoms in the layer but it has accuracy and sensitivity limitations. </a:t>
            </a:r>
            <a:br>
              <a:rPr lang="en-US" sz="1300" dirty="0">
                <a:solidFill>
                  <a:schemeClr val="tx1"/>
                </a:solidFill>
              </a:rPr>
            </a:br>
            <a:br>
              <a:rPr lang="en-US" sz="1300" dirty="0">
                <a:solidFill>
                  <a:schemeClr val="tx1"/>
                </a:solidFill>
              </a:rPr>
            </a:br>
            <a:r>
              <a:rPr lang="en-US" sz="1300" b="1" dirty="0">
                <a:solidFill>
                  <a:schemeClr val="tx1"/>
                </a:solidFill>
              </a:rPr>
              <a:t>Application</a:t>
            </a:r>
            <a:br>
              <a:rPr lang="en-US" sz="1300" b="1" dirty="0">
                <a:solidFill>
                  <a:schemeClr val="tx1"/>
                </a:solidFill>
              </a:rPr>
            </a:br>
            <a:br>
              <a:rPr lang="en-US" sz="1300" dirty="0">
                <a:solidFill>
                  <a:schemeClr val="tx1"/>
                </a:solidFill>
              </a:rPr>
            </a:br>
            <a:r>
              <a:rPr lang="en-US" sz="1300" dirty="0">
                <a:solidFill>
                  <a:schemeClr val="tx1"/>
                </a:solidFill>
              </a:rPr>
              <a:t>This method opens an opportunity of the quantity mapping of sp2 carbon atom distribution in the SWCNT layers with a resolution limited the focused laser spot size.</a:t>
            </a:r>
            <a:br>
              <a:rPr lang="en-US" sz="1300" dirty="0">
                <a:solidFill>
                  <a:schemeClr val="tx1"/>
                </a:solidFill>
              </a:rPr>
            </a:br>
            <a:br>
              <a:rPr lang="en-US" sz="1300" dirty="0">
                <a:solidFill>
                  <a:schemeClr val="tx1"/>
                </a:solidFill>
              </a:rPr>
            </a:br>
            <a:endParaRPr lang="en-US" sz="1300" dirty="0">
              <a:solidFill>
                <a:schemeClr val="tx1"/>
              </a:solidFill>
            </a:endParaRPr>
          </a:p>
        </p:txBody>
      </p:sp>
      <p:sp>
        <p:nvSpPr>
          <p:cNvPr id="3" name="Subtitle 2">
            <a:extLst>
              <a:ext uri="{FF2B5EF4-FFF2-40B4-BE49-F238E27FC236}">
                <a16:creationId xmlns:a16="http://schemas.microsoft.com/office/drawing/2014/main" id="{9957A4D3-6D8B-4A07-810D-1F1E60CDF8CE}"/>
              </a:ext>
            </a:extLst>
          </p:cNvPr>
          <p:cNvSpPr>
            <a:spLocks noGrp="1"/>
          </p:cNvSpPr>
          <p:nvPr>
            <p:ph idx="1"/>
          </p:nvPr>
        </p:nvSpPr>
        <p:spPr>
          <a:xfrm>
            <a:off x="1483744" y="305173"/>
            <a:ext cx="6456279" cy="1162680"/>
          </a:xfrm>
        </p:spPr>
        <p:txBody>
          <a:bodyPr anchor="ctr">
            <a:noAutofit/>
          </a:bodyPr>
          <a:lstStyle/>
          <a:p>
            <a:pPr marL="0" indent="0">
              <a:buNone/>
            </a:pPr>
            <a:r>
              <a:rPr lang="en-US" sz="2400" dirty="0"/>
              <a:t>Single walled carbon nanotube quantification method employing the Raman signal intensity</a:t>
            </a:r>
            <a:endParaRPr lang="en-US" sz="2400" dirty="0">
              <a:solidFill>
                <a:schemeClr val="tx1"/>
              </a:solidFill>
            </a:endParaRPr>
          </a:p>
        </p:txBody>
      </p:sp>
      <p:sp>
        <p:nvSpPr>
          <p:cNvPr id="10" name="Subtitle 2">
            <a:extLst>
              <a:ext uri="{FF2B5EF4-FFF2-40B4-BE49-F238E27FC236}">
                <a16:creationId xmlns:a16="http://schemas.microsoft.com/office/drawing/2014/main" id="{4BAC4EAD-70D8-47E9-9363-0E18148DC04C}"/>
              </a:ext>
            </a:extLst>
          </p:cNvPr>
          <p:cNvSpPr txBox="1">
            <a:spLocks/>
          </p:cNvSpPr>
          <p:nvPr/>
        </p:nvSpPr>
        <p:spPr>
          <a:xfrm>
            <a:off x="327510" y="6586785"/>
            <a:ext cx="9883692" cy="272765"/>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100" dirty="0">
                <a:solidFill>
                  <a:schemeClr val="tx1"/>
                </a:solidFill>
              </a:rPr>
              <a:t>*All the images and information have been taken from the original paper for scholar purposes.</a:t>
            </a:r>
          </a:p>
        </p:txBody>
      </p:sp>
      <p:pic>
        <p:nvPicPr>
          <p:cNvPr id="7" name="Picture 6">
            <a:extLst>
              <a:ext uri="{FF2B5EF4-FFF2-40B4-BE49-F238E27FC236}">
                <a16:creationId xmlns:a16="http://schemas.microsoft.com/office/drawing/2014/main" id="{AF8A90BB-609D-4789-9796-703282B16618}"/>
              </a:ext>
            </a:extLst>
          </p:cNvPr>
          <p:cNvPicPr>
            <a:picLocks noChangeAspect="1"/>
          </p:cNvPicPr>
          <p:nvPr/>
        </p:nvPicPr>
        <p:blipFill>
          <a:blip r:embed="rId2"/>
          <a:stretch>
            <a:fillRect/>
          </a:stretch>
        </p:blipFill>
        <p:spPr>
          <a:xfrm>
            <a:off x="69282" y="0"/>
            <a:ext cx="1147230" cy="1162681"/>
          </a:xfrm>
          <a:prstGeom prst="rect">
            <a:avLst/>
          </a:prstGeom>
        </p:spPr>
      </p:pic>
      <p:pic>
        <p:nvPicPr>
          <p:cNvPr id="8" name="Picture 7">
            <a:extLst>
              <a:ext uri="{FF2B5EF4-FFF2-40B4-BE49-F238E27FC236}">
                <a16:creationId xmlns:a16="http://schemas.microsoft.com/office/drawing/2014/main" id="{C50EEDA0-4797-43B7-8001-BA4E399A81FC}"/>
              </a:ext>
            </a:extLst>
          </p:cNvPr>
          <p:cNvPicPr>
            <a:picLocks noChangeAspect="1"/>
          </p:cNvPicPr>
          <p:nvPr/>
        </p:nvPicPr>
        <p:blipFill>
          <a:blip r:embed="rId3"/>
          <a:stretch>
            <a:fillRect/>
          </a:stretch>
        </p:blipFill>
        <p:spPr>
          <a:xfrm>
            <a:off x="8068291" y="978985"/>
            <a:ext cx="3526810" cy="2542584"/>
          </a:xfrm>
          <a:prstGeom prst="rect">
            <a:avLst/>
          </a:prstGeom>
        </p:spPr>
      </p:pic>
      <p:pic>
        <p:nvPicPr>
          <p:cNvPr id="9" name="Picture 8">
            <a:extLst>
              <a:ext uri="{FF2B5EF4-FFF2-40B4-BE49-F238E27FC236}">
                <a16:creationId xmlns:a16="http://schemas.microsoft.com/office/drawing/2014/main" id="{21554FF7-AECA-41DF-A72C-87D5EBBA31C7}"/>
              </a:ext>
            </a:extLst>
          </p:cNvPr>
          <p:cNvPicPr>
            <a:picLocks noChangeAspect="1"/>
          </p:cNvPicPr>
          <p:nvPr/>
        </p:nvPicPr>
        <p:blipFill>
          <a:blip r:embed="rId4"/>
          <a:stretch>
            <a:fillRect/>
          </a:stretch>
        </p:blipFill>
        <p:spPr>
          <a:xfrm>
            <a:off x="7940023" y="3469587"/>
            <a:ext cx="3655077" cy="3335365"/>
          </a:xfrm>
          <a:prstGeom prst="rect">
            <a:avLst/>
          </a:prstGeom>
        </p:spPr>
      </p:pic>
    </p:spTree>
    <p:extLst>
      <p:ext uri="{BB962C8B-B14F-4D97-AF65-F5344CB8AC3E}">
        <p14:creationId xmlns:p14="http://schemas.microsoft.com/office/powerpoint/2010/main" val="32058079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273</TotalTime>
  <Words>32</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Scope of the study This study proposes a new technique for measuring the number of single walled carbon nanotubes (SWCNTs) and their concentration in a carbon nanotube layer is developed in the work. It is based on the G peak intensity of the Raman spectrum, together with precise mass and optical absorbance measurements..   Samples The 11 mm diameter samples of single walled carbon nanotubes (SWCNT) were used for the Raman spectroscopy.   Process and Findings Exponential dependence of the concentration of sp2 carbon atoms/nanotubes on the G peak intensity of the Raman signal is obtained. That means that the number of the sp2 carbon atoms and nanotubes are proportional to the Raman signal intensity. The total mass and carbon content measurement allows to estimate the number of carbon atoms in the layer but it has accuracy and sensitivity limitations.   Application  This method opens an opportunity of the quantity mapping of sp2 carbon atom distribution in the SWCNT layers with a resolution limited the focused laser spot size.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increase in conductivity has been explained to be due to dissociation of ion aggregates with the addition of plasticizer, which has also been supported by FTIR studies.  The interaction between constituents of these polymer electrolytes has been studied by using FTIR studies  FTIR studies have been carried out to check the formation of ion aggregates at higher acid concentration and its dissociation with the addition of plasticizer, which leads to increase in conductivity  FTIR spectra of the samples were recorded by Perkin Elmer FTIR spectrometer at room temperature.  FTIR results indicate that ion aggregates are present in unplasticized polymer electrolytes at high acid concentrations (8 wt %) alongwith the presence of free ions  RESULTS The increase in conductivity with the addition of plasticizer has been explained due to dissociation of ion aggregates, which has also been supported by FTIR studies</dc:title>
  <dc:creator>Cesar Matias Martinez Guerrero</dc:creator>
  <cp:lastModifiedBy>Cesar Matias Martinez Guerrero</cp:lastModifiedBy>
  <cp:revision>1</cp:revision>
  <dcterms:created xsi:type="dcterms:W3CDTF">2019-02-12T05:53:04Z</dcterms:created>
  <dcterms:modified xsi:type="dcterms:W3CDTF">2019-02-26T01:13:13Z</dcterms:modified>
</cp:coreProperties>
</file>