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76" r:id="rId5"/>
    <p:sldId id="269" r:id="rId6"/>
    <p:sldId id="263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  <p14:sldId id="257"/>
          </p14:sldIdLst>
        </p14:section>
        <p14:section name="Opening Slides" id="{4602AA0E-63BE-41F3-8FC7-D6D9D743E6E4}">
          <p14:sldIdLst>
            <p14:sldId id="260"/>
          </p14:sldIdLst>
        </p14:section>
        <p14:section name="Presentation Body" id="{032748CF-34D4-4F00-AA86-51FC83977DA0}">
          <p14:sldIdLst>
            <p14:sldId id="276"/>
          </p14:sldIdLst>
        </p14:section>
        <p14:section name="Closing Slides" id="{E80DB28E-CAD9-4B95-9FE2-9292BCFE48B7}">
          <p14:sldIdLst>
            <p14:sldId id="269"/>
          </p14:sldIdLst>
        </p14:section>
        <p14:section name="Side Slides" id="{1C99C5B6-3640-4323-B416-8D531FACFE49}">
          <p14:sldIdLst>
            <p14:sldId id="263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89663" autoAdjust="0"/>
  </p:normalViewPr>
  <p:slideViewPr>
    <p:cSldViewPr snapToGrid="0" showGuides="1">
      <p:cViewPr varScale="1">
        <p:scale>
          <a:sx n="72" d="100"/>
          <a:sy n="72" d="100"/>
        </p:scale>
        <p:origin x="1164" y="66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47065BDF-A01A-4C8F-8D2F-63AD914A8C68}"/>
    <pc:docChg chg="undo custSel modSld">
      <pc:chgData name="Antonio Osamu Katagiri Tanaka" userId="2c28225e-d492-4964-8551-1b0a3c65dda0" providerId="ADAL" clId="{47065BDF-A01A-4C8F-8D2F-63AD914A8C68}" dt="2020-05-07T17:58:25.882" v="536" actId="2062"/>
      <pc:docMkLst>
        <pc:docMk/>
      </pc:docMkLst>
      <pc:sldChg chg="addSp modSp mod">
        <pc:chgData name="Antonio Osamu Katagiri Tanaka" userId="2c28225e-d492-4964-8551-1b0a3c65dda0" providerId="ADAL" clId="{47065BDF-A01A-4C8F-8D2F-63AD914A8C68}" dt="2020-05-07T16:58:19.099" v="162" actId="1036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47065BDF-A01A-4C8F-8D2F-63AD914A8C68}" dt="2020-05-07T16:58:15.164" v="159" actId="1036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47065BDF-A01A-4C8F-8D2F-63AD914A8C68}" dt="2020-05-07T16:58:15.164" v="159" actId="1036"/>
          <ac:spMkLst>
            <pc:docMk/>
            <pc:sldMk cId="3401248549" sldId="256"/>
            <ac:spMk id="7" creationId="{8D0BEDFD-CE79-4A45-9ADE-72FBEA303FCC}"/>
          </ac:spMkLst>
        </pc:spChg>
        <pc:picChg chg="add mod">
          <ac:chgData name="Antonio Osamu Katagiri Tanaka" userId="2c28225e-d492-4964-8551-1b0a3c65dda0" providerId="ADAL" clId="{47065BDF-A01A-4C8F-8D2F-63AD914A8C68}" dt="2020-05-07T16:58:19.099" v="162" actId="1036"/>
          <ac:picMkLst>
            <pc:docMk/>
            <pc:sldMk cId="3401248549" sldId="256"/>
            <ac:picMk id="3" creationId="{363F684D-F9B8-4049-8C56-9CC46EA7BBBA}"/>
          </ac:picMkLst>
        </pc:picChg>
      </pc:sldChg>
      <pc:sldChg chg="modTransition">
        <pc:chgData name="Antonio Osamu Katagiri Tanaka" userId="2c28225e-d492-4964-8551-1b0a3c65dda0" providerId="ADAL" clId="{47065BDF-A01A-4C8F-8D2F-63AD914A8C68}" dt="2020-05-07T16:58:37.976" v="163"/>
        <pc:sldMkLst>
          <pc:docMk/>
          <pc:sldMk cId="1105756717" sldId="257"/>
        </pc:sldMkLst>
      </pc:sldChg>
      <pc:sldChg chg="addSp delSp modSp mod">
        <pc:chgData name="Antonio Osamu Katagiri Tanaka" userId="2c28225e-d492-4964-8551-1b0a3c65dda0" providerId="ADAL" clId="{47065BDF-A01A-4C8F-8D2F-63AD914A8C68}" dt="2020-05-07T17:58:25.882" v="536" actId="2062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47065BDF-A01A-4C8F-8D2F-63AD914A8C68}" dt="2020-05-07T17:10:58.913" v="269" actId="790"/>
          <ac:spMkLst>
            <pc:docMk/>
            <pc:sldMk cId="4056039362" sldId="260"/>
            <ac:spMk id="2" creationId="{FF8B1EDC-6C77-4197-B6C2-2D602679E956}"/>
          </ac:spMkLst>
        </pc:spChg>
        <pc:spChg chg="add del">
          <ac:chgData name="Antonio Osamu Katagiri Tanaka" userId="2c28225e-d492-4964-8551-1b0a3c65dda0" providerId="ADAL" clId="{47065BDF-A01A-4C8F-8D2F-63AD914A8C68}" dt="2020-05-07T17:02:59.780" v="185" actId="478"/>
          <ac:spMkLst>
            <pc:docMk/>
            <pc:sldMk cId="4056039362" sldId="260"/>
            <ac:spMk id="3" creationId="{A0FEA616-E6FF-448B-8AE4-2FEACFA99316}"/>
          </ac:spMkLst>
        </pc:spChg>
        <pc:spChg chg="add mod">
          <ac:chgData name="Antonio Osamu Katagiri Tanaka" userId="2c28225e-d492-4964-8551-1b0a3c65dda0" providerId="ADAL" clId="{47065BDF-A01A-4C8F-8D2F-63AD914A8C68}" dt="2020-05-07T17:10:58.913" v="269" actId="790"/>
          <ac:spMkLst>
            <pc:docMk/>
            <pc:sldMk cId="4056039362" sldId="260"/>
            <ac:spMk id="5" creationId="{DEEEECFF-D758-4880-81CF-42213FD856C6}"/>
          </ac:spMkLst>
        </pc:spChg>
        <pc:spChg chg="del">
          <ac:chgData name="Antonio Osamu Katagiri Tanaka" userId="2c28225e-d492-4964-8551-1b0a3c65dda0" providerId="ADAL" clId="{47065BDF-A01A-4C8F-8D2F-63AD914A8C68}" dt="2020-05-07T17:03:27.171" v="188" actId="478"/>
          <ac:spMkLst>
            <pc:docMk/>
            <pc:sldMk cId="4056039362" sldId="260"/>
            <ac:spMk id="6" creationId="{438892A2-F58C-479B-93B3-BDD2A80D348B}"/>
          </ac:spMkLst>
        </pc:spChg>
        <pc:spChg chg="add mod">
          <ac:chgData name="Antonio Osamu Katagiri Tanaka" userId="2c28225e-d492-4964-8551-1b0a3c65dda0" providerId="ADAL" clId="{47065BDF-A01A-4C8F-8D2F-63AD914A8C68}" dt="2020-05-07T17:40:31.432" v="447" actId="20577"/>
          <ac:spMkLst>
            <pc:docMk/>
            <pc:sldMk cId="4056039362" sldId="260"/>
            <ac:spMk id="7" creationId="{5C9E3F18-C22E-41A0-8CB1-E42050365966}"/>
          </ac:spMkLst>
        </pc:spChg>
        <pc:spChg chg="add del mod">
          <ac:chgData name="Antonio Osamu Katagiri Tanaka" userId="2c28225e-d492-4964-8551-1b0a3c65dda0" providerId="ADAL" clId="{47065BDF-A01A-4C8F-8D2F-63AD914A8C68}" dt="2020-05-07T17:03:29.606" v="189" actId="478"/>
          <ac:spMkLst>
            <pc:docMk/>
            <pc:sldMk cId="4056039362" sldId="260"/>
            <ac:spMk id="8" creationId="{24946331-D992-40D7-991D-B399EBE22DC7}"/>
          </ac:spMkLst>
        </pc:spChg>
        <pc:spChg chg="add del mod">
          <ac:chgData name="Antonio Osamu Katagiri Tanaka" userId="2c28225e-d492-4964-8551-1b0a3c65dda0" providerId="ADAL" clId="{47065BDF-A01A-4C8F-8D2F-63AD914A8C68}" dt="2020-05-07T17:21:28.770" v="359" actId="478"/>
          <ac:spMkLst>
            <pc:docMk/>
            <pc:sldMk cId="4056039362" sldId="260"/>
            <ac:spMk id="11" creationId="{2ED82425-09CF-4C73-8076-AC97046E00C5}"/>
          </ac:spMkLst>
        </pc:spChg>
        <pc:spChg chg="del mod">
          <ac:chgData name="Antonio Osamu Katagiri Tanaka" userId="2c28225e-d492-4964-8551-1b0a3c65dda0" providerId="ADAL" clId="{47065BDF-A01A-4C8F-8D2F-63AD914A8C68}" dt="2020-05-07T17:04:11.006" v="198" actId="478"/>
          <ac:spMkLst>
            <pc:docMk/>
            <pc:sldMk cId="4056039362" sldId="260"/>
            <ac:spMk id="14" creationId="{B1FDEF3E-1872-41D3-A841-FBE14801F476}"/>
          </ac:spMkLst>
        </pc:spChg>
        <pc:graphicFrameChg chg="add mod modGraphic">
          <ac:chgData name="Antonio Osamu Katagiri Tanaka" userId="2c28225e-d492-4964-8551-1b0a3c65dda0" providerId="ADAL" clId="{47065BDF-A01A-4C8F-8D2F-63AD914A8C68}" dt="2020-05-07T17:58:25.882" v="536" actId="2062"/>
          <ac:graphicFrameMkLst>
            <pc:docMk/>
            <pc:sldMk cId="4056039362" sldId="260"/>
            <ac:graphicFrameMk id="9" creationId="{D50524D0-DE74-43D3-9229-5F4F2B6248A6}"/>
          </ac:graphicFrameMkLst>
        </pc:graphicFrameChg>
        <pc:graphicFrameChg chg="add del mod">
          <ac:chgData name="Antonio Osamu Katagiri Tanaka" userId="2c28225e-d492-4964-8551-1b0a3c65dda0" providerId="ADAL" clId="{47065BDF-A01A-4C8F-8D2F-63AD914A8C68}" dt="2020-05-07T17:27:26.975" v="394" actId="478"/>
          <ac:graphicFrameMkLst>
            <pc:docMk/>
            <pc:sldMk cId="4056039362" sldId="260"/>
            <ac:graphicFrameMk id="12" creationId="{755D4EEB-4B31-4DB1-9DC4-8F8F24A0EF1F}"/>
          </ac:graphicFrameMkLst>
        </pc:graphicFrameChg>
        <pc:graphicFrameChg chg="add del mod">
          <ac:chgData name="Antonio Osamu Katagiri Tanaka" userId="2c28225e-d492-4964-8551-1b0a3c65dda0" providerId="ADAL" clId="{47065BDF-A01A-4C8F-8D2F-63AD914A8C68}" dt="2020-05-07T17:27:28.402" v="395" actId="478"/>
          <ac:graphicFrameMkLst>
            <pc:docMk/>
            <pc:sldMk cId="4056039362" sldId="260"/>
            <ac:graphicFrameMk id="13" creationId="{80E7E49E-AE1D-408A-AB43-CC7A206917F8}"/>
          </ac:graphicFrameMkLst>
        </pc:graphicFrameChg>
        <pc:graphicFrameChg chg="add del mod">
          <ac:chgData name="Antonio Osamu Katagiri Tanaka" userId="2c28225e-d492-4964-8551-1b0a3c65dda0" providerId="ADAL" clId="{47065BDF-A01A-4C8F-8D2F-63AD914A8C68}" dt="2020-05-07T17:27:48.728" v="398"/>
          <ac:graphicFrameMkLst>
            <pc:docMk/>
            <pc:sldMk cId="4056039362" sldId="260"/>
            <ac:graphicFrameMk id="15" creationId="{885E8F99-0624-4C8A-98D7-FFEBF40BB37C}"/>
          </ac:graphicFrameMkLst>
        </pc:graphicFrameChg>
        <pc:graphicFrameChg chg="add del mod">
          <ac:chgData name="Antonio Osamu Katagiri Tanaka" userId="2c28225e-d492-4964-8551-1b0a3c65dda0" providerId="ADAL" clId="{47065BDF-A01A-4C8F-8D2F-63AD914A8C68}" dt="2020-05-07T17:27:56.749" v="401"/>
          <ac:graphicFrameMkLst>
            <pc:docMk/>
            <pc:sldMk cId="4056039362" sldId="260"/>
            <ac:graphicFrameMk id="16" creationId="{C2CC9E70-E613-4FF6-81B2-10DB48A6E2F1}"/>
          </ac:graphicFrameMkLst>
        </pc:graphicFrameChg>
        <pc:graphicFrameChg chg="add del mod">
          <ac:chgData name="Antonio Osamu Katagiri Tanaka" userId="2c28225e-d492-4964-8551-1b0a3c65dda0" providerId="ADAL" clId="{47065BDF-A01A-4C8F-8D2F-63AD914A8C68}" dt="2020-05-07T17:28:11.028" v="404"/>
          <ac:graphicFrameMkLst>
            <pc:docMk/>
            <pc:sldMk cId="4056039362" sldId="260"/>
            <ac:graphicFrameMk id="17" creationId="{913D9660-7F28-42CE-A2BF-F0182CC79E38}"/>
          </ac:graphicFrameMkLst>
        </pc:graphicFrameChg>
        <pc:picChg chg="add mod ord modCrop">
          <ac:chgData name="Antonio Osamu Katagiri Tanaka" userId="2c28225e-d492-4964-8551-1b0a3c65dda0" providerId="ADAL" clId="{47065BDF-A01A-4C8F-8D2F-63AD914A8C68}" dt="2020-05-07T17:53:32.528" v="514" actId="732"/>
          <ac:picMkLst>
            <pc:docMk/>
            <pc:sldMk cId="4056039362" sldId="260"/>
            <ac:picMk id="18" creationId="{866F1337-2FAB-4952-8A2C-DD3D6D107138}"/>
          </ac:picMkLst>
        </pc:picChg>
      </pc:sldChg>
      <pc:sldChg chg="modTransition">
        <pc:chgData name="Antonio Osamu Katagiri Tanaka" userId="2c28225e-d492-4964-8551-1b0a3c65dda0" providerId="ADAL" clId="{47065BDF-A01A-4C8F-8D2F-63AD914A8C68}" dt="2020-05-07T16:59:00.088" v="165"/>
        <pc:sldMkLst>
          <pc:docMk/>
          <pc:sldMk cId="3604131991" sldId="263"/>
        </pc:sldMkLst>
      </pc:sldChg>
      <pc:sldChg chg="modTransition">
        <pc:chgData name="Antonio Osamu Katagiri Tanaka" userId="2c28225e-d492-4964-8551-1b0a3c65dda0" providerId="ADAL" clId="{47065BDF-A01A-4C8F-8D2F-63AD914A8C68}" dt="2020-05-07T17:22:01.682" v="361"/>
        <pc:sldMkLst>
          <pc:docMk/>
          <pc:sldMk cId="4246728971" sldId="269"/>
        </pc:sldMkLst>
      </pc:sldChg>
      <pc:sldChg chg="modTransition">
        <pc:chgData name="Antonio Osamu Katagiri Tanaka" userId="2c28225e-d492-4964-8551-1b0a3c65dda0" providerId="ADAL" clId="{47065BDF-A01A-4C8F-8D2F-63AD914A8C68}" dt="2020-05-07T16:58:52.263" v="164"/>
        <pc:sldMkLst>
          <pc:docMk/>
          <pc:sldMk cId="708711930" sldId="276"/>
        </pc:sldMkLst>
      </pc:sldChg>
      <pc:sldChg chg="modTransition">
        <pc:chgData name="Antonio Osamu Katagiri Tanaka" userId="2c28225e-d492-4964-8551-1b0a3c65dda0" providerId="ADAL" clId="{47065BDF-A01A-4C8F-8D2F-63AD914A8C68}" dt="2020-05-07T16:59:00.088" v="165"/>
        <pc:sldMkLst>
          <pc:docMk/>
          <pc:sldMk cId="2232161063" sldId="281"/>
        </pc:sldMkLst>
      </pc:sldChg>
    </pc:docChg>
  </pc:docChgLst>
  <pc:docChgLst>
    <pc:chgData name="Antonio Osamu Katagiri Tanaka" userId="2c28225e-d492-4964-8551-1b0a3c65dda0" providerId="ADAL" clId="{CC94490B-5888-4E5C-A38A-DC57289F66A1}"/>
    <pc:docChg chg="modSld">
      <pc:chgData name="Antonio Osamu Katagiri Tanaka" userId="2c28225e-d492-4964-8551-1b0a3c65dda0" providerId="ADAL" clId="{CC94490B-5888-4E5C-A38A-DC57289F66A1}" dt="2020-05-21T17:45:00.383" v="8" actId="20577"/>
      <pc:docMkLst>
        <pc:docMk/>
      </pc:docMkLst>
      <pc:sldChg chg="modSp mod">
        <pc:chgData name="Antonio Osamu Katagiri Tanaka" userId="2c28225e-d492-4964-8551-1b0a3c65dda0" providerId="ADAL" clId="{CC94490B-5888-4E5C-A38A-DC57289F66A1}" dt="2020-05-21T17:45:00.383" v="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CC94490B-5888-4E5C-A38A-DC57289F66A1}" dt="2020-05-21T17:45:00.383" v="8" actId="20577"/>
          <ac:spMkLst>
            <pc:docMk/>
            <pc:sldMk cId="3401248549" sldId="256"/>
            <ac:spMk id="7" creationId="{8D0BEDFD-CE79-4A45-9ADE-72FBEA303FCC}"/>
          </ac:spMkLst>
        </pc:spChg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D962D6D7-454A-41C7-98A7-DA876A9E1509}"/>
    <pc:docChg chg="undo custSel modSld modMainMaster">
      <pc:chgData name="Antonio Osamu Katagiri Tanaka" userId="2c28225e-d492-4964-8551-1b0a3c65dda0" providerId="ADAL" clId="{D962D6D7-454A-41C7-98A7-DA876A9E1509}" dt="2020-05-06T18:02:23.988" v="291" actId="1076"/>
      <pc:docMkLst>
        <pc:docMk/>
      </pc:docMkLst>
      <pc:sldChg chg="modSp mod setBg">
        <pc:chgData name="Antonio Osamu Katagiri Tanaka" userId="2c28225e-d492-4964-8551-1b0a3c65dda0" providerId="ADAL" clId="{D962D6D7-454A-41C7-98A7-DA876A9E1509}" dt="2020-05-04T16:19:55.243" v="80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D962D6D7-454A-41C7-98A7-DA876A9E1509}" dt="2020-05-04T16:19:15.301" v="26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D962D6D7-454A-41C7-98A7-DA876A9E1509}" dt="2020-05-04T16:19:55.243" v="80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addSp delSp modSp mod">
        <pc:chgData name="Antonio Osamu Katagiri Tanaka" userId="2c28225e-d492-4964-8551-1b0a3c65dda0" providerId="ADAL" clId="{D962D6D7-454A-41C7-98A7-DA876A9E1509}" dt="2020-05-04T16:18:34.715" v="25" actId="14100"/>
        <pc:sldMkLst>
          <pc:docMk/>
          <pc:sldMk cId="4246728971" sldId="269"/>
        </pc:sldMkLst>
        <pc:spChg chg="add">
          <ac:chgData name="Antonio Osamu Katagiri Tanaka" userId="2c28225e-d492-4964-8551-1b0a3c65dda0" providerId="ADAL" clId="{D962D6D7-454A-41C7-98A7-DA876A9E1509}" dt="2020-05-04T16:15:48.760" v="11"/>
          <ac:spMkLst>
            <pc:docMk/>
            <pc:sldMk cId="4246728971" sldId="269"/>
            <ac:spMk id="3" creationId="{2D3FFEBE-5388-4A46-A0AF-9ADC5456286E}"/>
          </ac:spMkLst>
        </pc:spChg>
        <pc:spChg chg="add del mod">
          <ac:chgData name="Antonio Osamu Katagiri Tanaka" userId="2c28225e-d492-4964-8551-1b0a3c65dda0" providerId="ADAL" clId="{D962D6D7-454A-41C7-98A7-DA876A9E1509}" dt="2020-05-04T16:16:04.485" v="15" actId="478"/>
          <ac:spMkLst>
            <pc:docMk/>
            <pc:sldMk cId="4246728971" sldId="269"/>
            <ac:spMk id="5" creationId="{446ACE21-741E-4F2C-859F-FBC573402619}"/>
          </ac:spMkLst>
        </pc:spChg>
        <pc:spChg chg="del">
          <ac:chgData name="Antonio Osamu Katagiri Tanaka" userId="2c28225e-d492-4964-8551-1b0a3c65dda0" providerId="ADAL" clId="{D962D6D7-454A-41C7-98A7-DA876A9E1509}" dt="2020-05-04T16:16:01.539" v="13" actId="478"/>
          <ac:spMkLst>
            <pc:docMk/>
            <pc:sldMk cId="4246728971" sldId="269"/>
            <ac:spMk id="9" creationId="{907DD878-B76C-4FC5-9BC3-86C7C3DB3BDA}"/>
          </ac:spMkLst>
        </pc:spChg>
        <pc:picChg chg="del">
          <ac:chgData name="Antonio Osamu Katagiri Tanaka" userId="2c28225e-d492-4964-8551-1b0a3c65dda0" providerId="ADAL" clId="{D962D6D7-454A-41C7-98A7-DA876A9E1509}" dt="2020-05-04T16:15:56.157" v="12" actId="478"/>
          <ac:picMkLst>
            <pc:docMk/>
            <pc:sldMk cId="4246728971" sldId="269"/>
            <ac:picMk id="2" creationId="{A3958ADD-11D2-4A36-B683-42F04B78B769}"/>
          </ac:picMkLst>
        </pc:picChg>
        <pc:picChg chg="add del mod">
          <ac:chgData name="Antonio Osamu Katagiri Tanaka" userId="2c28225e-d492-4964-8551-1b0a3c65dda0" providerId="ADAL" clId="{D962D6D7-454A-41C7-98A7-DA876A9E1509}" dt="2020-05-04T16:18:02.926" v="21" actId="478"/>
          <ac:picMkLst>
            <pc:docMk/>
            <pc:sldMk cId="4246728971" sldId="269"/>
            <ac:picMk id="1028" creationId="{56C6D4DC-57F2-4C12-81BE-8CDB47C96E4B}"/>
          </ac:picMkLst>
        </pc:picChg>
        <pc:picChg chg="add mod">
          <ac:chgData name="Antonio Osamu Katagiri Tanaka" userId="2c28225e-d492-4964-8551-1b0a3c65dda0" providerId="ADAL" clId="{D962D6D7-454A-41C7-98A7-DA876A9E1509}" dt="2020-05-04T16:18:34.715" v="25" actId="14100"/>
          <ac:picMkLst>
            <pc:docMk/>
            <pc:sldMk cId="4246728971" sldId="269"/>
            <ac:picMk id="1030" creationId="{DF3B20E7-DFB7-496B-A1B1-F29CEEFDF57F}"/>
          </ac:picMkLst>
        </pc:picChg>
      </pc:sldChg>
      <pc:sldMasterChg chg="modSp mod setBg modSldLayout">
        <pc:chgData name="Antonio Osamu Katagiri Tanaka" userId="2c28225e-d492-4964-8551-1b0a3c65dda0" providerId="ADAL" clId="{D962D6D7-454A-41C7-98A7-DA876A9E1509}" dt="2020-05-06T18:02:23.988" v="291" actId="1076"/>
        <pc:sldMasterMkLst>
          <pc:docMk/>
          <pc:sldMasterMk cId="2403102699" sldId="2147483648"/>
        </pc:sldMasterMkLst>
        <pc:spChg chg="mod">
          <ac:chgData name="Antonio Osamu Katagiri Tanaka" userId="2c28225e-d492-4964-8551-1b0a3c65dda0" providerId="ADAL" clId="{D962D6D7-454A-41C7-98A7-DA876A9E1509}" dt="2020-05-06T17:58:29.178" v="119" actId="2711"/>
          <ac:spMkLst>
            <pc:docMk/>
            <pc:sldMasterMk cId="2403102699" sldId="2147483648"/>
            <ac:spMk id="2" creationId="{4058ABB2-B490-47FF-90EB-CD4D3E37C9F0}"/>
          </ac:spMkLst>
        </pc:spChg>
        <pc:spChg chg="mod">
          <ac:chgData name="Antonio Osamu Katagiri Tanaka" userId="2c28225e-d492-4964-8551-1b0a3c65dda0" providerId="ADAL" clId="{D962D6D7-454A-41C7-98A7-DA876A9E1509}" dt="2020-05-06T17:58:29.178" v="119" actId="2711"/>
          <ac:spMkLst>
            <pc:docMk/>
            <pc:sldMasterMk cId="2403102699" sldId="2147483648"/>
            <ac:spMk id="3" creationId="{45D6D09A-7161-461C-9416-A965993AB85A}"/>
          </ac:spMkLst>
        </pc:spChg>
        <pc:spChg chg="mod">
          <ac:chgData name="Antonio Osamu Katagiri Tanaka" userId="2c28225e-d492-4964-8551-1b0a3c65dda0" providerId="ADAL" clId="{D962D6D7-454A-41C7-98A7-DA876A9E1509}" dt="2020-05-06T18:02:10.392" v="288" actId="1076"/>
          <ac:spMkLst>
            <pc:docMk/>
            <pc:sldMasterMk cId="2403102699" sldId="2147483648"/>
            <ac:spMk id="4" creationId="{61D5A034-8476-4107-8627-EB6E11CCB2AD}"/>
          </ac:spMkLst>
        </pc:spChg>
        <pc:spChg chg="mod">
          <ac:chgData name="Antonio Osamu Katagiri Tanaka" userId="2c28225e-d492-4964-8551-1b0a3c65dda0" providerId="ADAL" clId="{D962D6D7-454A-41C7-98A7-DA876A9E1509}" dt="2020-05-06T18:02:10.392" v="288" actId="1076"/>
          <ac:spMkLst>
            <pc:docMk/>
            <pc:sldMasterMk cId="2403102699" sldId="2147483648"/>
            <ac:spMk id="5" creationId="{3EEB07D8-FD16-4F5A-A35D-B7A908B2AD1A}"/>
          </ac:spMkLst>
        </pc:spChg>
        <pc:spChg chg="mod">
          <ac:chgData name="Antonio Osamu Katagiri Tanaka" userId="2c28225e-d492-4964-8551-1b0a3c65dda0" providerId="ADAL" clId="{D962D6D7-454A-41C7-98A7-DA876A9E1509}" dt="2020-05-06T18:02:23.988" v="291" actId="1076"/>
          <ac:spMkLst>
            <pc:docMk/>
            <pc:sldMasterMk cId="2403102699" sldId="2147483648"/>
            <ac:spMk id="6" creationId="{A22F53A1-7893-45BA-AFD9-7BE608102FD3}"/>
          </ac:spMkLst>
        </pc:spChg>
        <pc:sldLayoutChg chg="modSp mod setBg">
          <pc:chgData name="Antonio Osamu Katagiri Tanaka" userId="2c28225e-d492-4964-8551-1b0a3c65dda0" providerId="ADAL" clId="{D962D6D7-454A-41C7-98A7-DA876A9E1509}" dt="2020-05-06T17:56:25.179" v="105" actId="1076"/>
          <pc:sldLayoutMkLst>
            <pc:docMk/>
            <pc:sldMasterMk cId="2403102699" sldId="2147483648"/>
            <pc:sldLayoutMk cId="4257312655" sldId="2147483649"/>
          </pc:sldLayoutMkLst>
          <pc:spChg chg="mod">
            <ac:chgData name="Antonio Osamu Katagiri Tanaka" userId="2c28225e-d492-4964-8551-1b0a3c65dda0" providerId="ADAL" clId="{D962D6D7-454A-41C7-98A7-DA876A9E1509}" dt="2020-05-06T17:56:25.179" v="105" actId="1076"/>
            <ac:spMkLst>
              <pc:docMk/>
              <pc:sldMasterMk cId="2403102699" sldId="2147483648"/>
              <pc:sldLayoutMk cId="4257312655" sldId="2147483649"/>
              <ac:spMk id="2" creationId="{A15DA177-A0FC-4DBC-B7B5-4ABA2CE5F756}"/>
            </ac:spMkLst>
          </pc:spChg>
          <pc:spChg chg="mod">
            <ac:chgData name="Antonio Osamu Katagiri Tanaka" userId="2c28225e-d492-4964-8551-1b0a3c65dda0" providerId="ADAL" clId="{D962D6D7-454A-41C7-98A7-DA876A9E1509}" dt="2020-05-06T17:56:25.179" v="105" actId="1076"/>
            <ac:spMkLst>
              <pc:docMk/>
              <pc:sldMasterMk cId="2403102699" sldId="2147483648"/>
              <pc:sldLayoutMk cId="4257312655" sldId="2147483649"/>
              <ac:spMk id="3" creationId="{BAD0EED8-4909-420C-9359-C8245CF3B33E}"/>
            </ac:spMkLst>
          </pc:spChg>
          <pc:spChg chg="mod">
            <ac:chgData name="Antonio Osamu Katagiri Tanaka" userId="2c28225e-d492-4964-8551-1b0a3c65dda0" providerId="ADAL" clId="{D962D6D7-454A-41C7-98A7-DA876A9E1509}" dt="2020-05-06T17:55:49.233" v="94" actId="1037"/>
            <ac:spMkLst>
              <pc:docMk/>
              <pc:sldMasterMk cId="2403102699" sldId="2147483648"/>
              <pc:sldLayoutMk cId="4257312655" sldId="2147483649"/>
              <ac:spMk id="4" creationId="{F67EA5FD-9813-4D78-A444-844D6C9C7966}"/>
            </ac:spMkLst>
          </pc:spChg>
          <pc:spChg chg="mod">
            <ac:chgData name="Antonio Osamu Katagiri Tanaka" userId="2c28225e-d492-4964-8551-1b0a3c65dda0" providerId="ADAL" clId="{D962D6D7-454A-41C7-98A7-DA876A9E1509}" dt="2020-05-06T17:56:16.086" v="103" actId="1076"/>
            <ac:spMkLst>
              <pc:docMk/>
              <pc:sldMasterMk cId="2403102699" sldId="2147483648"/>
              <pc:sldLayoutMk cId="4257312655" sldId="2147483649"/>
              <ac:spMk id="5" creationId="{330619A2-14E8-4349-9294-5F79462A6F3A}"/>
            </ac:spMkLst>
          </pc:spChg>
          <pc:spChg chg="mod">
            <ac:chgData name="Antonio Osamu Katagiri Tanaka" userId="2c28225e-d492-4964-8551-1b0a3c65dda0" providerId="ADAL" clId="{D962D6D7-454A-41C7-98A7-DA876A9E1509}" dt="2020-05-06T17:55:38.638" v="81" actId="1076"/>
            <ac:spMkLst>
              <pc:docMk/>
              <pc:sldMasterMk cId="2403102699" sldId="2147483648"/>
              <pc:sldLayoutMk cId="4257312655" sldId="2147483649"/>
              <ac:spMk id="6" creationId="{1B413D95-19C4-4017-83C0-65CB5412D4D4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8:01:50.451" v="287" actId="1076"/>
          <pc:sldLayoutMkLst>
            <pc:docMk/>
            <pc:sldMasterMk cId="2403102699" sldId="2147483648"/>
            <pc:sldLayoutMk cId="473447723" sldId="2147483650"/>
          </pc:sldLayoutMkLst>
          <pc:spChg chg="mod">
            <ac:chgData name="Antonio Osamu Katagiri Tanaka" userId="2c28225e-d492-4964-8551-1b0a3c65dda0" providerId="ADAL" clId="{D962D6D7-454A-41C7-98A7-DA876A9E1509}" dt="2020-05-06T18:01:50.451" v="287" actId="1076"/>
            <ac:spMkLst>
              <pc:docMk/>
              <pc:sldMasterMk cId="2403102699" sldId="2147483648"/>
              <pc:sldLayoutMk cId="473447723" sldId="2147483650"/>
              <ac:spMk id="4" creationId="{A2E4ED0E-6116-4991-9AF2-0108DBCEE2AB}"/>
            </ac:spMkLst>
          </pc:spChg>
          <pc:spChg chg="mod">
            <ac:chgData name="Antonio Osamu Katagiri Tanaka" userId="2c28225e-d492-4964-8551-1b0a3c65dda0" providerId="ADAL" clId="{D962D6D7-454A-41C7-98A7-DA876A9E1509}" dt="2020-05-06T18:01:47.033" v="286" actId="1076"/>
            <ac:spMkLst>
              <pc:docMk/>
              <pc:sldMasterMk cId="2403102699" sldId="2147483648"/>
              <pc:sldLayoutMk cId="473447723" sldId="2147483650"/>
              <ac:spMk id="5" creationId="{C558BA4F-EE41-4F30-89A4-1E9659BBA0F6}"/>
            </ac:spMkLst>
          </pc:spChg>
          <pc:spChg chg="mod">
            <ac:chgData name="Antonio Osamu Katagiri Tanaka" userId="2c28225e-d492-4964-8551-1b0a3c65dda0" providerId="ADAL" clId="{D962D6D7-454A-41C7-98A7-DA876A9E1509}" dt="2020-05-06T18:01:43.234" v="285" actId="1076"/>
            <ac:spMkLst>
              <pc:docMk/>
              <pc:sldMasterMk cId="2403102699" sldId="2147483648"/>
              <pc:sldLayoutMk cId="473447723" sldId="2147483650"/>
              <ac:spMk id="6" creationId="{5C1AF694-4D4B-482E-A784-BFB2EEE62C1A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8:58.589" v="150" actId="1037"/>
          <pc:sldLayoutMkLst>
            <pc:docMk/>
            <pc:sldMasterMk cId="2403102699" sldId="2147483648"/>
            <pc:sldLayoutMk cId="1765815900" sldId="2147483651"/>
          </pc:sldLayoutMkLst>
          <pc:spChg chg="mod">
            <ac:chgData name="Antonio Osamu Katagiri Tanaka" userId="2c28225e-d492-4964-8551-1b0a3c65dda0" providerId="ADAL" clId="{D962D6D7-454A-41C7-98A7-DA876A9E1509}" dt="2020-05-06T17:58:58.589" v="150" actId="1037"/>
            <ac:spMkLst>
              <pc:docMk/>
              <pc:sldMasterMk cId="2403102699" sldId="2147483648"/>
              <pc:sldLayoutMk cId="1765815900" sldId="2147483651"/>
              <ac:spMk id="2" creationId="{EADD464F-617B-4174-B3D1-08693734D58A}"/>
            </ac:spMkLst>
          </pc:spChg>
          <pc:spChg chg="mod">
            <ac:chgData name="Antonio Osamu Katagiri Tanaka" userId="2c28225e-d492-4964-8551-1b0a3c65dda0" providerId="ADAL" clId="{D962D6D7-454A-41C7-98A7-DA876A9E1509}" dt="2020-05-06T17:58:58.589" v="150" actId="1037"/>
            <ac:spMkLst>
              <pc:docMk/>
              <pc:sldMasterMk cId="2403102699" sldId="2147483648"/>
              <pc:sldLayoutMk cId="1765815900" sldId="2147483651"/>
              <ac:spMk id="3" creationId="{1EB79DC7-E4D1-40FE-9056-280392BDEFD7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11.149" v="176" actId="1038"/>
          <pc:sldLayoutMkLst>
            <pc:docMk/>
            <pc:sldMasterMk cId="2403102699" sldId="2147483648"/>
            <pc:sldLayoutMk cId="1787570629" sldId="2147483652"/>
          </pc:sldLayoutMkLst>
          <pc:spChg chg="mod">
            <ac:chgData name="Antonio Osamu Katagiri Tanaka" userId="2c28225e-d492-4964-8551-1b0a3c65dda0" providerId="ADAL" clId="{D962D6D7-454A-41C7-98A7-DA876A9E1509}" dt="2020-05-06T17:59:11.149" v="176" actId="1038"/>
            <ac:spMkLst>
              <pc:docMk/>
              <pc:sldMasterMk cId="2403102699" sldId="2147483648"/>
              <pc:sldLayoutMk cId="1787570629" sldId="2147483652"/>
              <ac:spMk id="3" creationId="{1A20A5F4-A1A2-452D-AB94-532C54E04165}"/>
            </ac:spMkLst>
          </pc:spChg>
          <pc:spChg chg="mod">
            <ac:chgData name="Antonio Osamu Katagiri Tanaka" userId="2c28225e-d492-4964-8551-1b0a3c65dda0" providerId="ADAL" clId="{D962D6D7-454A-41C7-98A7-DA876A9E1509}" dt="2020-05-06T17:59:11.149" v="176" actId="1038"/>
            <ac:spMkLst>
              <pc:docMk/>
              <pc:sldMasterMk cId="2403102699" sldId="2147483648"/>
              <pc:sldLayoutMk cId="1787570629" sldId="2147483652"/>
              <ac:spMk id="4" creationId="{92FD7A53-2967-4B36-835E-ECA203A78B77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34.073" v="205" actId="14100"/>
          <pc:sldLayoutMkLst>
            <pc:docMk/>
            <pc:sldMasterMk cId="2403102699" sldId="2147483648"/>
            <pc:sldLayoutMk cId="1223017044" sldId="2147483653"/>
          </pc:sldLayoutMkLst>
          <pc:spChg chg="mod">
            <ac:chgData name="Antonio Osamu Katagiri Tanaka" userId="2c28225e-d492-4964-8551-1b0a3c65dda0" providerId="ADAL" clId="{D962D6D7-454A-41C7-98A7-DA876A9E1509}" dt="2020-05-06T17:59:34.073" v="205" actId="14100"/>
            <ac:spMkLst>
              <pc:docMk/>
              <pc:sldMasterMk cId="2403102699" sldId="2147483648"/>
              <pc:sldLayoutMk cId="1223017044" sldId="2147483653"/>
              <ac:spMk id="2" creationId="{D2590BE5-232C-47FC-830F-08227601046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3" creationId="{00FCBD9D-7609-4F6E-BE48-506E638B54C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4" creationId="{12E2A0EC-7212-48F6-B9CE-ACD96E2F0610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5" creationId="{CDA50457-4D2A-4248-A1E0-E5BAB7B0BD5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6" creationId="{24780775-5344-4961-BED0-8A1AE66D7172}"/>
            </ac:spMkLst>
          </pc:spChg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844546723" sldId="2147483654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251026656" sldId="2147483655"/>
          </pc:sldLayoutMkLst>
        </pc:sldLayoutChg>
        <pc:sldLayoutChg chg="modSp mod setBg">
          <pc:chgData name="Antonio Osamu Katagiri Tanaka" userId="2c28225e-d492-4964-8551-1b0a3c65dda0" providerId="ADAL" clId="{D962D6D7-454A-41C7-98A7-DA876A9E1509}" dt="2020-05-06T17:59:44.365" v="232" actId="1037"/>
          <pc:sldLayoutMkLst>
            <pc:docMk/>
            <pc:sldMasterMk cId="2403102699" sldId="2147483648"/>
            <pc:sldLayoutMk cId="49165472" sldId="2147483656"/>
          </pc:sldLayoutMkLst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2" creationId="{01EA08D6-FC53-4087-B636-D0CB3352A763}"/>
            </ac:spMkLst>
          </pc:spChg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3" creationId="{2C4BBAB5-877E-4762-BF43-3C55140F4553}"/>
            </ac:spMkLst>
          </pc:spChg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4" creationId="{358D4FF6-774C-40D4-B0A7-95169C13A792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56.763" v="261" actId="1038"/>
          <pc:sldLayoutMkLst>
            <pc:docMk/>
            <pc:sldMasterMk cId="2403102699" sldId="2147483648"/>
            <pc:sldLayoutMk cId="521446591" sldId="2147483657"/>
          </pc:sldLayoutMkLst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2" creationId="{78C5CDEE-372D-43DC-87FC-108E5275CDDB}"/>
            </ac:spMkLst>
          </pc:spChg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3" creationId="{93521A81-433F-4839-AFB3-A6103F3DD430}"/>
            </ac:spMkLst>
          </pc:spChg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4" creationId="{F396A426-DDEA-4D9F-AF86-F90F668B3BA3}"/>
            </ac:spMkLst>
          </pc:spChg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653133263" sldId="2147483658"/>
          </pc:sldLayoutMkLst>
        </pc:sldLayoutChg>
        <pc:sldLayoutChg chg="modSp mod setBg">
          <pc:chgData name="Antonio Osamu Katagiri Tanaka" userId="2c28225e-d492-4964-8551-1b0a3c65dda0" providerId="ADAL" clId="{D962D6D7-454A-41C7-98A7-DA876A9E1509}" dt="2020-05-06T18:00:09.089" v="281" actId="1037"/>
          <pc:sldLayoutMkLst>
            <pc:docMk/>
            <pc:sldMasterMk cId="2403102699" sldId="2147483648"/>
            <pc:sldLayoutMk cId="3334238241" sldId="2147483659"/>
          </pc:sldLayoutMkLst>
          <pc:spChg chg="mod">
            <ac:chgData name="Antonio Osamu Katagiri Tanaka" userId="2c28225e-d492-4964-8551-1b0a3c65dda0" providerId="ADAL" clId="{D962D6D7-454A-41C7-98A7-DA876A9E1509}" dt="2020-05-06T18:00:09.089" v="281" actId="1037"/>
            <ac:spMkLst>
              <pc:docMk/>
              <pc:sldMasterMk cId="2403102699" sldId="2147483648"/>
              <pc:sldLayoutMk cId="3334238241" sldId="2147483659"/>
              <ac:spMk id="2" creationId="{59A06716-0DD5-4144-AB2F-21D187C810CF}"/>
            </ac:spMkLst>
          </pc:spChg>
          <pc:spChg chg="mod">
            <ac:chgData name="Antonio Osamu Katagiri Tanaka" userId="2c28225e-d492-4964-8551-1b0a3c65dda0" providerId="ADAL" clId="{D962D6D7-454A-41C7-98A7-DA876A9E1509}" dt="2020-05-06T18:00:09.089" v="281" actId="1037"/>
            <ac:spMkLst>
              <pc:docMk/>
              <pc:sldMasterMk cId="2403102699" sldId="2147483648"/>
              <pc:sldLayoutMk cId="3334238241" sldId="2147483659"/>
              <ac:spMk id="3" creationId="{041EE26B-79F2-4544-84CC-39A992C2302B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14:17:54.54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gnorePressure" value="1"/>
      <inkml:brushProperty name="inkEffects" value="silver"/>
      <inkml:brushProperty name="anchorX" value="-26568.26563"/>
      <inkml:brushProperty name="anchorY" value="-13048.70605"/>
      <inkml:brushProperty name="scaleFactor" value="0.5"/>
    </inkml:brush>
  </inkml:definitions>
  <inkml:trace contextRef="#ctx0" brushRef="#br0">1 1,'0'0,"0"0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424" y="125888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424" y="37266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6848" y="6489947"/>
            <a:ext cx="2743200" cy="365125"/>
          </a:xfrm>
        </p:spPr>
        <p:txBody>
          <a:bodyPr/>
          <a:lstStyle/>
          <a:p>
            <a:fld id="{90731ABD-EBC2-433F-B58F-CADA0E63E927}" type="datetime1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2024" y="6484091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1CB-2C73-41D6-A5E0-A3CBE094B6E1}" type="datetime1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3665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36965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181-5B74-44BF-AD18-F5DE3421F803}" type="datetime1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005" y="6492875"/>
            <a:ext cx="2743200" cy="365125"/>
          </a:xfrm>
        </p:spPr>
        <p:txBody>
          <a:bodyPr/>
          <a:lstStyle/>
          <a:p>
            <a:fld id="{D0C410B8-84C1-4E9C-B4AB-BBB25FED2D2D}" type="datetime1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4602" y="6492873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444" y="6492874"/>
            <a:ext cx="518556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865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865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06AC-1C6A-47B9-BCE2-5F048AA16EE3}" type="datetime1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3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E84-0301-4FFC-872F-2643339CA3A4}" type="datetime1">
              <a:rPr lang="en-GB" smtClean="0"/>
              <a:t>21/05/2020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329500"/>
            <a:ext cx="1123999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480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4802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7214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47214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7960-54CC-42D4-BCDB-E08C43EF06AF}" type="datetime1">
              <a:rPr lang="en-GB" smtClean="0"/>
              <a:t>21/05/2020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10A3-8637-4790-B12B-8FD8E1420A99}" type="datetime1">
              <a:rPr lang="en-GB" smtClean="0"/>
              <a:t>21/05/2020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06EA-8135-4DC5-BA0A-28CCC05DEFA0}" type="datetime1">
              <a:rPr lang="en-GB" smtClean="0"/>
              <a:t>21/05/2020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8DAA-A929-4F83-90EF-F41A94A7AEBF}" type="datetime1">
              <a:rPr lang="en-GB" smtClean="0"/>
              <a:t>21/05/2020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BC09-303C-492E-88C1-49700F40A5AD}" type="datetime1">
              <a:rPr lang="en-GB" smtClean="0"/>
              <a:t>21/05/2020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489774"/>
            <a:ext cx="112399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005" y="1962150"/>
            <a:ext cx="112399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2005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81F60144-7850-46D0-A9C3-9B5CC4C07D04}" type="datetime1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14602" y="64809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195" y="6492874"/>
            <a:ext cx="494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44F922D5-DBBB-4193-BE70-B740CC9842E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28304"/>
            <a:ext cx="9931400" cy="2387600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Dynamic Light Scattering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44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&lt;paper review&gt;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07979"/>
            <a:ext cx="9931400" cy="1655762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Osamu Katagiri-Tanaka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A01212611@itesm.mx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21 May, 2020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63F684D-F9B8-4049-8C56-9CC46EA7B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17" y="493153"/>
            <a:ext cx="8670496" cy="236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107-D7DB-4A9B-AA15-4038D49B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1A9A-8031-4781-96A0-B9A56569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5"/>
            <a:ext cx="11242960" cy="4351338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 point for discussion&gt;		: &lt;5min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&lt;another point for discussion&gt;	: ~20min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7BD6F-5EC3-42E2-B061-A46734EB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5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66F1337-2FAB-4952-8A2C-DD3D6D107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 r="8458"/>
          <a:stretch/>
        </p:blipFill>
        <p:spPr>
          <a:xfrm rot="5400000">
            <a:off x="1940506" y="2652488"/>
            <a:ext cx="4492168" cy="31801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3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EEECFF-D758-4880-81CF-42213FD856C6}"/>
              </a:ext>
            </a:extLst>
          </p:cNvPr>
          <p:cNvSpPr/>
          <p:nvPr/>
        </p:nvSpPr>
        <p:spPr>
          <a:xfrm>
            <a:off x="942833" y="6488667"/>
            <a:ext cx="10984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A. Bootz, V. Vogel, D. Schubert, J. Kreuter, Comparison of scanning electron microscopy, dynamic light scattering and analytical ultracentrifugation for the sizing of poly(butyl cyanoacrylate) nanoparticles, Eur. J. Pharm. Biopharm. 57 (2004) 369–375. https://doi.org/10.1016/S0939-6411(03)00193-0.</a:t>
            </a:r>
            <a:endParaRPr lang="en-GB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9E3F18-C22E-41A0-8CB1-E42050365966}"/>
              </a:ext>
            </a:extLst>
          </p:cNvPr>
          <p:cNvSpPr/>
          <p:nvPr/>
        </p:nvSpPr>
        <p:spPr>
          <a:xfrm>
            <a:off x="942833" y="0"/>
            <a:ext cx="11242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Three different methods were used to determine the size and size distribution of PBCA nanoparticles (nanoparticles formed by anionic emulsion polymerization of </a:t>
            </a:r>
            <a:r>
              <a:rPr lang="en-GB" sz="24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butylcyanoacrylate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in the presence of poloxamer 188 as a stabilizer).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50524D0-DE74-43D3-9229-5F4F2B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776340"/>
              </p:ext>
            </p:extLst>
          </p:nvPr>
        </p:nvGraphicFramePr>
        <p:xfrm>
          <a:off x="949039" y="1200329"/>
          <a:ext cx="11242961" cy="5288338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1628018">
                  <a:extLst>
                    <a:ext uri="{9D8B030D-6E8A-4147-A177-3AD203B41FA5}">
                      <a16:colId xmlns:a16="http://schemas.microsoft.com/office/drawing/2014/main" val="674751498"/>
                    </a:ext>
                  </a:extLst>
                </a:gridCol>
                <a:gridCol w="3204981">
                  <a:extLst>
                    <a:ext uri="{9D8B030D-6E8A-4147-A177-3AD203B41FA5}">
                      <a16:colId xmlns:a16="http://schemas.microsoft.com/office/drawing/2014/main" val="2775979840"/>
                    </a:ext>
                  </a:extLst>
                </a:gridCol>
                <a:gridCol w="3204981">
                  <a:extLst>
                    <a:ext uri="{9D8B030D-6E8A-4147-A177-3AD203B41FA5}">
                      <a16:colId xmlns:a16="http://schemas.microsoft.com/office/drawing/2014/main" val="2974649387"/>
                    </a:ext>
                  </a:extLst>
                </a:gridCol>
                <a:gridCol w="3204981">
                  <a:extLst>
                    <a:ext uri="{9D8B030D-6E8A-4147-A177-3AD203B41FA5}">
                      <a16:colId xmlns:a16="http://schemas.microsoft.com/office/drawing/2014/main" val="3655410494"/>
                    </a:ext>
                  </a:extLst>
                </a:gridCol>
              </a:tblGrid>
              <a:tr h="861243">
                <a:tc>
                  <a:txBody>
                    <a:bodyPr/>
                    <a:lstStyle/>
                    <a:p>
                      <a:pPr algn="ctr"/>
                      <a:endParaRPr lang="en-GB" sz="1800" b="1" kern="1200" noProof="0" dirty="0">
                        <a:solidFill>
                          <a:schemeClr val="accent4"/>
                        </a:solidFill>
                        <a:latin typeface="Arial Nova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accent4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scanning electron microscopy</a:t>
                      </a:r>
                    </a:p>
                    <a:p>
                      <a:pPr algn="ctr"/>
                      <a:r>
                        <a:rPr lang="en-GB" sz="2800" b="1" kern="1200" noProof="0" dirty="0">
                          <a:solidFill>
                            <a:schemeClr val="accent4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SEM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accent4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dynamic light scattering</a:t>
                      </a:r>
                    </a:p>
                    <a:p>
                      <a:pPr algn="ctr"/>
                      <a:r>
                        <a:rPr lang="en-GB" sz="2800" b="1" kern="1200" noProof="0" dirty="0">
                          <a:solidFill>
                            <a:schemeClr val="accent4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DLS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accent4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analytical ultracentrifugation</a:t>
                      </a:r>
                    </a:p>
                    <a:p>
                      <a:pPr algn="ctr"/>
                      <a:r>
                        <a:rPr lang="en-GB" sz="2800" b="1" kern="1200" noProof="0" dirty="0">
                          <a:solidFill>
                            <a:schemeClr val="accent4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AUC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545883"/>
                  </a:ext>
                </a:extLst>
              </a:tr>
              <a:tr h="695619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noProof="0" dirty="0">
                          <a:solidFill>
                            <a:schemeClr val="accent4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Particle diameter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167 nm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199 nm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184 nm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985745"/>
                  </a:ext>
                </a:extLst>
              </a:tr>
              <a:tr h="1412745">
                <a:tc rowSpan="2">
                  <a:txBody>
                    <a:bodyPr/>
                    <a:lstStyle/>
                    <a:p>
                      <a:pPr algn="ctr"/>
                      <a:r>
                        <a:rPr lang="en-GB" sz="1800" b="1" kern="1200" noProof="0" dirty="0">
                          <a:solidFill>
                            <a:schemeClr val="accent4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advantages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400" kern="12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detailed shape and morphological information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short time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and low cost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measurements can be obtained at low</a:t>
                      </a:r>
                    </a:p>
                    <a:p>
                      <a:pPr algn="ctr"/>
                      <a:r>
                        <a:rPr lang="en-GB" sz="2400" kern="12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particle concentrations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841298"/>
                  </a:ext>
                </a:extLst>
              </a:tr>
              <a:tr h="629370">
                <a:tc vMerge="1">
                  <a:txBody>
                    <a:bodyPr/>
                    <a:lstStyle/>
                    <a:p>
                      <a:pPr algn="ctr"/>
                      <a:endParaRPr lang="en-GB" sz="1800" b="1" kern="1200" noProof="0" dirty="0">
                        <a:solidFill>
                          <a:schemeClr val="accent4"/>
                        </a:solidFill>
                        <a:latin typeface="Arial Nova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GB" sz="2000" kern="120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 Nova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the movement of particles in a centrifuge (ANUC) shows a stronger size dependence than the diffusion coefficient (DLS)</a:t>
                      </a:r>
                      <a:endParaRPr lang="en-GB" sz="2000" kern="120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 Nova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kern="120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 Nova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15382"/>
                  </a:ext>
                </a:extLst>
              </a:tr>
              <a:tr h="1689361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noProof="0" dirty="0">
                          <a:solidFill>
                            <a:schemeClr val="accent4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disadvantages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risk of changes in particle properties during drying and contrasting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measurement will be identical or ~larger than the ‘real’ particle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sedimentation of nanoparticles shall be slow enough to obtain sufficient data points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61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3"/>
            <a:ext cx="11242960" cy="503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Conclusions: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F915F1-9C90-4B6E-AA0B-C9F4FCF704FA}"/>
              </a:ext>
            </a:extLst>
          </p:cNvPr>
          <p:cNvSpPr txBox="1">
            <a:spLocks/>
          </p:cNvSpPr>
          <p:nvPr/>
        </p:nvSpPr>
        <p:spPr>
          <a:xfrm>
            <a:off x="949040" y="1690688"/>
            <a:ext cx="1124296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&lt;Conclusion A&gt;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&lt;Conclusion B&gt;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9A467-EB4B-46FB-BBC1-89E7ED60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71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Q &amp; A">
            <a:extLst>
              <a:ext uri="{FF2B5EF4-FFF2-40B4-BE49-F238E27FC236}">
                <a16:creationId xmlns:a16="http://schemas.microsoft.com/office/drawing/2014/main" id="{2D3FFEBE-5388-4A46-A0AF-9ADC545628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F3B20E7-DFB7-496B-A1B1-F29CEEFDF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3"/>
          <a:stretch/>
        </p:blipFill>
        <p:spPr bwMode="auto">
          <a:xfrm>
            <a:off x="3794845" y="1519571"/>
            <a:ext cx="5538936" cy="374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F4E12-8FF6-4ADC-8AF4-F321F8D6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72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A&gt;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B&gt;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73096D-A30D-4C6A-BF79-9EB11251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13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14:cNvPr>
              <p14:cNvContentPartPr/>
              <p14:nvPr/>
            </p14:nvContentPartPr>
            <p14:xfrm>
              <a:off x="400573" y="73945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33" y="737692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7B46-6493-4536-8742-98DBC603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16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4381</TotalTime>
  <Words>262</Words>
  <Application>Microsoft Office PowerPoint</Application>
  <PresentationFormat>Widescreen</PresentationFormat>
  <Paragraphs>46</Paragraphs>
  <Slides>7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Nova</vt:lpstr>
      <vt:lpstr>Arial Nova Light</vt:lpstr>
      <vt:lpstr>Calibri</vt:lpstr>
      <vt:lpstr>Consolas</vt:lpstr>
      <vt:lpstr>Office Theme</vt:lpstr>
      <vt:lpstr>Dynamic Light Scattering &lt;paper review&gt;</vt:lpstr>
      <vt:lpstr>Agenda</vt:lpstr>
      <vt:lpstr>PowerPoint Presentation</vt:lpstr>
      <vt:lpstr>Conclusions: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KiraSensei 13</cp:lastModifiedBy>
  <cp:revision>10</cp:revision>
  <dcterms:created xsi:type="dcterms:W3CDTF">2019-03-28T22:09:57Z</dcterms:created>
  <dcterms:modified xsi:type="dcterms:W3CDTF">2020-05-21T17:45:08Z</dcterms:modified>
</cp:coreProperties>
</file>