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74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7FF"/>
    <a:srgbClr val="1F31FF"/>
    <a:srgbClr val="FF1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5"/>
    <p:restoredTop sz="86416"/>
  </p:normalViewPr>
  <p:slideViewPr>
    <p:cSldViewPr snapToGrid="0" snapToObjects="1">
      <p:cViewPr varScale="1">
        <p:scale>
          <a:sx n="124" d="100"/>
          <a:sy n="124" d="100"/>
        </p:scale>
        <p:origin x="7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9C433-8565-924E-9925-F84755EB51A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86621-86BD-9240-9FB7-D5C48DEA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3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86621-86BD-9240-9FB7-D5C48DEA34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64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08E2-A90E-B84B-A824-339E0317E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1A399-7E4F-A84A-83EB-7B6791675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9050-EFD7-BB4E-B73D-A3B72D18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4021-6B00-984E-AB57-781953CE0A1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C20F2-F8B1-7B46-9A67-429096FA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4A35-5776-4C42-AD0B-5C4FFAB5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5ECC-6525-4243-9140-A2FCD468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2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D969-37B6-E34E-BC89-477E4797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8DCAC-C085-EA44-ADAD-4164DF661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8ED7C-B131-2E41-8915-0830F855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4021-6B00-984E-AB57-781953CE0A1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62ACE-25A0-EA4F-A860-376457B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E5A2E-FC72-6F43-9822-EBE3A5F1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5ECC-6525-4243-9140-A2FCD468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9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6DE14-37D8-F84C-AE64-6454731DE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24BC2-BFFF-334B-BBFB-B955863C7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A9604-9C94-6A45-A014-4C5A93ED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4021-6B00-984E-AB57-781953CE0A1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2A218-3F68-C44E-9395-2F12F01E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FAA0A-F0A3-6749-AD97-50E5C935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5ECC-6525-4243-9140-A2FCD468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2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F8B7-0C9A-AA40-990F-9992ADF4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53"/>
            <a:ext cx="10515600" cy="933323"/>
          </a:xfrm>
        </p:spPr>
        <p:txBody>
          <a:bodyPr/>
          <a:lstStyle>
            <a:lvl1pPr>
              <a:defRPr>
                <a:solidFill>
                  <a:srgbClr val="1F31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5DA8-382B-3E40-B5FD-1E7E29541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0E6E7-5B5C-364C-B35D-A8DDA5FF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4021-6B00-984E-AB57-781953CE0A1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1F29A-CC74-BA44-97F2-1267EE34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2129C-B554-244C-B98B-CB114797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5ECC-6525-4243-9140-A2FCD468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6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E55C-9532-324D-9F18-3B69AF00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907A2-37E6-9A4E-99BC-A69533D5C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1FB48-2073-B640-9E05-2D86EC43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4021-6B00-984E-AB57-781953CE0A1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DF967-7E33-A840-ADB3-526A2CF7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E5CE2-E308-614E-AE52-1F53295A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5ECC-6525-4243-9140-A2FCD468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9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E88E-1239-3148-869C-787CB1A6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9536"/>
          </a:xfrm>
        </p:spPr>
        <p:txBody>
          <a:bodyPr>
            <a:normAutofit/>
          </a:bodyPr>
          <a:lstStyle>
            <a:lvl1pPr>
              <a:defRPr sz="4000">
                <a:solidFill>
                  <a:srgbClr val="1F31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BBB75-0CEC-4944-9BD8-D9BFAA9FB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EC988-F136-8245-9AF3-6A3F53BF3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62F81-3270-D347-8CFF-C2E980E8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4021-6B00-984E-AB57-781953CE0A1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80F4C-CF6F-E940-AF55-7B160439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05A3-92EE-BA47-BC5E-16314022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5ECC-6525-4243-9140-A2FCD468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5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2E6A-14A4-3546-9D35-E1924281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97"/>
            <a:ext cx="10515600" cy="905891"/>
          </a:xfrm>
        </p:spPr>
        <p:txBody>
          <a:bodyPr>
            <a:normAutofit/>
          </a:bodyPr>
          <a:lstStyle>
            <a:lvl1pPr>
              <a:defRPr sz="4000">
                <a:solidFill>
                  <a:srgbClr val="1F31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96666-7820-6645-A6B6-856036FD8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24AE5-3A96-7245-8AB2-887AC10C7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C07DD-122C-7440-AD92-0F79C2970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D70F2-78C9-4740-80AF-B065BE17D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5245C-9584-1540-AF5C-8C892091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4021-6B00-984E-AB57-781953CE0A1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7D886-634B-1042-B102-30CF2DF0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215C0-5D42-6149-8701-17020B0F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5ECC-6525-4243-9140-A2FCD468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7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18FD-09D4-BC4A-90F7-B80AE2E6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611"/>
          </a:xfrm>
        </p:spPr>
        <p:txBody>
          <a:bodyPr/>
          <a:lstStyle>
            <a:lvl1pPr>
              <a:defRPr>
                <a:solidFill>
                  <a:srgbClr val="1F31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093ED-BC1C-B24C-800B-B2664797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4021-6B00-984E-AB57-781953CE0A1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4AEEA-3C33-284D-A1DE-666E1D67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3BE97-E702-BA47-9254-F0616343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5ECC-6525-4243-9140-A2FCD468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5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EBAFE-24DA-9E43-AFC4-70590E28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4021-6B00-984E-AB57-781953CE0A1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31258B-F885-484B-818B-41374A03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8375-734C-754F-92CC-A706400B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5ECC-6525-4243-9140-A2FCD468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6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2ABB-A388-774A-8C84-9B6C2A74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98B5-202C-E14F-843E-F2D7C3E0C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61183-A5B0-F444-81FA-F0C3BCB38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ED4F-0C8F-524F-85FB-4FF6B474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4021-6B00-984E-AB57-781953CE0A1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9F283-863E-FE4E-A79F-1C377729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5C846-B635-B94F-BB58-FB17033F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5ECC-6525-4243-9140-A2FCD468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7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DF5B-7F78-C149-97D3-F5B0823A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D8B2A-E946-1040-BE40-A4AA86B41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69381-434F-3448-8ABD-63FF9BF16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09D9E-7325-3E46-B3A8-C34FF1E2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4021-6B00-984E-AB57-781953CE0A1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BE91B-9238-A94C-A973-054DD8F9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4DC42-B7DD-504C-85C5-261A5C02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5ECC-6525-4243-9140-A2FCD468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ECDB2-0478-554E-8C7A-F915F0CE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1CEB2-654B-1146-B4FF-9E60DC4C3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1DD2B-8F6B-074A-A4C9-051D83C25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4021-6B00-984E-AB57-781953CE0A1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7F71E-E2DC-F946-B3CD-A9C875069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30A18-AA09-4749-96C3-6AD521700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95ECC-6525-4243-9140-A2FCD468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2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F29A-B223-3146-83F4-F4BE10A6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332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MX" b="1" dirty="0">
                <a:solidFill>
                  <a:schemeClr val="bg1"/>
                </a:solidFill>
              </a:rPr>
              <a:t>Homework for Tuesday July 28</a:t>
            </a:r>
            <a:r>
              <a:rPr lang="en-MX" b="1" baseline="30000" dirty="0">
                <a:solidFill>
                  <a:schemeClr val="bg1"/>
                </a:solidFill>
              </a:rPr>
              <a:t>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041C-72EE-E04B-A536-2A9F04A9A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97" y="1334015"/>
            <a:ext cx="10613206" cy="50154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b="1" dirty="0"/>
          </a:p>
          <a:p>
            <a:pPr marL="457200" indent="-457200">
              <a:buFont typeface="+mj-lt"/>
              <a:buAutoNum type="arabicParenR"/>
            </a:pPr>
            <a:r>
              <a:rPr lang="en-US" sz="1800" b="1" dirty="0"/>
              <a:t>Read the paper attached to this mail and: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400" b="1" dirty="0"/>
              <a:t>Highlight the paper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400" b="1" dirty="0"/>
              <a:t>Write a no more than 250 words of your conclusions about your reading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400" b="1" dirty="0"/>
              <a:t>Upload the highlighted paper into the  corresponding GOOGLE DRIVE folder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400" b="1" dirty="0"/>
              <a:t>Upload your conclusions into the Activities folder</a:t>
            </a:r>
          </a:p>
        </p:txBody>
      </p:sp>
    </p:spTree>
    <p:extLst>
      <p:ext uri="{BB962C8B-B14F-4D97-AF65-F5344CB8AC3E}">
        <p14:creationId xmlns:p14="http://schemas.microsoft.com/office/powerpoint/2010/main" val="359273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13259</TotalTime>
  <Words>48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Homework for Tuesday July 28th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</dc:title>
  <dc:creator>Jaime Bonilla Ríos</dc:creator>
  <cp:lastModifiedBy>Jaime Bonilla Ríos</cp:lastModifiedBy>
  <cp:revision>371</cp:revision>
  <dcterms:created xsi:type="dcterms:W3CDTF">2019-08-28T00:53:54Z</dcterms:created>
  <dcterms:modified xsi:type="dcterms:W3CDTF">2020-07-28T01:35:37Z</dcterms:modified>
</cp:coreProperties>
</file>