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1" r:id="rId5"/>
  </p:sldMasterIdLst>
  <p:notesMasterIdLst>
    <p:notesMasterId r:id="rId15"/>
  </p:notesMasterIdLst>
  <p:handoutMasterIdLst>
    <p:handoutMasterId r:id="rId16"/>
  </p:handoutMasterIdLst>
  <p:sldIdLst>
    <p:sldId id="524" r:id="rId6"/>
    <p:sldId id="522" r:id="rId7"/>
    <p:sldId id="521" r:id="rId8"/>
    <p:sldId id="523" r:id="rId9"/>
    <p:sldId id="444" r:id="rId10"/>
    <p:sldId id="526" r:id="rId11"/>
    <p:sldId id="256" r:id="rId12"/>
    <p:sldId id="257" r:id="rId13"/>
    <p:sldId id="258"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3C"/>
    <a:srgbClr val="E18300"/>
    <a:srgbClr val="FFDA70"/>
    <a:srgbClr val="FFC800"/>
    <a:srgbClr val="FFAA00"/>
    <a:srgbClr val="0A7832"/>
    <a:srgbClr val="0A7828"/>
    <a:srgbClr val="0A7228"/>
    <a:srgbClr val="9B9B9B"/>
    <a:srgbClr val="FFE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6887F-C434-409C-A8D8-EE13312426A6}" v="55" dt="2020-07-29T05:03:10.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01" d="100"/>
          <a:sy n="101" d="100"/>
        </p:scale>
        <p:origin x="198" y="342"/>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Osamu Katagiri Tanaka" userId="2c28225e-d492-4964-8551-1b0a3c65dda0" providerId="ADAL" clId="{2376887F-C434-409C-A8D8-EE13312426A6}"/>
    <pc:docChg chg="undo custSel delSld modSld">
      <pc:chgData name="Antonio Osamu Katagiri Tanaka" userId="2c28225e-d492-4964-8551-1b0a3c65dda0" providerId="ADAL" clId="{2376887F-C434-409C-A8D8-EE13312426A6}" dt="2020-07-29T05:05:52.521" v="326" actId="47"/>
      <pc:docMkLst>
        <pc:docMk/>
      </pc:docMkLst>
      <pc:sldChg chg="addSp delSp modSp mod delAnim">
        <pc:chgData name="Antonio Osamu Katagiri Tanaka" userId="2c28225e-d492-4964-8551-1b0a3c65dda0" providerId="ADAL" clId="{2376887F-C434-409C-A8D8-EE13312426A6}" dt="2020-07-29T05:03:23.741" v="325" actId="1076"/>
        <pc:sldMkLst>
          <pc:docMk/>
          <pc:sldMk cId="110533229" sldId="524"/>
        </pc:sldMkLst>
        <pc:spChg chg="mod">
          <ac:chgData name="Antonio Osamu Katagiri Tanaka" userId="2c28225e-d492-4964-8551-1b0a3c65dda0" providerId="ADAL" clId="{2376887F-C434-409C-A8D8-EE13312426A6}" dt="2020-07-29T04:26:52.238" v="113" actId="1076"/>
          <ac:spMkLst>
            <pc:docMk/>
            <pc:sldMk cId="110533229" sldId="524"/>
            <ac:spMk id="824" creationId="{00000000-0000-0000-0000-000000000000}"/>
          </ac:spMkLst>
        </pc:spChg>
        <pc:spChg chg="mod topLvl">
          <ac:chgData name="Antonio Osamu Katagiri Tanaka" userId="2c28225e-d492-4964-8551-1b0a3c65dda0" providerId="ADAL" clId="{2376887F-C434-409C-A8D8-EE13312426A6}" dt="2020-07-29T04:59:18.647" v="312" actId="1076"/>
          <ac:spMkLst>
            <pc:docMk/>
            <pc:sldMk cId="110533229" sldId="524"/>
            <ac:spMk id="852" creationId="{00000000-0000-0000-0000-000000000000}"/>
          </ac:spMkLst>
        </pc:spChg>
        <pc:spChg chg="del mod">
          <ac:chgData name="Antonio Osamu Katagiri Tanaka" userId="2c28225e-d492-4964-8551-1b0a3c65dda0" providerId="ADAL" clId="{2376887F-C434-409C-A8D8-EE13312426A6}" dt="2020-07-29T03:18:15.197" v="3" actId="478"/>
          <ac:spMkLst>
            <pc:docMk/>
            <pc:sldMk cId="110533229" sldId="524"/>
            <ac:spMk id="1721" creationId="{00000000-0000-0000-0000-000000000000}"/>
          </ac:spMkLst>
        </pc:spChg>
        <pc:spChg chg="del topLvl">
          <ac:chgData name="Antonio Osamu Katagiri Tanaka" userId="2c28225e-d492-4964-8551-1b0a3c65dda0" providerId="ADAL" clId="{2376887F-C434-409C-A8D8-EE13312426A6}" dt="2020-07-29T03:18:42.392" v="8" actId="478"/>
          <ac:spMkLst>
            <pc:docMk/>
            <pc:sldMk cId="110533229" sldId="524"/>
            <ac:spMk id="1744" creationId="{00000000-0000-0000-0000-000000000000}"/>
          </ac:spMkLst>
        </pc:spChg>
        <pc:spChg chg="del">
          <ac:chgData name="Antonio Osamu Katagiri Tanaka" userId="2c28225e-d492-4964-8551-1b0a3c65dda0" providerId="ADAL" clId="{2376887F-C434-409C-A8D8-EE13312426A6}" dt="2020-07-29T03:18:39.646" v="7" actId="478"/>
          <ac:spMkLst>
            <pc:docMk/>
            <pc:sldMk cId="110533229" sldId="524"/>
            <ac:spMk id="1745" creationId="{00000000-0000-0000-0000-000000000000}"/>
          </ac:spMkLst>
        </pc:spChg>
        <pc:grpChg chg="del">
          <ac:chgData name="Antonio Osamu Katagiri Tanaka" userId="2c28225e-d492-4964-8551-1b0a3c65dda0" providerId="ADAL" clId="{2376887F-C434-409C-A8D8-EE13312426A6}" dt="2020-07-29T03:18:42.392" v="8" actId="478"/>
          <ac:grpSpMkLst>
            <pc:docMk/>
            <pc:sldMk cId="110533229" sldId="524"/>
            <ac:grpSpMk id="3" creationId="{00000000-0000-0000-0000-000000000000}"/>
          </ac:grpSpMkLst>
        </pc:grpChg>
        <pc:grpChg chg="del">
          <ac:chgData name="Antonio Osamu Katagiri Tanaka" userId="2c28225e-d492-4964-8551-1b0a3c65dda0" providerId="ADAL" clId="{2376887F-C434-409C-A8D8-EE13312426A6}" dt="2020-07-29T03:18:17.280" v="4" actId="478"/>
          <ac:grpSpMkLst>
            <pc:docMk/>
            <pc:sldMk cId="110533229" sldId="524"/>
            <ac:grpSpMk id="4" creationId="{00000000-0000-0000-0000-000000000000}"/>
          </ac:grpSpMkLst>
        </pc:grpChg>
        <pc:grpChg chg="del">
          <ac:chgData name="Antonio Osamu Katagiri Tanaka" userId="2c28225e-d492-4964-8551-1b0a3c65dda0" providerId="ADAL" clId="{2376887F-C434-409C-A8D8-EE13312426A6}" dt="2020-07-29T03:18:28.178" v="5" actId="478"/>
          <ac:grpSpMkLst>
            <pc:docMk/>
            <pc:sldMk cId="110533229" sldId="524"/>
            <ac:grpSpMk id="5" creationId="{00000000-0000-0000-0000-000000000000}"/>
          </ac:grpSpMkLst>
        </pc:grpChg>
        <pc:grpChg chg="del">
          <ac:chgData name="Antonio Osamu Katagiri Tanaka" userId="2c28225e-d492-4964-8551-1b0a3c65dda0" providerId="ADAL" clId="{2376887F-C434-409C-A8D8-EE13312426A6}" dt="2020-07-29T03:18:31.617" v="6" actId="478"/>
          <ac:grpSpMkLst>
            <pc:docMk/>
            <pc:sldMk cId="110533229" sldId="524"/>
            <ac:grpSpMk id="7" creationId="{00000000-0000-0000-0000-000000000000}"/>
          </ac:grpSpMkLst>
        </pc:grpChg>
        <pc:grpChg chg="add mod topLvl">
          <ac:chgData name="Antonio Osamu Katagiri Tanaka" userId="2c28225e-d492-4964-8551-1b0a3c65dda0" providerId="ADAL" clId="{2376887F-C434-409C-A8D8-EE13312426A6}" dt="2020-07-29T05:03:06.441" v="321" actId="165"/>
          <ac:grpSpMkLst>
            <pc:docMk/>
            <pc:sldMk cId="110533229" sldId="524"/>
            <ac:grpSpMk id="44" creationId="{7032A681-0BF4-4692-A8D9-468EE400762C}"/>
          </ac:grpSpMkLst>
        </pc:grpChg>
        <pc:grpChg chg="add del mod">
          <ac:chgData name="Antonio Osamu Katagiri Tanaka" userId="2c28225e-d492-4964-8551-1b0a3c65dda0" providerId="ADAL" clId="{2376887F-C434-409C-A8D8-EE13312426A6}" dt="2020-07-29T05:03:06.441" v="321" actId="165"/>
          <ac:grpSpMkLst>
            <pc:docMk/>
            <pc:sldMk cId="110533229" sldId="524"/>
            <ac:grpSpMk id="787" creationId="{F584E5C9-BC5F-4921-BEDA-6AD079B3A03A}"/>
          </ac:grpSpMkLst>
        </pc:grpChg>
        <pc:grpChg chg="del">
          <ac:chgData name="Antonio Osamu Katagiri Tanaka" userId="2c28225e-d492-4964-8551-1b0a3c65dda0" providerId="ADAL" clId="{2376887F-C434-409C-A8D8-EE13312426A6}" dt="2020-07-29T03:19:54.682" v="10" actId="478"/>
          <ac:grpSpMkLst>
            <pc:docMk/>
            <pc:sldMk cId="110533229" sldId="524"/>
            <ac:grpSpMk id="853" creationId="{00000000-0000-0000-0000-000000000000}"/>
          </ac:grpSpMkLst>
        </pc:grpChg>
        <pc:picChg chg="add del mod">
          <ac:chgData name="Antonio Osamu Katagiri Tanaka" userId="2c28225e-d492-4964-8551-1b0a3c65dda0" providerId="ADAL" clId="{2376887F-C434-409C-A8D8-EE13312426A6}" dt="2020-07-29T03:20:18.910" v="14" actId="478"/>
          <ac:picMkLst>
            <pc:docMk/>
            <pc:sldMk cId="110533229" sldId="524"/>
            <ac:picMk id="8" creationId="{0CBBF6BB-60AF-4A5A-910D-02EFF98168CE}"/>
          </ac:picMkLst>
        </pc:picChg>
        <pc:picChg chg="add del mod">
          <ac:chgData name="Antonio Osamu Katagiri Tanaka" userId="2c28225e-d492-4964-8551-1b0a3c65dda0" providerId="ADAL" clId="{2376887F-C434-409C-A8D8-EE13312426A6}" dt="2020-07-29T04:00:18.481" v="23" actId="478"/>
          <ac:picMkLst>
            <pc:docMk/>
            <pc:sldMk cId="110533229" sldId="524"/>
            <ac:picMk id="9" creationId="{1C434BB2-06F2-4CF2-A681-D8B4A60883D5}"/>
          </ac:picMkLst>
        </pc:picChg>
        <pc:picChg chg="add del mod">
          <ac:chgData name="Antonio Osamu Katagiri Tanaka" userId="2c28225e-d492-4964-8551-1b0a3c65dda0" providerId="ADAL" clId="{2376887F-C434-409C-A8D8-EE13312426A6}" dt="2020-07-29T04:00:52.049" v="25"/>
          <ac:picMkLst>
            <pc:docMk/>
            <pc:sldMk cId="110533229" sldId="524"/>
            <ac:picMk id="10" creationId="{D0F9CDF3-87CB-42CB-BE5D-BBDB6E16864D}"/>
          </ac:picMkLst>
        </pc:picChg>
        <pc:picChg chg="add del mod">
          <ac:chgData name="Antonio Osamu Katagiri Tanaka" userId="2c28225e-d492-4964-8551-1b0a3c65dda0" providerId="ADAL" clId="{2376887F-C434-409C-A8D8-EE13312426A6}" dt="2020-07-29T04:01:13.570" v="27"/>
          <ac:picMkLst>
            <pc:docMk/>
            <pc:sldMk cId="110533229" sldId="524"/>
            <ac:picMk id="11" creationId="{A0375708-BD57-4222-AC03-F17B15D789C6}"/>
          </ac:picMkLst>
        </pc:picChg>
        <pc:picChg chg="add del mod">
          <ac:chgData name="Antonio Osamu Katagiri Tanaka" userId="2c28225e-d492-4964-8551-1b0a3c65dda0" providerId="ADAL" clId="{2376887F-C434-409C-A8D8-EE13312426A6}" dt="2020-07-29T04:01:41.919" v="31"/>
          <ac:picMkLst>
            <pc:docMk/>
            <pc:sldMk cId="110533229" sldId="524"/>
            <ac:picMk id="12" creationId="{7CE21E15-108B-4C46-991D-1DB9574CEE80}"/>
          </ac:picMkLst>
        </pc:picChg>
        <pc:picChg chg="add del">
          <ac:chgData name="Antonio Osamu Katagiri Tanaka" userId="2c28225e-d492-4964-8551-1b0a3c65dda0" providerId="ADAL" clId="{2376887F-C434-409C-A8D8-EE13312426A6}" dt="2020-07-29T04:01:52.813" v="33"/>
          <ac:picMkLst>
            <pc:docMk/>
            <pc:sldMk cId="110533229" sldId="524"/>
            <ac:picMk id="13" creationId="{2654A878-7CF2-48EF-92BA-35AFA7C1D2E2}"/>
          </ac:picMkLst>
        </pc:picChg>
        <pc:picChg chg="add del">
          <ac:chgData name="Antonio Osamu Katagiri Tanaka" userId="2c28225e-d492-4964-8551-1b0a3c65dda0" providerId="ADAL" clId="{2376887F-C434-409C-A8D8-EE13312426A6}" dt="2020-07-29T04:02:03.183" v="35"/>
          <ac:picMkLst>
            <pc:docMk/>
            <pc:sldMk cId="110533229" sldId="524"/>
            <ac:picMk id="14" creationId="{1EC8AF7C-4185-48AF-84F0-DDB6AC9B5BAF}"/>
          </ac:picMkLst>
        </pc:picChg>
        <pc:picChg chg="add del mod">
          <ac:chgData name="Antonio Osamu Katagiri Tanaka" userId="2c28225e-d492-4964-8551-1b0a3c65dda0" providerId="ADAL" clId="{2376887F-C434-409C-A8D8-EE13312426A6}" dt="2020-07-29T04:04:43.263" v="42"/>
          <ac:picMkLst>
            <pc:docMk/>
            <pc:sldMk cId="110533229" sldId="524"/>
            <ac:picMk id="16" creationId="{4BEA3F82-579B-44F8-9559-FA22855FF1D3}"/>
          </ac:picMkLst>
        </pc:picChg>
        <pc:picChg chg="add del mod">
          <ac:chgData name="Antonio Osamu Katagiri Tanaka" userId="2c28225e-d492-4964-8551-1b0a3c65dda0" providerId="ADAL" clId="{2376887F-C434-409C-A8D8-EE13312426A6}" dt="2020-07-29T04:12:21.483" v="48" actId="478"/>
          <ac:picMkLst>
            <pc:docMk/>
            <pc:sldMk cId="110533229" sldId="524"/>
            <ac:picMk id="18" creationId="{4F19173C-4283-4E27-ACAC-5E8685CA77C1}"/>
          </ac:picMkLst>
        </pc:picChg>
        <pc:picChg chg="add mod">
          <ac:chgData name="Antonio Osamu Katagiri Tanaka" userId="2c28225e-d492-4964-8551-1b0a3c65dda0" providerId="ADAL" clId="{2376887F-C434-409C-A8D8-EE13312426A6}" dt="2020-07-29T05:03:06.441" v="321" actId="165"/>
          <ac:picMkLst>
            <pc:docMk/>
            <pc:sldMk cId="110533229" sldId="524"/>
            <ac:picMk id="20" creationId="{548BA7AA-DF8E-4E04-AA10-1C05EB8E51C6}"/>
          </ac:picMkLst>
        </pc:picChg>
        <pc:picChg chg="add mod">
          <ac:chgData name="Antonio Osamu Katagiri Tanaka" userId="2c28225e-d492-4964-8551-1b0a3c65dda0" providerId="ADAL" clId="{2376887F-C434-409C-A8D8-EE13312426A6}" dt="2020-07-29T05:03:06.441" v="321" actId="165"/>
          <ac:picMkLst>
            <pc:docMk/>
            <pc:sldMk cId="110533229" sldId="524"/>
            <ac:picMk id="22" creationId="{C1D80C90-A5AB-40A6-B116-FA178CDFAB35}"/>
          </ac:picMkLst>
        </pc:picChg>
        <pc:picChg chg="add mod">
          <ac:chgData name="Antonio Osamu Katagiri Tanaka" userId="2c28225e-d492-4964-8551-1b0a3c65dda0" providerId="ADAL" clId="{2376887F-C434-409C-A8D8-EE13312426A6}" dt="2020-07-29T05:03:06.441" v="321" actId="165"/>
          <ac:picMkLst>
            <pc:docMk/>
            <pc:sldMk cId="110533229" sldId="524"/>
            <ac:picMk id="24" creationId="{F4CCAFAE-F1B9-4F99-9F6C-B3E183EAF402}"/>
          </ac:picMkLst>
        </pc:picChg>
        <pc:picChg chg="add mod">
          <ac:chgData name="Antonio Osamu Katagiri Tanaka" userId="2c28225e-d492-4964-8551-1b0a3c65dda0" providerId="ADAL" clId="{2376887F-C434-409C-A8D8-EE13312426A6}" dt="2020-07-29T05:03:06.441" v="321" actId="165"/>
          <ac:picMkLst>
            <pc:docMk/>
            <pc:sldMk cId="110533229" sldId="524"/>
            <ac:picMk id="26" creationId="{4B4C3A59-C560-4C3D-89E1-AEFAB64E0F14}"/>
          </ac:picMkLst>
        </pc:picChg>
        <pc:picChg chg="add mod">
          <ac:chgData name="Antonio Osamu Katagiri Tanaka" userId="2c28225e-d492-4964-8551-1b0a3c65dda0" providerId="ADAL" clId="{2376887F-C434-409C-A8D8-EE13312426A6}" dt="2020-07-29T05:03:06.441" v="321" actId="165"/>
          <ac:picMkLst>
            <pc:docMk/>
            <pc:sldMk cId="110533229" sldId="524"/>
            <ac:picMk id="28" creationId="{FC2D9FD1-2E02-48B4-AFBB-5CCCA8B27D47}"/>
          </ac:picMkLst>
        </pc:picChg>
        <pc:picChg chg="add mod">
          <ac:chgData name="Antonio Osamu Katagiri Tanaka" userId="2c28225e-d492-4964-8551-1b0a3c65dda0" providerId="ADAL" clId="{2376887F-C434-409C-A8D8-EE13312426A6}" dt="2020-07-29T05:03:06.441" v="321" actId="165"/>
          <ac:picMkLst>
            <pc:docMk/>
            <pc:sldMk cId="110533229" sldId="524"/>
            <ac:picMk id="30" creationId="{3B977CFB-7728-49A1-9C35-1D5CCD84829A}"/>
          </ac:picMkLst>
        </pc:picChg>
        <pc:picChg chg="add mod">
          <ac:chgData name="Antonio Osamu Katagiri Tanaka" userId="2c28225e-d492-4964-8551-1b0a3c65dda0" providerId="ADAL" clId="{2376887F-C434-409C-A8D8-EE13312426A6}" dt="2020-07-29T05:03:06.441" v="321" actId="165"/>
          <ac:picMkLst>
            <pc:docMk/>
            <pc:sldMk cId="110533229" sldId="524"/>
            <ac:picMk id="32" creationId="{376BBE10-52F8-4EDB-86DC-B3E592226E97}"/>
          </ac:picMkLst>
        </pc:picChg>
        <pc:picChg chg="add mod">
          <ac:chgData name="Antonio Osamu Katagiri Tanaka" userId="2c28225e-d492-4964-8551-1b0a3c65dda0" providerId="ADAL" clId="{2376887F-C434-409C-A8D8-EE13312426A6}" dt="2020-07-29T05:03:06.441" v="321" actId="165"/>
          <ac:picMkLst>
            <pc:docMk/>
            <pc:sldMk cId="110533229" sldId="524"/>
            <ac:picMk id="34" creationId="{967678CD-1B5E-41A0-B676-FBB1CF2471DC}"/>
          </ac:picMkLst>
        </pc:picChg>
        <pc:picChg chg="add mod">
          <ac:chgData name="Antonio Osamu Katagiri Tanaka" userId="2c28225e-d492-4964-8551-1b0a3c65dda0" providerId="ADAL" clId="{2376887F-C434-409C-A8D8-EE13312426A6}" dt="2020-07-29T05:03:06.441" v="321" actId="165"/>
          <ac:picMkLst>
            <pc:docMk/>
            <pc:sldMk cId="110533229" sldId="524"/>
            <ac:picMk id="36" creationId="{AF4E9BF2-47E8-4E6E-BDE0-D4315DE9827B}"/>
          </ac:picMkLst>
        </pc:picChg>
        <pc:picChg chg="add mod">
          <ac:chgData name="Antonio Osamu Katagiri Tanaka" userId="2c28225e-d492-4964-8551-1b0a3c65dda0" providerId="ADAL" clId="{2376887F-C434-409C-A8D8-EE13312426A6}" dt="2020-07-29T05:03:06.441" v="321" actId="165"/>
          <ac:picMkLst>
            <pc:docMk/>
            <pc:sldMk cId="110533229" sldId="524"/>
            <ac:picMk id="38" creationId="{EF5A974D-3C25-4493-8145-50138C8F196B}"/>
          </ac:picMkLst>
        </pc:picChg>
        <pc:picChg chg="add mod">
          <ac:chgData name="Antonio Osamu Katagiri Tanaka" userId="2c28225e-d492-4964-8551-1b0a3c65dda0" providerId="ADAL" clId="{2376887F-C434-409C-A8D8-EE13312426A6}" dt="2020-07-29T05:03:06.441" v="321" actId="165"/>
          <ac:picMkLst>
            <pc:docMk/>
            <pc:sldMk cId="110533229" sldId="524"/>
            <ac:picMk id="39" creationId="{8705CF67-7212-4E70-9C89-6740A722E315}"/>
          </ac:picMkLst>
        </pc:picChg>
        <pc:picChg chg="add mod">
          <ac:chgData name="Antonio Osamu Katagiri Tanaka" userId="2c28225e-d492-4964-8551-1b0a3c65dda0" providerId="ADAL" clId="{2376887F-C434-409C-A8D8-EE13312426A6}" dt="2020-07-29T05:03:06.441" v="321" actId="165"/>
          <ac:picMkLst>
            <pc:docMk/>
            <pc:sldMk cId="110533229" sldId="524"/>
            <ac:picMk id="41" creationId="{F4431FEE-C49C-44FA-B52B-3A1164CCC3F4}"/>
          </ac:picMkLst>
        </pc:picChg>
        <pc:picChg chg="add mod">
          <ac:chgData name="Antonio Osamu Katagiri Tanaka" userId="2c28225e-d492-4964-8551-1b0a3c65dda0" providerId="ADAL" clId="{2376887F-C434-409C-A8D8-EE13312426A6}" dt="2020-07-29T05:03:06.441" v="321" actId="165"/>
          <ac:picMkLst>
            <pc:docMk/>
            <pc:sldMk cId="110533229" sldId="524"/>
            <ac:picMk id="43" creationId="{A920381E-B7CF-48FA-B23B-8EAB596DA423}"/>
          </ac:picMkLst>
        </pc:picChg>
        <pc:picChg chg="add del mod">
          <ac:chgData name="Antonio Osamu Katagiri Tanaka" userId="2c28225e-d492-4964-8551-1b0a3c65dda0" providerId="ADAL" clId="{2376887F-C434-409C-A8D8-EE13312426A6}" dt="2020-07-29T05:00:01.860" v="314"/>
          <ac:picMkLst>
            <pc:docMk/>
            <pc:sldMk cId="110533229" sldId="524"/>
            <ac:picMk id="788" creationId="{96CD661D-B53E-4482-BD55-565851198866}"/>
          </ac:picMkLst>
        </pc:picChg>
        <pc:picChg chg="add mod">
          <ac:chgData name="Antonio Osamu Katagiri Tanaka" userId="2c28225e-d492-4964-8551-1b0a3c65dda0" providerId="ADAL" clId="{2376887F-C434-409C-A8D8-EE13312426A6}" dt="2020-07-29T05:03:23.741" v="325" actId="1076"/>
          <ac:picMkLst>
            <pc:docMk/>
            <pc:sldMk cId="110533229" sldId="524"/>
            <ac:picMk id="790" creationId="{410B6BB4-7B93-441A-A8C7-7423E9AB93A7}"/>
          </ac:picMkLst>
        </pc:picChg>
        <pc:cxnChg chg="add del">
          <ac:chgData name="Antonio Osamu Katagiri Tanaka" userId="2c28225e-d492-4964-8551-1b0a3c65dda0" providerId="ADAL" clId="{2376887F-C434-409C-A8D8-EE13312426A6}" dt="2020-07-29T04:54:40.675" v="218" actId="11529"/>
          <ac:cxnSpMkLst>
            <pc:docMk/>
            <pc:sldMk cId="110533229" sldId="524"/>
            <ac:cxnSpMk id="46" creationId="{39BF9167-A098-4FE5-B2B2-E309292E01BB}"/>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48" creationId="{829D4673-A71F-4D55-8369-1053A5C312A7}"/>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46" creationId="{14DF38F7-2CCD-4F9E-9BB6-6974373ADA00}"/>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47" creationId="{D0B31961-0343-4272-A5E8-44503E28300D}"/>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48" creationId="{AC426533-3463-481D-B975-FE3AB64CA1FC}"/>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49" creationId="{98C8061C-842F-4190-8192-099C8D09D1EC}"/>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0" creationId="{B5B96C18-E236-4406-955C-BEDE19B3568B}"/>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1" creationId="{C1A189E1-3BF9-4B43-9254-EBA803207068}"/>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2" creationId="{75F68857-BE79-4A59-B04D-804B6D0EA416}"/>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3" creationId="{CF2BBF1C-7CB9-400C-AEF1-F3B3DBE5EFC6}"/>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4" creationId="{038D4FC3-0100-49A7-8159-67C2BF501DF8}"/>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5" creationId="{4338E755-5B86-4B80-88D3-65E3A46DC366}"/>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6" creationId="{1A7F3E39-FB7C-4E59-B0F1-672853744FD7}"/>
          </ac:cxnSpMkLst>
        </pc:cxnChg>
        <pc:cxnChg chg="add del mod">
          <ac:chgData name="Antonio Osamu Katagiri Tanaka" userId="2c28225e-d492-4964-8551-1b0a3c65dda0" providerId="ADAL" clId="{2376887F-C434-409C-A8D8-EE13312426A6}" dt="2020-07-29T04:57:16.042" v="259"/>
          <ac:cxnSpMkLst>
            <pc:docMk/>
            <pc:sldMk cId="110533229" sldId="524"/>
            <ac:cxnSpMk id="1757" creationId="{0756D8AF-A32D-468F-8CDD-33FC951631F5}"/>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8" creationId="{83759F8F-990F-4A00-A237-BD3FD4902076}"/>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59" creationId="{760954E4-6ECB-49AA-94A4-C2DFE4F60AEA}"/>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60" creationId="{377CA528-7985-4486-A40A-B3571B382404}"/>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61" creationId="{EEF63325-415E-4661-A168-6CA79A0E32B3}"/>
          </ac:cxnSpMkLst>
        </pc:cxnChg>
        <pc:cxnChg chg="add mod topLvl">
          <ac:chgData name="Antonio Osamu Katagiri Tanaka" userId="2c28225e-d492-4964-8551-1b0a3c65dda0" providerId="ADAL" clId="{2376887F-C434-409C-A8D8-EE13312426A6}" dt="2020-07-29T05:03:06.441" v="321" actId="165"/>
          <ac:cxnSpMkLst>
            <pc:docMk/>
            <pc:sldMk cId="110533229" sldId="524"/>
            <ac:cxnSpMk id="1762" creationId="{C3C73330-8226-42B6-8ECB-FA6349F4750A}"/>
          </ac:cxnSpMkLst>
        </pc:cxnChg>
        <pc:cxnChg chg="add mod">
          <ac:chgData name="Antonio Osamu Katagiri Tanaka" userId="2c28225e-d492-4964-8551-1b0a3c65dda0" providerId="ADAL" clId="{2376887F-C434-409C-A8D8-EE13312426A6}" dt="2020-07-29T05:03:19.787" v="324" actId="14100"/>
          <ac:cxnSpMkLst>
            <pc:docMk/>
            <pc:sldMk cId="110533229" sldId="524"/>
            <ac:cxnSpMk id="1763" creationId="{3888B0AD-8E16-4F3D-9E16-B8E5C896C041}"/>
          </ac:cxnSpMkLst>
        </pc:cxnChg>
      </pc:sldChg>
      <pc:sldChg chg="addSp delSp modSp del mod">
        <pc:chgData name="Antonio Osamu Katagiri Tanaka" userId="2c28225e-d492-4964-8551-1b0a3c65dda0" providerId="ADAL" clId="{2376887F-C434-409C-A8D8-EE13312426A6}" dt="2020-07-29T05:05:52.521" v="326" actId="47"/>
        <pc:sldMkLst>
          <pc:docMk/>
          <pc:sldMk cId="657288578" sldId="527"/>
        </pc:sldMkLst>
        <pc:spChg chg="add del mod">
          <ac:chgData name="Antonio Osamu Katagiri Tanaka" userId="2c28225e-d492-4964-8551-1b0a3c65dda0" providerId="ADAL" clId="{2376887F-C434-409C-A8D8-EE13312426A6}" dt="2020-07-29T03:16:00.605" v="1" actId="478"/>
          <ac:spMkLst>
            <pc:docMk/>
            <pc:sldMk cId="657288578" sldId="527"/>
            <ac:spMk id="2" creationId="{EE603AA5-EBB0-4CC2-9682-A2B4E0F8E76C}"/>
          </ac:spMkLst>
        </pc:spChg>
      </pc:sldChg>
      <pc:sldMasterChg chg="delSldLayout">
        <pc:chgData name="Antonio Osamu Katagiri Tanaka" userId="2c28225e-d492-4964-8551-1b0a3c65dda0" providerId="ADAL" clId="{2376887F-C434-409C-A8D8-EE13312426A6}" dt="2020-07-29T05:05:52.521" v="326" actId="47"/>
        <pc:sldMasterMkLst>
          <pc:docMk/>
          <pc:sldMasterMk cId="0" sldId="2147483648"/>
        </pc:sldMasterMkLst>
        <pc:sldLayoutChg chg="del">
          <pc:chgData name="Antonio Osamu Katagiri Tanaka" userId="2c28225e-d492-4964-8551-1b0a3c65dda0" providerId="ADAL" clId="{2376887F-C434-409C-A8D8-EE13312426A6}" dt="2020-07-29T05:05:52.521" v="326" actId="47"/>
          <pc:sldLayoutMkLst>
            <pc:docMk/>
            <pc:sldMasterMk cId="0" sldId="2147483648"/>
            <pc:sldLayoutMk cId="303800443" sldId="214748366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7/28/2020</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7/28/2020</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3</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4</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5</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6</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sp>
        <p:nvSpPr>
          <p:cNvPr id="248" name="Title 247"/>
          <p:cNvSpPr>
            <a:spLocks noGrp="1"/>
          </p:cNvSpPr>
          <p:nvPr userDrawn="1">
            <p:ph type="title" hasCustomPrompt="1"/>
          </p:nvPr>
        </p:nvSpPr>
        <p:spPr>
          <a:xfrm>
            <a:off x="6490585" y="306680"/>
            <a:ext cx="5016005" cy="535029"/>
          </a:xfrm>
        </p:spPr>
        <p:txBody>
          <a:bodyPr lIns="0" tIns="0" rIns="0" bIns="0">
            <a:normAutofit/>
          </a:bodyPr>
          <a:lstStyle>
            <a:lvl1pPr algn="r">
              <a:defRPr sz="2250" b="1">
                <a:solidFill>
                  <a:schemeClr val="tx1"/>
                </a:solidFill>
              </a:defRPr>
            </a:lvl1pPr>
          </a:lstStyle>
          <a:p>
            <a:r>
              <a:rPr lang="en-US" dirty="0"/>
              <a:t>INFOGRAPHIC</a:t>
            </a:r>
            <a:br>
              <a:rPr lang="en-US" dirty="0"/>
            </a:br>
            <a:r>
              <a:rPr lang="en-US" dirty="0"/>
              <a:t>ELEMENTS:</a:t>
            </a:r>
          </a:p>
        </p:txBody>
      </p:sp>
      <p:sp>
        <p:nvSpPr>
          <p:cNvPr id="254" name="Text Placeholder 253"/>
          <p:cNvSpPr>
            <a:spLocks noGrp="1"/>
          </p:cNvSpPr>
          <p:nvPr userDrawn="1">
            <p:ph type="body" sz="quarter" idx="10" hasCustomPrompt="1"/>
          </p:nvPr>
        </p:nvSpPr>
        <p:spPr>
          <a:xfrm>
            <a:off x="9245944" y="856914"/>
            <a:ext cx="2240261" cy="246796"/>
          </a:xfrm>
        </p:spPr>
        <p:txBody>
          <a:bodyPr lIns="0" tIns="0" rIns="0" bIns="0">
            <a:noAutofit/>
          </a:bodyPr>
          <a:lstStyle>
            <a:lvl1pPr marL="0" indent="0" algn="r">
              <a:buNone/>
              <a:defRPr sz="1650" i="1">
                <a:solidFill>
                  <a:schemeClr val="bg2"/>
                </a:solidFill>
              </a:defRPr>
            </a:lvl1pPr>
            <a:lvl2pPr marL="257175" indent="0" algn="r">
              <a:buNone/>
              <a:defRPr sz="1650">
                <a:solidFill>
                  <a:schemeClr val="bg2"/>
                </a:solidFill>
              </a:defRPr>
            </a:lvl2pPr>
            <a:lvl3pPr marL="514350" indent="0" algn="r">
              <a:buNone/>
              <a:defRPr sz="1650">
                <a:solidFill>
                  <a:schemeClr val="bg2"/>
                </a:solidFill>
              </a:defRPr>
            </a:lvl3pPr>
            <a:lvl4pPr marL="771525" indent="0" algn="r">
              <a:buNone/>
              <a:defRPr sz="1650">
                <a:solidFill>
                  <a:schemeClr val="bg2"/>
                </a:solidFill>
              </a:defRPr>
            </a:lvl4pPr>
            <a:lvl5pPr marL="1028700" indent="0" algn="r">
              <a:buNone/>
              <a:defRPr sz="1650">
                <a:solidFill>
                  <a:schemeClr val="bg2"/>
                </a:solidFill>
              </a:defRPr>
            </a:lvl5pPr>
          </a:lstStyle>
          <a:p>
            <a:pPr lvl="0"/>
            <a:r>
              <a:rPr lang="en-US" dirty="0"/>
              <a:t>Shapes</a:t>
            </a:r>
          </a:p>
        </p:txBody>
      </p:sp>
    </p:spTree>
    <p:extLst>
      <p:ext uri="{BB962C8B-B14F-4D97-AF65-F5344CB8AC3E}">
        <p14:creationId xmlns:p14="http://schemas.microsoft.com/office/powerpoint/2010/main" val="3599130622"/>
      </p:ext>
    </p:extLst>
  </p:cSld>
  <p:clrMapOvr>
    <a:masterClrMapping/>
  </p:clrMapOvr>
  <p:extLst>
    <p:ext uri="{DCECCB84-F9BA-43D5-87BE-67443E8EF086}">
      <p15:sldGuideLst xmlns:p15="http://schemas.microsoft.com/office/powerpoint/2012/main">
        <p15:guide id="1" orient="horz" pos="158">
          <p15:clr>
            <a:srgbClr val="FBAE40"/>
          </p15:clr>
        </p15:guide>
        <p15:guide id="2" pos="2160">
          <p15:clr>
            <a:srgbClr val="FBAE40"/>
          </p15:clr>
        </p15:guide>
        <p15:guide id="3" pos="164">
          <p15:clr>
            <a:srgbClr val="FBAE40"/>
          </p15:clr>
        </p15:guide>
        <p15:guide id="4" pos="4156">
          <p15:clr>
            <a:srgbClr val="FBAE40"/>
          </p15:clr>
        </p15:guide>
        <p15:guide id="12" orient="horz" pos="5534">
          <p15:clr>
            <a:srgbClr val="FBAE40"/>
          </p15:clr>
        </p15:guide>
        <p15:guide id="13" orient="horz" pos="816">
          <p15:clr>
            <a:srgbClr val="FBAE40"/>
          </p15:clr>
        </p15:guide>
        <p15:guide id="14" orient="horz" pos="3833">
          <p15:clr>
            <a:srgbClr val="FBAE40"/>
          </p15:clr>
        </p15:guide>
        <p15:guide id="15" pos="159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3" y="365127"/>
            <a:ext cx="10512862" cy="1325563"/>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837983" y="1825625"/>
            <a:ext cx="10512862"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37982" y="6356352"/>
            <a:ext cx="2742486" cy="365125"/>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4037550" y="6356352"/>
            <a:ext cx="4113728" cy="365125"/>
          </a:xfrm>
          <a:prstGeom prst="rect">
            <a:avLst/>
          </a:prstGeom>
        </p:spPr>
        <p:txBody>
          <a:bodyPr vert="horz" lIns="91440" tIns="45720" rIns="91440" bIns="45720" rtlCol="0" anchor="ctr"/>
          <a:lstStyle>
            <a:lvl1pPr algn="ctr">
              <a:defRPr sz="675">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8608358" y="6356352"/>
            <a:ext cx="2742486"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701318354"/>
      </p:ext>
    </p:extLst>
  </p:cSld>
  <p:clrMap bg1="lt1" tx1="dk1" bg2="lt2" tx2="dk2" accent1="accent1" accent2="accent2" accent3="accent3" accent4="accent4" accent5="accent5" accent6="accent6" hlink="hlink" folHlink="folHlink"/>
  <p:sldLayoutIdLst>
    <p:sldLayoutId id="2147483662" r:id="rId1"/>
  </p:sldLayoutIdLst>
  <p:hf hdr="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jpe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32.png"/><Relationship Id="rId3" Type="http://schemas.openxmlformats.org/officeDocument/2006/relationships/image" Target="../media/image24.jpeg"/><Relationship Id="rId7" Type="http://schemas.openxmlformats.org/officeDocument/2006/relationships/image" Target="../media/image28.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7.jpeg"/><Relationship Id="rId11" Type="http://schemas.openxmlformats.org/officeDocument/2006/relationships/hyperlink" Target="http://getmygraphics.com/" TargetMode="External"/><Relationship Id="rId5" Type="http://schemas.openxmlformats.org/officeDocument/2006/relationships/image" Target="../media/image26.jpeg"/><Relationship Id="rId10" Type="http://schemas.openxmlformats.org/officeDocument/2006/relationships/image" Target="../media/image31.jpeg"/><Relationship Id="rId4" Type="http://schemas.openxmlformats.org/officeDocument/2006/relationships/image" Target="../media/image25.jpeg"/><Relationship Id="rId9" Type="http://schemas.openxmlformats.org/officeDocument/2006/relationships/image" Target="../media/image3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sp>
        <p:nvSpPr>
          <p:cNvPr id="852" name="Rectangle 70"/>
          <p:cNvSpPr>
            <a:spLocks noChangeArrowheads="1"/>
          </p:cNvSpPr>
          <p:nvPr/>
        </p:nvSpPr>
        <p:spPr bwMode="auto">
          <a:xfrm>
            <a:off x="38612" y="267775"/>
            <a:ext cx="6200469" cy="905411"/>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6600" dirty="0">
                <a:solidFill>
                  <a:srgbClr val="FFFFFF"/>
                </a:solidFill>
                <a:latin typeface="Arial Narrow" pitchFamily="34" charset="0"/>
              </a:rPr>
              <a:t>Viscoelastic models</a:t>
            </a:r>
            <a:endParaRPr lang="en-US" sz="6600" dirty="0">
              <a:solidFill>
                <a:srgbClr val="FFFFFF"/>
              </a:solidFill>
              <a:latin typeface="Arial Narrow" pitchFamily="112" charset="0"/>
            </a:endParaRPr>
          </a:p>
        </p:txBody>
      </p:sp>
      <p:grpSp>
        <p:nvGrpSpPr>
          <p:cNvPr id="44" name="Group 43">
            <a:extLst>
              <a:ext uri="{FF2B5EF4-FFF2-40B4-BE49-F238E27FC236}">
                <a16:creationId xmlns:a16="http://schemas.microsoft.com/office/drawing/2014/main" id="{7032A681-0BF4-4692-A8D9-468EE400762C}"/>
              </a:ext>
            </a:extLst>
          </p:cNvPr>
          <p:cNvGrpSpPr/>
          <p:nvPr/>
        </p:nvGrpSpPr>
        <p:grpSpPr>
          <a:xfrm>
            <a:off x="38612" y="1416968"/>
            <a:ext cx="12111602" cy="5222247"/>
            <a:chOff x="297559" y="799041"/>
            <a:chExt cx="11859783" cy="4549525"/>
          </a:xfrm>
        </p:grpSpPr>
        <p:pic>
          <p:nvPicPr>
            <p:cNvPr id="20" name="Picture 19" descr="A screenshot of a cell phone&#10;&#10;Description automatically generated">
              <a:extLst>
                <a:ext uri="{FF2B5EF4-FFF2-40B4-BE49-F238E27FC236}">
                  <a16:creationId xmlns:a16="http://schemas.microsoft.com/office/drawing/2014/main" id="{548BA7AA-DF8E-4E04-AA10-1C05EB8E51C6}"/>
                </a:ext>
              </a:extLst>
            </p:cNvPr>
            <p:cNvPicPr>
              <a:picLocks noChangeAspect="1"/>
            </p:cNvPicPr>
            <p:nvPr/>
          </p:nvPicPr>
          <p:blipFill>
            <a:blip r:embed="rId3"/>
            <a:stretch>
              <a:fillRect/>
            </a:stretch>
          </p:blipFill>
          <p:spPr>
            <a:xfrm>
              <a:off x="980662" y="1214589"/>
              <a:ext cx="3386322" cy="2088232"/>
            </a:xfrm>
            <a:prstGeom prst="rect">
              <a:avLst/>
            </a:prstGeom>
          </p:spPr>
        </p:pic>
        <p:pic>
          <p:nvPicPr>
            <p:cNvPr id="22" name="Picture 21" descr="A picture containing clock&#10;&#10;Description automatically generated">
              <a:extLst>
                <a:ext uri="{FF2B5EF4-FFF2-40B4-BE49-F238E27FC236}">
                  <a16:creationId xmlns:a16="http://schemas.microsoft.com/office/drawing/2014/main" id="{C1D80C90-A5AB-40A6-B116-FA178CDFAB35}"/>
                </a:ext>
              </a:extLst>
            </p:cNvPr>
            <p:cNvPicPr>
              <a:picLocks noChangeAspect="1"/>
            </p:cNvPicPr>
            <p:nvPr/>
          </p:nvPicPr>
          <p:blipFill>
            <a:blip r:embed="rId4"/>
            <a:stretch>
              <a:fillRect/>
            </a:stretch>
          </p:blipFill>
          <p:spPr>
            <a:xfrm>
              <a:off x="2680717" y="3670140"/>
              <a:ext cx="2448272" cy="656386"/>
            </a:xfrm>
            <a:prstGeom prst="rect">
              <a:avLst/>
            </a:prstGeom>
          </p:spPr>
        </p:pic>
        <p:pic>
          <p:nvPicPr>
            <p:cNvPr id="24" name="Picture 23" descr="A picture containing meter, clock&#10;&#10;Description automatically generated">
              <a:extLst>
                <a:ext uri="{FF2B5EF4-FFF2-40B4-BE49-F238E27FC236}">
                  <a16:creationId xmlns:a16="http://schemas.microsoft.com/office/drawing/2014/main" id="{F4CCAFAE-F1B9-4F99-9F6C-B3E183EAF402}"/>
                </a:ext>
              </a:extLst>
            </p:cNvPr>
            <p:cNvPicPr>
              <a:picLocks noChangeAspect="1"/>
            </p:cNvPicPr>
            <p:nvPr/>
          </p:nvPicPr>
          <p:blipFill>
            <a:blip r:embed="rId5"/>
            <a:stretch>
              <a:fillRect/>
            </a:stretch>
          </p:blipFill>
          <p:spPr>
            <a:xfrm>
              <a:off x="297559" y="3847761"/>
              <a:ext cx="1919554" cy="428491"/>
            </a:xfrm>
            <a:prstGeom prst="rect">
              <a:avLst/>
            </a:prstGeom>
          </p:spPr>
        </p:pic>
        <p:pic>
          <p:nvPicPr>
            <p:cNvPr id="26" name="Picture 25" descr="A clock on each of it s sides&#10;&#10;Description automatically generated">
              <a:extLst>
                <a:ext uri="{FF2B5EF4-FFF2-40B4-BE49-F238E27FC236}">
                  <a16:creationId xmlns:a16="http://schemas.microsoft.com/office/drawing/2014/main" id="{4B4C3A59-C560-4C3D-89E1-AEFAB64E0F14}"/>
                </a:ext>
              </a:extLst>
            </p:cNvPr>
            <p:cNvPicPr>
              <a:picLocks noChangeAspect="1"/>
            </p:cNvPicPr>
            <p:nvPr/>
          </p:nvPicPr>
          <p:blipFill>
            <a:blip r:embed="rId6"/>
            <a:stretch>
              <a:fillRect/>
            </a:stretch>
          </p:blipFill>
          <p:spPr>
            <a:xfrm>
              <a:off x="2334860" y="4793199"/>
              <a:ext cx="3129240" cy="555367"/>
            </a:xfrm>
            <a:prstGeom prst="rect">
              <a:avLst/>
            </a:prstGeom>
          </p:spPr>
        </p:pic>
        <p:pic>
          <p:nvPicPr>
            <p:cNvPr id="28" name="Picture 27" descr="A picture containing meter&#10;&#10;Description automatically generated">
              <a:extLst>
                <a:ext uri="{FF2B5EF4-FFF2-40B4-BE49-F238E27FC236}">
                  <a16:creationId xmlns:a16="http://schemas.microsoft.com/office/drawing/2014/main" id="{FC2D9FD1-2E02-48B4-AFBB-5CCCA8B27D47}"/>
                </a:ext>
              </a:extLst>
            </p:cNvPr>
            <p:cNvPicPr>
              <a:picLocks noChangeAspect="1"/>
            </p:cNvPicPr>
            <p:nvPr/>
          </p:nvPicPr>
          <p:blipFill>
            <a:blip r:embed="rId7"/>
            <a:stretch>
              <a:fillRect/>
            </a:stretch>
          </p:blipFill>
          <p:spPr>
            <a:xfrm>
              <a:off x="471470" y="4610559"/>
              <a:ext cx="1571731" cy="460323"/>
            </a:xfrm>
            <a:prstGeom prst="rect">
              <a:avLst/>
            </a:prstGeom>
          </p:spPr>
        </p:pic>
        <p:pic>
          <p:nvPicPr>
            <p:cNvPr id="30" name="Picture 29">
              <a:extLst>
                <a:ext uri="{FF2B5EF4-FFF2-40B4-BE49-F238E27FC236}">
                  <a16:creationId xmlns:a16="http://schemas.microsoft.com/office/drawing/2014/main" id="{3B977CFB-7728-49A1-9C35-1D5CCD84829A}"/>
                </a:ext>
              </a:extLst>
            </p:cNvPr>
            <p:cNvPicPr>
              <a:picLocks noChangeAspect="1"/>
            </p:cNvPicPr>
            <p:nvPr/>
          </p:nvPicPr>
          <p:blipFill>
            <a:blip r:embed="rId8"/>
            <a:stretch>
              <a:fillRect/>
            </a:stretch>
          </p:blipFill>
          <p:spPr>
            <a:xfrm>
              <a:off x="6339307" y="3003824"/>
              <a:ext cx="1814465" cy="143928"/>
            </a:xfrm>
            <a:prstGeom prst="rect">
              <a:avLst/>
            </a:prstGeom>
          </p:spPr>
        </p:pic>
        <p:pic>
          <p:nvPicPr>
            <p:cNvPr id="32" name="Picture 31">
              <a:extLst>
                <a:ext uri="{FF2B5EF4-FFF2-40B4-BE49-F238E27FC236}">
                  <a16:creationId xmlns:a16="http://schemas.microsoft.com/office/drawing/2014/main" id="{376BBE10-52F8-4EDB-86DC-B3E592226E97}"/>
                </a:ext>
              </a:extLst>
            </p:cNvPr>
            <p:cNvPicPr>
              <a:picLocks noChangeAspect="1"/>
            </p:cNvPicPr>
            <p:nvPr/>
          </p:nvPicPr>
          <p:blipFill>
            <a:blip r:embed="rId9"/>
            <a:stretch>
              <a:fillRect/>
            </a:stretch>
          </p:blipFill>
          <p:spPr>
            <a:xfrm>
              <a:off x="5446340" y="2182564"/>
              <a:ext cx="1512168" cy="176221"/>
            </a:xfrm>
            <a:prstGeom prst="rect">
              <a:avLst/>
            </a:prstGeom>
          </p:spPr>
        </p:pic>
        <p:pic>
          <p:nvPicPr>
            <p:cNvPr id="34" name="Picture 33">
              <a:extLst>
                <a:ext uri="{FF2B5EF4-FFF2-40B4-BE49-F238E27FC236}">
                  <a16:creationId xmlns:a16="http://schemas.microsoft.com/office/drawing/2014/main" id="{967678CD-1B5E-41A0-B676-FBB1CF2471DC}"/>
                </a:ext>
              </a:extLst>
            </p:cNvPr>
            <p:cNvPicPr>
              <a:picLocks noChangeAspect="1"/>
            </p:cNvPicPr>
            <p:nvPr/>
          </p:nvPicPr>
          <p:blipFill>
            <a:blip r:embed="rId10"/>
            <a:stretch>
              <a:fillRect/>
            </a:stretch>
          </p:blipFill>
          <p:spPr>
            <a:xfrm>
              <a:off x="7913787" y="2358785"/>
              <a:ext cx="1574356" cy="176234"/>
            </a:xfrm>
            <a:prstGeom prst="rect">
              <a:avLst/>
            </a:prstGeom>
          </p:spPr>
        </p:pic>
        <p:pic>
          <p:nvPicPr>
            <p:cNvPr id="36" name="Picture 35">
              <a:extLst>
                <a:ext uri="{FF2B5EF4-FFF2-40B4-BE49-F238E27FC236}">
                  <a16:creationId xmlns:a16="http://schemas.microsoft.com/office/drawing/2014/main" id="{AF4E9BF2-47E8-4E6E-BDE0-D4315DE9827B}"/>
                </a:ext>
              </a:extLst>
            </p:cNvPr>
            <p:cNvPicPr>
              <a:picLocks noChangeAspect="1"/>
            </p:cNvPicPr>
            <p:nvPr/>
          </p:nvPicPr>
          <p:blipFill>
            <a:blip r:embed="rId11"/>
            <a:stretch>
              <a:fillRect/>
            </a:stretch>
          </p:blipFill>
          <p:spPr>
            <a:xfrm>
              <a:off x="6886500" y="1686774"/>
              <a:ext cx="1814465" cy="151649"/>
            </a:xfrm>
            <a:prstGeom prst="rect">
              <a:avLst/>
            </a:prstGeom>
          </p:spPr>
        </p:pic>
        <p:pic>
          <p:nvPicPr>
            <p:cNvPr id="38" name="Picture 37" descr="A close up of a sign&#10;&#10;Description automatically generated">
              <a:extLst>
                <a:ext uri="{FF2B5EF4-FFF2-40B4-BE49-F238E27FC236}">
                  <a16:creationId xmlns:a16="http://schemas.microsoft.com/office/drawing/2014/main" id="{EF5A974D-3C25-4493-8145-50138C8F196B}"/>
                </a:ext>
              </a:extLst>
            </p:cNvPr>
            <p:cNvPicPr>
              <a:picLocks noChangeAspect="1"/>
            </p:cNvPicPr>
            <p:nvPr/>
          </p:nvPicPr>
          <p:blipFill>
            <a:blip r:embed="rId12"/>
            <a:stretch>
              <a:fillRect/>
            </a:stretch>
          </p:blipFill>
          <p:spPr>
            <a:xfrm>
              <a:off x="9183553" y="1473582"/>
              <a:ext cx="2952328" cy="505354"/>
            </a:xfrm>
            <a:prstGeom prst="rect">
              <a:avLst/>
            </a:prstGeom>
          </p:spPr>
        </p:pic>
        <p:pic>
          <p:nvPicPr>
            <p:cNvPr id="39" name="Graphic 38">
              <a:extLst>
                <a:ext uri="{FF2B5EF4-FFF2-40B4-BE49-F238E27FC236}">
                  <a16:creationId xmlns:a16="http://schemas.microsoft.com/office/drawing/2014/main" id="{8705CF67-7212-4E70-9C89-6740A722E3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09963" y="799041"/>
              <a:ext cx="4407647" cy="415548"/>
            </a:xfrm>
            <a:prstGeom prst="rect">
              <a:avLst/>
            </a:prstGeom>
          </p:spPr>
        </p:pic>
        <p:pic>
          <p:nvPicPr>
            <p:cNvPr id="41" name="Picture 40" descr="A screenshot of a cell phone&#10;&#10;Description automatically generated">
              <a:extLst>
                <a:ext uri="{FF2B5EF4-FFF2-40B4-BE49-F238E27FC236}">
                  <a16:creationId xmlns:a16="http://schemas.microsoft.com/office/drawing/2014/main" id="{F4431FEE-C49C-44FA-B52B-3A1164CCC3F4}"/>
                </a:ext>
              </a:extLst>
            </p:cNvPr>
            <p:cNvPicPr>
              <a:picLocks noChangeAspect="1"/>
            </p:cNvPicPr>
            <p:nvPr/>
          </p:nvPicPr>
          <p:blipFill>
            <a:blip r:embed="rId15"/>
            <a:stretch>
              <a:fillRect/>
            </a:stretch>
          </p:blipFill>
          <p:spPr>
            <a:xfrm>
              <a:off x="5404600" y="3716947"/>
              <a:ext cx="3217731" cy="1346392"/>
            </a:xfrm>
            <a:prstGeom prst="rect">
              <a:avLst/>
            </a:prstGeom>
          </p:spPr>
        </p:pic>
        <p:pic>
          <p:nvPicPr>
            <p:cNvPr id="43" name="Picture 42" descr="A picture containing holding, city&#10;&#10;Description automatically generated">
              <a:extLst>
                <a:ext uri="{FF2B5EF4-FFF2-40B4-BE49-F238E27FC236}">
                  <a16:creationId xmlns:a16="http://schemas.microsoft.com/office/drawing/2014/main" id="{A920381E-B7CF-48FA-B23B-8EAB596DA423}"/>
                </a:ext>
              </a:extLst>
            </p:cNvPr>
            <p:cNvPicPr>
              <a:picLocks noChangeAspect="1"/>
            </p:cNvPicPr>
            <p:nvPr/>
          </p:nvPicPr>
          <p:blipFill>
            <a:blip r:embed="rId16"/>
            <a:stretch>
              <a:fillRect/>
            </a:stretch>
          </p:blipFill>
          <p:spPr>
            <a:xfrm>
              <a:off x="8511201" y="3870060"/>
              <a:ext cx="3646141" cy="1057074"/>
            </a:xfrm>
            <a:prstGeom prst="rect">
              <a:avLst/>
            </a:prstGeom>
          </p:spPr>
        </p:pic>
      </p:grpSp>
      <p:cxnSp>
        <p:nvCxnSpPr>
          <p:cNvPr id="48" name="Straight Arrow Connector 47">
            <a:extLst>
              <a:ext uri="{FF2B5EF4-FFF2-40B4-BE49-F238E27FC236}">
                <a16:creationId xmlns:a16="http://schemas.microsoft.com/office/drawing/2014/main" id="{829D4673-A71F-4D55-8369-1053A5C312A7}"/>
              </a:ext>
            </a:extLst>
          </p:cNvPr>
          <p:cNvCxnSpPr>
            <a:cxnSpLocks/>
          </p:cNvCxnSpPr>
          <p:nvPr/>
        </p:nvCxnSpPr>
        <p:spPr>
          <a:xfrm>
            <a:off x="2342867" y="4290973"/>
            <a:ext cx="720080" cy="625518"/>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46" name="Straight Arrow Connector 1745">
            <a:extLst>
              <a:ext uri="{FF2B5EF4-FFF2-40B4-BE49-F238E27FC236}">
                <a16:creationId xmlns:a16="http://schemas.microsoft.com/office/drawing/2014/main" id="{14DF38F7-2CCD-4F9E-9BB6-6974373ADA00}"/>
              </a:ext>
            </a:extLst>
          </p:cNvPr>
          <p:cNvCxnSpPr>
            <a:cxnSpLocks/>
          </p:cNvCxnSpPr>
          <p:nvPr/>
        </p:nvCxnSpPr>
        <p:spPr>
          <a:xfrm flipH="1">
            <a:off x="2044665" y="5274695"/>
            <a:ext cx="549059" cy="63429"/>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47" name="Straight Arrow Connector 1746">
            <a:extLst>
              <a:ext uri="{FF2B5EF4-FFF2-40B4-BE49-F238E27FC236}">
                <a16:creationId xmlns:a16="http://schemas.microsoft.com/office/drawing/2014/main" id="{D0B31961-0343-4272-A5E8-44503E28300D}"/>
              </a:ext>
            </a:extLst>
          </p:cNvPr>
          <p:cNvCxnSpPr>
            <a:cxnSpLocks/>
            <a:endCxn id="28" idx="3"/>
          </p:cNvCxnSpPr>
          <p:nvPr/>
        </p:nvCxnSpPr>
        <p:spPr>
          <a:xfrm flipH="1">
            <a:off x="1821320" y="5526367"/>
            <a:ext cx="1022320" cy="529910"/>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48" name="Straight Arrow Connector 1747">
            <a:extLst>
              <a:ext uri="{FF2B5EF4-FFF2-40B4-BE49-F238E27FC236}">
                <a16:creationId xmlns:a16="http://schemas.microsoft.com/office/drawing/2014/main" id="{AC426533-3463-481D-B975-FE3AB64CA1FC}"/>
              </a:ext>
            </a:extLst>
          </p:cNvPr>
          <p:cNvCxnSpPr>
            <a:cxnSpLocks/>
          </p:cNvCxnSpPr>
          <p:nvPr/>
        </p:nvCxnSpPr>
        <p:spPr>
          <a:xfrm>
            <a:off x="3536395" y="5548779"/>
            <a:ext cx="86257" cy="431755"/>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49" name="Straight Arrow Connector 1748">
            <a:extLst>
              <a:ext uri="{FF2B5EF4-FFF2-40B4-BE49-F238E27FC236}">
                <a16:creationId xmlns:a16="http://schemas.microsoft.com/office/drawing/2014/main" id="{98C8061C-842F-4190-8192-099C8D09D1EC}"/>
              </a:ext>
            </a:extLst>
          </p:cNvPr>
          <p:cNvCxnSpPr>
            <a:cxnSpLocks/>
          </p:cNvCxnSpPr>
          <p:nvPr/>
        </p:nvCxnSpPr>
        <p:spPr>
          <a:xfrm flipH="1">
            <a:off x="6604067" y="4189031"/>
            <a:ext cx="293050" cy="593138"/>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0" name="Straight Arrow Connector 1749">
            <a:extLst>
              <a:ext uri="{FF2B5EF4-FFF2-40B4-BE49-F238E27FC236}">
                <a16:creationId xmlns:a16="http://schemas.microsoft.com/office/drawing/2014/main" id="{B5B96C18-E236-4406-955C-BEDE19B3568B}"/>
              </a:ext>
            </a:extLst>
          </p:cNvPr>
          <p:cNvCxnSpPr>
            <a:cxnSpLocks/>
          </p:cNvCxnSpPr>
          <p:nvPr/>
        </p:nvCxnSpPr>
        <p:spPr>
          <a:xfrm>
            <a:off x="7599451" y="4967248"/>
            <a:ext cx="1512168" cy="50120"/>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1" name="Straight Arrow Connector 1750">
            <a:extLst>
              <a:ext uri="{FF2B5EF4-FFF2-40B4-BE49-F238E27FC236}">
                <a16:creationId xmlns:a16="http://schemas.microsoft.com/office/drawing/2014/main" id="{C1A189E1-3BF9-4B43-9254-EBA803207068}"/>
              </a:ext>
            </a:extLst>
          </p:cNvPr>
          <p:cNvCxnSpPr>
            <a:cxnSpLocks/>
          </p:cNvCxnSpPr>
          <p:nvPr/>
        </p:nvCxnSpPr>
        <p:spPr>
          <a:xfrm>
            <a:off x="4078333" y="2942229"/>
            <a:ext cx="2095655" cy="1043344"/>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2" name="Straight Arrow Connector 1751">
            <a:extLst>
              <a:ext uri="{FF2B5EF4-FFF2-40B4-BE49-F238E27FC236}">
                <a16:creationId xmlns:a16="http://schemas.microsoft.com/office/drawing/2014/main" id="{75F68857-BE79-4A59-B04D-804B6D0EA416}"/>
              </a:ext>
            </a:extLst>
          </p:cNvPr>
          <p:cNvCxnSpPr>
            <a:cxnSpLocks/>
          </p:cNvCxnSpPr>
          <p:nvPr/>
        </p:nvCxnSpPr>
        <p:spPr>
          <a:xfrm>
            <a:off x="6131885" y="3207346"/>
            <a:ext cx="599503" cy="727033"/>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3" name="Straight Arrow Connector 1752">
            <a:extLst>
              <a:ext uri="{FF2B5EF4-FFF2-40B4-BE49-F238E27FC236}">
                <a16:creationId xmlns:a16="http://schemas.microsoft.com/office/drawing/2014/main" id="{CF2BBF1C-7CB9-400C-AEF1-F3B3DBE5EFC6}"/>
              </a:ext>
            </a:extLst>
          </p:cNvPr>
          <p:cNvCxnSpPr>
            <a:cxnSpLocks/>
          </p:cNvCxnSpPr>
          <p:nvPr/>
        </p:nvCxnSpPr>
        <p:spPr>
          <a:xfrm flipH="1">
            <a:off x="7693952" y="3409639"/>
            <a:ext cx="503481" cy="512533"/>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4" name="Straight Arrow Connector 1753">
            <a:extLst>
              <a:ext uri="{FF2B5EF4-FFF2-40B4-BE49-F238E27FC236}">
                <a16:creationId xmlns:a16="http://schemas.microsoft.com/office/drawing/2014/main" id="{038D4FC3-0100-49A7-8159-67C2BF501DF8}"/>
              </a:ext>
            </a:extLst>
          </p:cNvPr>
          <p:cNvCxnSpPr>
            <a:cxnSpLocks/>
          </p:cNvCxnSpPr>
          <p:nvPr/>
        </p:nvCxnSpPr>
        <p:spPr>
          <a:xfrm flipH="1">
            <a:off x="7245081" y="2713112"/>
            <a:ext cx="319714" cy="1197005"/>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5" name="Straight Arrow Connector 1754">
            <a:extLst>
              <a:ext uri="{FF2B5EF4-FFF2-40B4-BE49-F238E27FC236}">
                <a16:creationId xmlns:a16="http://schemas.microsoft.com/office/drawing/2014/main" id="{4338E755-5B86-4B80-88D3-65E3A46DC366}"/>
              </a:ext>
            </a:extLst>
          </p:cNvPr>
          <p:cNvCxnSpPr>
            <a:cxnSpLocks/>
          </p:cNvCxnSpPr>
          <p:nvPr/>
        </p:nvCxnSpPr>
        <p:spPr>
          <a:xfrm flipH="1">
            <a:off x="7542877" y="1893962"/>
            <a:ext cx="110136" cy="535679"/>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6" name="Straight Arrow Connector 1755">
            <a:extLst>
              <a:ext uri="{FF2B5EF4-FFF2-40B4-BE49-F238E27FC236}">
                <a16:creationId xmlns:a16="http://schemas.microsoft.com/office/drawing/2014/main" id="{1A7F3E39-FB7C-4E59-B0F1-672853744FD7}"/>
              </a:ext>
            </a:extLst>
          </p:cNvPr>
          <p:cNvCxnSpPr>
            <a:cxnSpLocks/>
          </p:cNvCxnSpPr>
          <p:nvPr/>
        </p:nvCxnSpPr>
        <p:spPr>
          <a:xfrm flipH="1">
            <a:off x="8679571" y="2481290"/>
            <a:ext cx="744770" cy="41713"/>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8" name="Straight Arrow Connector 1757">
            <a:extLst>
              <a:ext uri="{FF2B5EF4-FFF2-40B4-BE49-F238E27FC236}">
                <a16:creationId xmlns:a16="http://schemas.microsoft.com/office/drawing/2014/main" id="{83759F8F-990F-4A00-A237-BD3FD4902076}"/>
              </a:ext>
            </a:extLst>
          </p:cNvPr>
          <p:cNvCxnSpPr>
            <a:cxnSpLocks/>
          </p:cNvCxnSpPr>
          <p:nvPr/>
        </p:nvCxnSpPr>
        <p:spPr>
          <a:xfrm flipH="1">
            <a:off x="9367347" y="5089328"/>
            <a:ext cx="176320" cy="217081"/>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59" name="Straight Arrow Connector 1758">
            <a:extLst>
              <a:ext uri="{FF2B5EF4-FFF2-40B4-BE49-F238E27FC236}">
                <a16:creationId xmlns:a16="http://schemas.microsoft.com/office/drawing/2014/main" id="{760954E4-6ECB-49AA-94A4-C2DFE4F60AEA}"/>
              </a:ext>
            </a:extLst>
          </p:cNvPr>
          <p:cNvCxnSpPr>
            <a:cxnSpLocks/>
          </p:cNvCxnSpPr>
          <p:nvPr/>
        </p:nvCxnSpPr>
        <p:spPr>
          <a:xfrm flipH="1">
            <a:off x="9903707" y="5089327"/>
            <a:ext cx="163466" cy="456870"/>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60" name="Straight Arrow Connector 1759">
            <a:extLst>
              <a:ext uri="{FF2B5EF4-FFF2-40B4-BE49-F238E27FC236}">
                <a16:creationId xmlns:a16="http://schemas.microsoft.com/office/drawing/2014/main" id="{377CA528-7985-4486-A40A-B3571B382404}"/>
              </a:ext>
            </a:extLst>
          </p:cNvPr>
          <p:cNvCxnSpPr>
            <a:cxnSpLocks/>
          </p:cNvCxnSpPr>
          <p:nvPr/>
        </p:nvCxnSpPr>
        <p:spPr>
          <a:xfrm flipH="1">
            <a:off x="10129902" y="5089327"/>
            <a:ext cx="127117" cy="959572"/>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61" name="Straight Arrow Connector 1760">
            <a:extLst>
              <a:ext uri="{FF2B5EF4-FFF2-40B4-BE49-F238E27FC236}">
                <a16:creationId xmlns:a16="http://schemas.microsoft.com/office/drawing/2014/main" id="{EEF63325-415E-4661-A168-6CA79A0E32B3}"/>
              </a:ext>
            </a:extLst>
          </p:cNvPr>
          <p:cNvCxnSpPr>
            <a:cxnSpLocks/>
          </p:cNvCxnSpPr>
          <p:nvPr/>
        </p:nvCxnSpPr>
        <p:spPr>
          <a:xfrm>
            <a:off x="10551779" y="5089327"/>
            <a:ext cx="69010" cy="675329"/>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762" name="Straight Arrow Connector 1761">
            <a:extLst>
              <a:ext uri="{FF2B5EF4-FFF2-40B4-BE49-F238E27FC236}">
                <a16:creationId xmlns:a16="http://schemas.microsoft.com/office/drawing/2014/main" id="{C3C73330-8226-42B6-8ECB-FA6349F4750A}"/>
              </a:ext>
            </a:extLst>
          </p:cNvPr>
          <p:cNvCxnSpPr>
            <a:cxnSpLocks/>
          </p:cNvCxnSpPr>
          <p:nvPr/>
        </p:nvCxnSpPr>
        <p:spPr>
          <a:xfrm>
            <a:off x="10767803" y="5089327"/>
            <a:ext cx="288032" cy="376722"/>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pic>
        <p:nvPicPr>
          <p:cNvPr id="790" name="Picture 789" descr="A picture containing clock, plate, drawing&#10;&#10;Description automatically generated">
            <a:extLst>
              <a:ext uri="{FF2B5EF4-FFF2-40B4-BE49-F238E27FC236}">
                <a16:creationId xmlns:a16="http://schemas.microsoft.com/office/drawing/2014/main" id="{410B6BB4-7B93-441A-A8C7-7423E9AB93A7}"/>
              </a:ext>
            </a:extLst>
          </p:cNvPr>
          <p:cNvPicPr>
            <a:picLocks noChangeAspect="1"/>
          </p:cNvPicPr>
          <p:nvPr/>
        </p:nvPicPr>
        <p:blipFill>
          <a:blip r:embed="rId17"/>
          <a:stretch>
            <a:fillRect/>
          </a:stretch>
        </p:blipFill>
        <p:spPr>
          <a:xfrm>
            <a:off x="9037048" y="3803988"/>
            <a:ext cx="1834313" cy="466816"/>
          </a:xfrm>
          <a:prstGeom prst="rect">
            <a:avLst/>
          </a:prstGeom>
        </p:spPr>
      </p:pic>
      <p:cxnSp>
        <p:nvCxnSpPr>
          <p:cNvPr id="1763" name="Straight Arrow Connector 1762">
            <a:extLst>
              <a:ext uri="{FF2B5EF4-FFF2-40B4-BE49-F238E27FC236}">
                <a16:creationId xmlns:a16="http://schemas.microsoft.com/office/drawing/2014/main" id="{3888B0AD-8E16-4F3D-9E16-B8E5C896C041}"/>
              </a:ext>
            </a:extLst>
          </p:cNvPr>
          <p:cNvCxnSpPr>
            <a:cxnSpLocks/>
          </p:cNvCxnSpPr>
          <p:nvPr/>
        </p:nvCxnSpPr>
        <p:spPr>
          <a:xfrm flipV="1">
            <a:off x="8107549" y="3947332"/>
            <a:ext cx="1259798" cy="132053"/>
          </a:xfrm>
          <a:prstGeom prst="straightConnector1">
            <a:avLst/>
          </a:prstGeom>
          <a:ln>
            <a:solidFill>
              <a:schemeClr val="tx2">
                <a:lumMod val="20000"/>
                <a:lumOff val="80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0" animBg="1"/>
      <p:bldP spid="206" grpId="0"/>
      <p:bldP spid="10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descr="circles with arrows">
            <a:extLst>
              <a:ext uri="{FF2B5EF4-FFF2-40B4-BE49-F238E27FC236}">
                <a16:creationId xmlns:a16="http://schemas.microsoft.com/office/drawing/2014/main" id="{73BF2C22-C177-4C40-9FA1-763520599CBB}"/>
              </a:ext>
            </a:extLst>
          </p:cNvPr>
          <p:cNvGrpSpPr/>
          <p:nvPr/>
        </p:nvGrpSpPr>
        <p:grpSpPr>
          <a:xfrm>
            <a:off x="3809685" y="298263"/>
            <a:ext cx="970859" cy="1964774"/>
            <a:chOff x="382696" y="397684"/>
            <a:chExt cx="1294479" cy="2619698"/>
          </a:xfrm>
        </p:grpSpPr>
        <p:grpSp>
          <p:nvGrpSpPr>
            <p:cNvPr id="19" name="Group 18">
              <a:extLst>
                <a:ext uri="{FF2B5EF4-FFF2-40B4-BE49-F238E27FC236}">
                  <a16:creationId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20" name="Oval 19">
                <a:extLst>
                  <a:ext uri="{FF2B5EF4-FFF2-40B4-BE49-F238E27FC236}">
                    <a16:creationId xmlns:a16="http://schemas.microsoft.com/office/drawing/2014/main" id="{08F576EF-90D9-4943-AD59-97E179A8BACC}"/>
                  </a:ext>
                  <a:ext uri="{C183D7F6-B498-43B3-948B-1728B52AA6E4}">
                    <adec:decorative xmlns:adec="http://schemas.microsoft.com/office/drawing/2017/decorative" val="1"/>
                  </a:ext>
                </a:extLst>
              </p:cNvPr>
              <p:cNvSpPr/>
              <p:nvPr userDrawn="1"/>
            </p:nvSpPr>
            <p:spPr>
              <a:xfrm>
                <a:off x="385763" y="1277938"/>
                <a:ext cx="687600" cy="687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1" name="Rectangle 20">
                <a:extLst>
                  <a:ext uri="{FF2B5EF4-FFF2-40B4-BE49-F238E27FC236}">
                    <a16:creationId xmlns:a16="http://schemas.microsoft.com/office/drawing/2014/main" id="{E2719922-04BF-4752-B2B4-E09CCB9C2C55}"/>
                  </a:ext>
                  <a:ext uri="{C183D7F6-B498-43B3-948B-1728B52AA6E4}">
                    <adec:decorative xmlns:adec="http://schemas.microsoft.com/office/drawing/2017/decorative" val="1"/>
                  </a:ext>
                </a:extLst>
              </p:cNvPr>
              <p:cNvSpPr/>
              <p:nvPr userDrawn="1"/>
            </p:nvSpPr>
            <p:spPr>
              <a:xfrm>
                <a:off x="981718" y="1453444"/>
                <a:ext cx="490859" cy="336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2" name="Isosceles Triangle 21">
                <a:extLst>
                  <a:ext uri="{FF2B5EF4-FFF2-40B4-BE49-F238E27FC236}">
                    <a16:creationId xmlns:a16="http://schemas.microsoft.com/office/drawing/2014/main" id="{74057AA9-EA84-4302-9384-6A23E315F7BD}"/>
                  </a:ext>
                  <a:ext uri="{C183D7F6-B498-43B3-948B-1728B52AA6E4}">
                    <adec:decorative xmlns:adec="http://schemas.microsoft.com/office/drawing/2017/decorative" val="1"/>
                  </a:ext>
                </a:extLst>
              </p:cNvPr>
              <p:cNvSpPr/>
              <p:nvPr userDrawn="1"/>
            </p:nvSpPr>
            <p:spPr>
              <a:xfrm rot="5400000">
                <a:off x="1311294" y="1522164"/>
                <a:ext cx="521714" cy="1991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sp>
          <p:nvSpPr>
            <p:cNvPr id="23" name="Oval 22">
              <a:extLst>
                <a:ext uri="{FF2B5EF4-FFF2-40B4-BE49-F238E27FC236}">
                  <a16:creationId xmlns:a16="http://schemas.microsoft.com/office/drawing/2014/main" id="{D9D709A7-36F3-490C-992A-592A4B232DC4}"/>
                </a:ext>
                <a:ext uri="{C183D7F6-B498-43B3-948B-1728B52AA6E4}">
                  <adec:decorative xmlns:adec="http://schemas.microsoft.com/office/drawing/2017/decorative" val="1"/>
                </a:ext>
              </a:extLst>
            </p:cNvPr>
            <p:cNvSpPr/>
            <p:nvPr/>
          </p:nvSpPr>
          <p:spPr>
            <a:xfrm flipH="1">
              <a:off x="983447" y="1050765"/>
              <a:ext cx="687600" cy="687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4" name="Rectangle 23">
              <a:extLst>
                <a:ext uri="{FF2B5EF4-FFF2-40B4-BE49-F238E27FC236}">
                  <a16:creationId xmlns:a16="http://schemas.microsoft.com/office/drawing/2014/main" id="{01C60DF2-3BE6-4737-ABFD-5D870BDA3CBB}"/>
                </a:ext>
                <a:ext uri="{C183D7F6-B498-43B3-948B-1728B52AA6E4}">
                  <adec:decorative xmlns:adec="http://schemas.microsoft.com/office/drawing/2017/decorative" val="1"/>
                </a:ext>
              </a:extLst>
            </p:cNvPr>
            <p:cNvSpPr/>
            <p:nvPr/>
          </p:nvSpPr>
          <p:spPr>
            <a:xfrm flipH="1">
              <a:off x="584233" y="1226271"/>
              <a:ext cx="490859" cy="336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5" name="Isosceles Triangle 24">
              <a:extLst>
                <a:ext uri="{FF2B5EF4-FFF2-40B4-BE49-F238E27FC236}">
                  <a16:creationId xmlns:a16="http://schemas.microsoft.com/office/drawing/2014/main" id="{065DE5F5-4F75-4EFD-B220-257C6339F628}"/>
                </a:ext>
                <a:ext uri="{C183D7F6-B498-43B3-948B-1728B52AA6E4}">
                  <adec:decorative xmlns:adec="http://schemas.microsoft.com/office/drawing/2017/decorative" val="1"/>
                </a:ext>
              </a:extLst>
            </p:cNvPr>
            <p:cNvSpPr/>
            <p:nvPr/>
          </p:nvSpPr>
          <p:spPr>
            <a:xfrm rot="16200000" flipH="1">
              <a:off x="223802" y="1294991"/>
              <a:ext cx="521714" cy="19914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6" name="Oval 25">
              <a:extLst>
                <a:ext uri="{FF2B5EF4-FFF2-40B4-BE49-F238E27FC236}">
                  <a16:creationId xmlns:a16="http://schemas.microsoft.com/office/drawing/2014/main" id="{70BCFC15-3A8B-452D-80AF-9673366EBF6D}"/>
                </a:ext>
                <a:ext uri="{C183D7F6-B498-43B3-948B-1728B52AA6E4}">
                  <adec:decorative xmlns:adec="http://schemas.microsoft.com/office/drawing/2017/decorative" val="1"/>
                </a:ext>
              </a:extLst>
            </p:cNvPr>
            <p:cNvSpPr/>
            <p:nvPr/>
          </p:nvSpPr>
          <p:spPr>
            <a:xfrm>
              <a:off x="382696" y="1698148"/>
              <a:ext cx="687600" cy="687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7" name="Rectangle 26">
              <a:extLst>
                <a:ext uri="{FF2B5EF4-FFF2-40B4-BE49-F238E27FC236}">
                  <a16:creationId xmlns:a16="http://schemas.microsoft.com/office/drawing/2014/main" id="{A2CD33FE-368F-4EE1-A7E6-9EF0B7E01569}"/>
                </a:ext>
                <a:ext uri="{C183D7F6-B498-43B3-948B-1728B52AA6E4}">
                  <adec:decorative xmlns:adec="http://schemas.microsoft.com/office/drawing/2017/decorative" val="1"/>
                </a:ext>
              </a:extLst>
            </p:cNvPr>
            <p:cNvSpPr/>
            <p:nvPr/>
          </p:nvSpPr>
          <p:spPr>
            <a:xfrm>
              <a:off x="978651" y="1873654"/>
              <a:ext cx="490859" cy="3365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28" name="Isosceles Triangle 27">
              <a:extLst>
                <a:ext uri="{FF2B5EF4-FFF2-40B4-BE49-F238E27FC236}">
                  <a16:creationId xmlns:a16="http://schemas.microsoft.com/office/drawing/2014/main" id="{13CFC791-FE6B-43F3-89D6-05B4FFA4E773}"/>
                </a:ext>
                <a:ext uri="{C183D7F6-B498-43B3-948B-1728B52AA6E4}">
                  <adec:decorative xmlns:adec="http://schemas.microsoft.com/office/drawing/2017/decorative" val="1"/>
                </a:ext>
              </a:extLst>
            </p:cNvPr>
            <p:cNvSpPr/>
            <p:nvPr/>
          </p:nvSpPr>
          <p:spPr>
            <a:xfrm rot="5400000">
              <a:off x="1308227" y="1942374"/>
              <a:ext cx="521714" cy="19914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nvGrpSpPr>
            <p:cNvPr id="29" name="Group 28">
              <a:extLst>
                <a:ext uri="{FF2B5EF4-FFF2-40B4-BE49-F238E27FC236}">
                  <a16:creationId xmlns:a16="http://schemas.microsoft.com/office/drawing/2014/main" id="{DFE4BAA4-56D6-4CD6-9546-D5972A15BA6C}"/>
                </a:ext>
              </a:extLst>
            </p:cNvPr>
            <p:cNvGrpSpPr/>
            <p:nvPr/>
          </p:nvGrpSpPr>
          <p:grpSpPr>
            <a:xfrm flipH="1">
              <a:off x="382696" y="2329782"/>
              <a:ext cx="1285962" cy="687600"/>
              <a:chOff x="385763" y="1277938"/>
              <a:chExt cx="1285962" cy="687600"/>
            </a:xfrm>
            <a:solidFill>
              <a:schemeClr val="accent4"/>
            </a:solidFill>
          </p:grpSpPr>
          <p:sp>
            <p:nvSpPr>
              <p:cNvPr id="30" name="Oval 29">
                <a:extLst>
                  <a:ext uri="{FF2B5EF4-FFF2-40B4-BE49-F238E27FC236}">
                    <a16:creationId xmlns:a16="http://schemas.microsoft.com/office/drawing/2014/main" id="{694825F8-7DA7-4F51-B638-471DA35C37D3}"/>
                  </a:ext>
                  <a:ext uri="{C183D7F6-B498-43B3-948B-1728B52AA6E4}">
                    <adec:decorative xmlns:adec="http://schemas.microsoft.com/office/drawing/2017/decorative" val="1"/>
                  </a:ext>
                </a:extLst>
              </p:cNvPr>
              <p:cNvSpPr/>
              <p:nvPr userDrawn="1"/>
            </p:nvSpPr>
            <p:spPr>
              <a:xfrm>
                <a:off x="385763" y="1277938"/>
                <a:ext cx="687600" cy="687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31" name="Rectangle 30">
                <a:extLst>
                  <a:ext uri="{FF2B5EF4-FFF2-40B4-BE49-F238E27FC236}">
                    <a16:creationId xmlns:a16="http://schemas.microsoft.com/office/drawing/2014/main" id="{E37B4423-EAE8-4F13-8345-2726B0CEAFE5}"/>
                  </a:ext>
                  <a:ext uri="{C183D7F6-B498-43B3-948B-1728B52AA6E4}">
                    <adec:decorative xmlns:adec="http://schemas.microsoft.com/office/drawing/2017/decorative" val="1"/>
                  </a:ext>
                </a:extLst>
              </p:cNvPr>
              <p:cNvSpPr/>
              <p:nvPr userDrawn="1"/>
            </p:nvSpPr>
            <p:spPr>
              <a:xfrm>
                <a:off x="981718" y="1453444"/>
                <a:ext cx="490859" cy="336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32" name="Isosceles Triangle 31">
                <a:extLst>
                  <a:ext uri="{FF2B5EF4-FFF2-40B4-BE49-F238E27FC236}">
                    <a16:creationId xmlns:a16="http://schemas.microsoft.com/office/drawing/2014/main" id="{FF955A05-BA50-4735-9046-2F7716DFCEB6}"/>
                  </a:ext>
                  <a:ext uri="{C183D7F6-B498-43B3-948B-1728B52AA6E4}">
                    <adec:decorative xmlns:adec="http://schemas.microsoft.com/office/drawing/2017/decorative" val="1"/>
                  </a:ext>
                </a:extLst>
              </p:cNvPr>
              <p:cNvSpPr/>
              <p:nvPr userDrawn="1"/>
            </p:nvSpPr>
            <p:spPr>
              <a:xfrm rot="5400000">
                <a:off x="1311294" y="1522164"/>
                <a:ext cx="521714" cy="1991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sp>
          <p:nvSpPr>
            <p:cNvPr id="46" name="Oval 45">
              <a:extLst>
                <a:ext uri="{FF2B5EF4-FFF2-40B4-BE49-F238E27FC236}">
                  <a16:creationId xmlns:a16="http://schemas.microsoft.com/office/drawing/2014/main" id="{E06BEFA9-F9B7-41F1-A772-4959AE05A70F}"/>
                </a:ext>
                <a:ext uri="{C183D7F6-B498-43B3-948B-1728B52AA6E4}">
                  <adec:decorative xmlns:adec="http://schemas.microsoft.com/office/drawing/2017/decorative" val="1"/>
                </a:ext>
              </a:extLst>
            </p:cNvPr>
            <p:cNvSpPr/>
            <p:nvPr/>
          </p:nvSpPr>
          <p:spPr>
            <a:xfrm>
              <a:off x="465013" y="471484"/>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47" name="Oval 46">
              <a:extLst>
                <a:ext uri="{FF2B5EF4-FFF2-40B4-BE49-F238E27FC236}">
                  <a16:creationId xmlns:a16="http://schemas.microsoft.com/office/drawing/2014/main" id="{EA29A490-1275-4B07-98CC-0682607EF36D}"/>
                </a:ext>
                <a:ext uri="{C183D7F6-B498-43B3-948B-1728B52AA6E4}">
                  <adec:decorative xmlns:adec="http://schemas.microsoft.com/office/drawing/2017/decorative" val="1"/>
                </a:ext>
              </a:extLst>
            </p:cNvPr>
            <p:cNvSpPr/>
            <p:nvPr/>
          </p:nvSpPr>
          <p:spPr>
            <a:xfrm>
              <a:off x="1057247" y="112456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48" name="Oval 47">
              <a:extLst>
                <a:ext uri="{FF2B5EF4-FFF2-40B4-BE49-F238E27FC236}">
                  <a16:creationId xmlns:a16="http://schemas.microsoft.com/office/drawing/2014/main" id="{6D7889C0-4E04-45A9-9D80-6BD0A81E061B}"/>
                </a:ext>
                <a:ext uri="{C183D7F6-B498-43B3-948B-1728B52AA6E4}">
                  <adec:decorative xmlns:adec="http://schemas.microsoft.com/office/drawing/2017/decorative" val="1"/>
                </a:ext>
              </a:extLst>
            </p:cNvPr>
            <p:cNvSpPr/>
            <p:nvPr/>
          </p:nvSpPr>
          <p:spPr>
            <a:xfrm>
              <a:off x="456496" y="177194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49" name="Oval 48">
              <a:extLst>
                <a:ext uri="{FF2B5EF4-FFF2-40B4-BE49-F238E27FC236}">
                  <a16:creationId xmlns:a16="http://schemas.microsoft.com/office/drawing/2014/main" id="{F600977D-8DBA-4CFE-BE48-9FCEEDCAA9FE}"/>
                </a:ext>
                <a:ext uri="{C183D7F6-B498-43B3-948B-1728B52AA6E4}">
                  <adec:decorative xmlns:adec="http://schemas.microsoft.com/office/drawing/2017/decorative" val="1"/>
                </a:ext>
              </a:extLst>
            </p:cNvPr>
            <p:cNvSpPr/>
            <p:nvPr/>
          </p:nvSpPr>
          <p:spPr>
            <a:xfrm>
              <a:off x="1054858" y="2403582"/>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nvGrpSpPr>
          <p:cNvPr id="50" name="Group 49" descr="partial circular shapes in the form of a c">
            <a:extLst>
              <a:ext uri="{FF2B5EF4-FFF2-40B4-BE49-F238E27FC236}">
                <a16:creationId xmlns:a16="http://schemas.microsoft.com/office/drawing/2014/main" id="{E40CF036-FBDE-4800-80DA-7C808C3845CB}"/>
              </a:ext>
            </a:extLst>
          </p:cNvPr>
          <p:cNvGrpSpPr/>
          <p:nvPr/>
        </p:nvGrpSpPr>
        <p:grpSpPr>
          <a:xfrm>
            <a:off x="5243830" y="301228"/>
            <a:ext cx="1607344" cy="1604963"/>
            <a:chOff x="2355850" y="401638"/>
            <a:chExt cx="2143125" cy="2139950"/>
          </a:xfrm>
        </p:grpSpPr>
        <p:sp>
          <p:nvSpPr>
            <p:cNvPr id="51" name="Freeform 31">
              <a:extLst>
                <a:ext uri="{FF2B5EF4-FFF2-40B4-BE49-F238E27FC236}">
                  <a16:creationId xmlns:a16="http://schemas.microsoft.com/office/drawing/2014/main" id="{1CF92B1A-2E02-4AA9-B861-E6A71471F0F5}"/>
                </a:ext>
                <a:ext uri="{C183D7F6-B498-43B3-948B-1728B52AA6E4}">
                  <adec:decorative xmlns:adec="http://schemas.microsoft.com/office/drawing/2017/decorative" val="1"/>
                </a:ext>
              </a:extLst>
            </p:cNvPr>
            <p:cNvSpPr>
              <a:spLocks/>
            </p:cNvSpPr>
            <p:nvPr userDrawn="1"/>
          </p:nvSpPr>
          <p:spPr bwMode="auto">
            <a:xfrm>
              <a:off x="2355850" y="401638"/>
              <a:ext cx="2143125" cy="2139950"/>
            </a:xfrm>
            <a:custGeom>
              <a:avLst/>
              <a:gdLst>
                <a:gd name="T0" fmla="*/ 338 w 677"/>
                <a:gd name="T1" fmla="*/ 676 h 676"/>
                <a:gd name="T2" fmla="*/ 0 w 677"/>
                <a:gd name="T3" fmla="*/ 338 h 676"/>
                <a:gd name="T4" fmla="*/ 338 w 677"/>
                <a:gd name="T5" fmla="*/ 0 h 676"/>
                <a:gd name="T6" fmla="*/ 338 w 677"/>
                <a:gd name="T7" fmla="*/ 40 h 676"/>
                <a:gd name="T8" fmla="*/ 40 w 677"/>
                <a:gd name="T9" fmla="*/ 338 h 676"/>
                <a:gd name="T10" fmla="*/ 338 w 677"/>
                <a:gd name="T11" fmla="*/ 636 h 676"/>
                <a:gd name="T12" fmla="*/ 637 w 677"/>
                <a:gd name="T13" fmla="*/ 338 h 676"/>
                <a:gd name="T14" fmla="*/ 677 w 677"/>
                <a:gd name="T15" fmla="*/ 338 h 676"/>
                <a:gd name="T16" fmla="*/ 338 w 677"/>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 h="676">
                  <a:moveTo>
                    <a:pt x="338" y="676"/>
                  </a:moveTo>
                  <a:cubicBezTo>
                    <a:pt x="152" y="676"/>
                    <a:pt x="0" y="525"/>
                    <a:pt x="0" y="338"/>
                  </a:cubicBezTo>
                  <a:cubicBezTo>
                    <a:pt x="0" y="152"/>
                    <a:pt x="152" y="0"/>
                    <a:pt x="338" y="0"/>
                  </a:cubicBezTo>
                  <a:cubicBezTo>
                    <a:pt x="338" y="40"/>
                    <a:pt x="338" y="40"/>
                    <a:pt x="338" y="40"/>
                  </a:cubicBezTo>
                  <a:cubicBezTo>
                    <a:pt x="174" y="40"/>
                    <a:pt x="40" y="174"/>
                    <a:pt x="40" y="338"/>
                  </a:cubicBezTo>
                  <a:cubicBezTo>
                    <a:pt x="40" y="503"/>
                    <a:pt x="174" y="636"/>
                    <a:pt x="338" y="636"/>
                  </a:cubicBezTo>
                  <a:cubicBezTo>
                    <a:pt x="503" y="636"/>
                    <a:pt x="637" y="503"/>
                    <a:pt x="637" y="338"/>
                  </a:cubicBezTo>
                  <a:cubicBezTo>
                    <a:pt x="677" y="338"/>
                    <a:pt x="677" y="338"/>
                    <a:pt x="677" y="338"/>
                  </a:cubicBezTo>
                  <a:cubicBezTo>
                    <a:pt x="677" y="525"/>
                    <a:pt x="525" y="676"/>
                    <a:pt x="338" y="676"/>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2" name="Freeform 6">
              <a:extLst>
                <a:ext uri="{FF2B5EF4-FFF2-40B4-BE49-F238E27FC236}">
                  <a16:creationId xmlns:a16="http://schemas.microsoft.com/office/drawing/2014/main" id="{11DE9463-5958-4F0F-93D1-C8B5B1A8C751}"/>
                </a:ext>
                <a:ext uri="{C183D7F6-B498-43B3-948B-1728B52AA6E4}">
                  <adec:decorative xmlns:adec="http://schemas.microsoft.com/office/drawing/2017/decorative" val="1"/>
                </a:ext>
              </a:extLst>
            </p:cNvPr>
            <p:cNvSpPr>
              <a:spLocks/>
            </p:cNvSpPr>
            <p:nvPr userDrawn="1"/>
          </p:nvSpPr>
          <p:spPr bwMode="auto">
            <a:xfrm>
              <a:off x="2817000" y="847982"/>
              <a:ext cx="612000" cy="612000"/>
            </a:xfrm>
            <a:custGeom>
              <a:avLst/>
              <a:gdLst>
                <a:gd name="T0" fmla="*/ 40 w 192"/>
                <a:gd name="T1" fmla="*/ 192 h 192"/>
                <a:gd name="T2" fmla="*/ 0 w 192"/>
                <a:gd name="T3" fmla="*/ 192 h 192"/>
                <a:gd name="T4" fmla="*/ 192 w 192"/>
                <a:gd name="T5" fmla="*/ 0 h 192"/>
                <a:gd name="T6" fmla="*/ 192 w 192"/>
                <a:gd name="T7" fmla="*/ 40 h 192"/>
                <a:gd name="T8" fmla="*/ 40 w 192"/>
                <a:gd name="T9" fmla="*/ 192 h 192"/>
              </a:gdLst>
              <a:ahLst/>
              <a:cxnLst>
                <a:cxn ang="0">
                  <a:pos x="T0" y="T1"/>
                </a:cxn>
                <a:cxn ang="0">
                  <a:pos x="T2" y="T3"/>
                </a:cxn>
                <a:cxn ang="0">
                  <a:pos x="T4" y="T5"/>
                </a:cxn>
                <a:cxn ang="0">
                  <a:pos x="T6" y="T7"/>
                </a:cxn>
                <a:cxn ang="0">
                  <a:pos x="T8" y="T9"/>
                </a:cxn>
              </a:cxnLst>
              <a:rect l="0" t="0" r="r" b="b"/>
              <a:pathLst>
                <a:path w="192" h="192">
                  <a:moveTo>
                    <a:pt x="40" y="192"/>
                  </a:moveTo>
                  <a:cubicBezTo>
                    <a:pt x="0" y="192"/>
                    <a:pt x="0" y="192"/>
                    <a:pt x="0" y="192"/>
                  </a:cubicBezTo>
                  <a:cubicBezTo>
                    <a:pt x="0" y="86"/>
                    <a:pt x="86" y="0"/>
                    <a:pt x="192" y="0"/>
                  </a:cubicBezTo>
                  <a:cubicBezTo>
                    <a:pt x="192" y="40"/>
                    <a:pt x="192" y="40"/>
                    <a:pt x="192" y="40"/>
                  </a:cubicBezTo>
                  <a:cubicBezTo>
                    <a:pt x="108" y="40"/>
                    <a:pt x="40" y="108"/>
                    <a:pt x="40" y="192"/>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3" name="Freeform 35">
              <a:extLst>
                <a:ext uri="{FF2B5EF4-FFF2-40B4-BE49-F238E27FC236}">
                  <a16:creationId xmlns:a16="http://schemas.microsoft.com/office/drawing/2014/main" id="{45789189-8582-4433-A709-E6F60CDD1000}"/>
                </a:ext>
                <a:ext uri="{C183D7F6-B498-43B3-948B-1728B52AA6E4}">
                  <adec:decorative xmlns:adec="http://schemas.microsoft.com/office/drawing/2017/decorative" val="1"/>
                </a:ext>
              </a:extLst>
            </p:cNvPr>
            <p:cNvSpPr>
              <a:spLocks/>
            </p:cNvSpPr>
            <p:nvPr userDrawn="1"/>
          </p:nvSpPr>
          <p:spPr bwMode="auto">
            <a:xfrm>
              <a:off x="2506663" y="552450"/>
              <a:ext cx="919162" cy="1838325"/>
            </a:xfrm>
            <a:custGeom>
              <a:avLst/>
              <a:gdLst>
                <a:gd name="T0" fmla="*/ 290 w 290"/>
                <a:gd name="T1" fmla="*/ 580 h 580"/>
                <a:gd name="T2" fmla="*/ 0 w 290"/>
                <a:gd name="T3" fmla="*/ 290 h 580"/>
                <a:gd name="T4" fmla="*/ 290 w 290"/>
                <a:gd name="T5" fmla="*/ 0 h 580"/>
                <a:gd name="T6" fmla="*/ 290 w 290"/>
                <a:gd name="T7" fmla="*/ 40 h 580"/>
                <a:gd name="T8" fmla="*/ 40 w 290"/>
                <a:gd name="T9" fmla="*/ 290 h 580"/>
                <a:gd name="T10" fmla="*/ 290 w 290"/>
                <a:gd name="T11" fmla="*/ 540 h 580"/>
                <a:gd name="T12" fmla="*/ 290 w 290"/>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290" h="580">
                  <a:moveTo>
                    <a:pt x="290" y="580"/>
                  </a:moveTo>
                  <a:cubicBezTo>
                    <a:pt x="131" y="580"/>
                    <a:pt x="0" y="450"/>
                    <a:pt x="0" y="290"/>
                  </a:cubicBezTo>
                  <a:cubicBezTo>
                    <a:pt x="0" y="130"/>
                    <a:pt x="131" y="0"/>
                    <a:pt x="290" y="0"/>
                  </a:cubicBezTo>
                  <a:cubicBezTo>
                    <a:pt x="290" y="40"/>
                    <a:pt x="290" y="40"/>
                    <a:pt x="290" y="40"/>
                  </a:cubicBezTo>
                  <a:cubicBezTo>
                    <a:pt x="153" y="40"/>
                    <a:pt x="40" y="152"/>
                    <a:pt x="40" y="290"/>
                  </a:cubicBezTo>
                  <a:cubicBezTo>
                    <a:pt x="40" y="428"/>
                    <a:pt x="153" y="540"/>
                    <a:pt x="290" y="540"/>
                  </a:cubicBezTo>
                  <a:lnTo>
                    <a:pt x="290" y="58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4" name="Freeform 39">
              <a:extLst>
                <a:ext uri="{FF2B5EF4-FFF2-40B4-BE49-F238E27FC236}">
                  <a16:creationId xmlns:a16="http://schemas.microsoft.com/office/drawing/2014/main" id="{83EDBE79-BE36-4F40-B7DE-BCCD1BBC0EC1}"/>
                </a:ext>
                <a:ext uri="{C183D7F6-B498-43B3-948B-1728B52AA6E4}">
                  <adec:decorative xmlns:adec="http://schemas.microsoft.com/office/drawing/2017/decorative" val="1"/>
                </a:ext>
              </a:extLst>
            </p:cNvPr>
            <p:cNvSpPr>
              <a:spLocks/>
            </p:cNvSpPr>
            <p:nvPr userDrawn="1"/>
          </p:nvSpPr>
          <p:spPr bwMode="auto">
            <a:xfrm>
              <a:off x="2665413" y="701675"/>
              <a:ext cx="1533525" cy="1533525"/>
            </a:xfrm>
            <a:custGeom>
              <a:avLst/>
              <a:gdLst>
                <a:gd name="T0" fmla="*/ 241 w 483"/>
                <a:gd name="T1" fmla="*/ 483 h 483"/>
                <a:gd name="T2" fmla="*/ 0 w 483"/>
                <a:gd name="T3" fmla="*/ 241 h 483"/>
                <a:gd name="T4" fmla="*/ 241 w 483"/>
                <a:gd name="T5" fmla="*/ 0 h 483"/>
                <a:gd name="T6" fmla="*/ 241 w 483"/>
                <a:gd name="T7" fmla="*/ 40 h 483"/>
                <a:gd name="T8" fmla="*/ 40 w 483"/>
                <a:gd name="T9" fmla="*/ 241 h 483"/>
                <a:gd name="T10" fmla="*/ 241 w 483"/>
                <a:gd name="T11" fmla="*/ 443 h 483"/>
                <a:gd name="T12" fmla="*/ 443 w 483"/>
                <a:gd name="T13" fmla="*/ 241 h 483"/>
                <a:gd name="T14" fmla="*/ 483 w 483"/>
                <a:gd name="T15" fmla="*/ 241 h 483"/>
                <a:gd name="T16" fmla="*/ 241 w 483"/>
                <a:gd name="T17" fmla="*/ 48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3" h="483">
                  <a:moveTo>
                    <a:pt x="241" y="483"/>
                  </a:moveTo>
                  <a:cubicBezTo>
                    <a:pt x="108" y="483"/>
                    <a:pt x="0" y="374"/>
                    <a:pt x="0" y="241"/>
                  </a:cubicBezTo>
                  <a:cubicBezTo>
                    <a:pt x="0" y="108"/>
                    <a:pt x="108" y="0"/>
                    <a:pt x="241" y="0"/>
                  </a:cubicBezTo>
                  <a:cubicBezTo>
                    <a:pt x="241" y="40"/>
                    <a:pt x="241" y="40"/>
                    <a:pt x="241" y="40"/>
                  </a:cubicBezTo>
                  <a:cubicBezTo>
                    <a:pt x="131" y="40"/>
                    <a:pt x="40" y="130"/>
                    <a:pt x="40" y="241"/>
                  </a:cubicBezTo>
                  <a:cubicBezTo>
                    <a:pt x="40" y="352"/>
                    <a:pt x="131" y="443"/>
                    <a:pt x="241" y="443"/>
                  </a:cubicBezTo>
                  <a:cubicBezTo>
                    <a:pt x="352" y="443"/>
                    <a:pt x="443" y="352"/>
                    <a:pt x="443" y="241"/>
                  </a:cubicBezTo>
                  <a:cubicBezTo>
                    <a:pt x="483" y="241"/>
                    <a:pt x="483" y="241"/>
                    <a:pt x="483" y="241"/>
                  </a:cubicBezTo>
                  <a:cubicBezTo>
                    <a:pt x="483" y="374"/>
                    <a:pt x="375" y="483"/>
                    <a:pt x="241" y="483"/>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138" name="Group 137" descr="circles">
            <a:extLst>
              <a:ext uri="{FF2B5EF4-FFF2-40B4-BE49-F238E27FC236}">
                <a16:creationId xmlns:a16="http://schemas.microsoft.com/office/drawing/2014/main" id="{245070C4-414B-411D-A0AA-88585E41F6BF}"/>
              </a:ext>
            </a:extLst>
          </p:cNvPr>
          <p:cNvGrpSpPr/>
          <p:nvPr/>
        </p:nvGrpSpPr>
        <p:grpSpPr>
          <a:xfrm>
            <a:off x="3802540" y="2493121"/>
            <a:ext cx="1585719" cy="3247637"/>
            <a:chOff x="373171" y="3324160"/>
            <a:chExt cx="2114292" cy="4330183"/>
          </a:xfrm>
        </p:grpSpPr>
        <p:sp>
          <p:nvSpPr>
            <p:cNvPr id="4" name="Oval 3">
              <a:extLst>
                <a:ext uri="{FF2B5EF4-FFF2-40B4-BE49-F238E27FC236}">
                  <a16:creationId xmlns:a16="http://schemas.microsoft.com/office/drawing/2014/main" id="{11050789-727C-4664-9707-C9BABF2836E0}"/>
                </a:ext>
                <a:ext uri="{C183D7F6-B498-43B3-948B-1728B52AA6E4}">
                  <adec:decorative xmlns:adec="http://schemas.microsoft.com/office/drawing/2017/decorative" val="1"/>
                </a:ext>
              </a:extLst>
            </p:cNvPr>
            <p:cNvSpPr/>
            <p:nvPr/>
          </p:nvSpPr>
          <p:spPr>
            <a:xfrm>
              <a:off x="1324332" y="6966743"/>
              <a:ext cx="687600" cy="687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5" name="Oval 4">
              <a:extLst>
                <a:ext uri="{FF2B5EF4-FFF2-40B4-BE49-F238E27FC236}">
                  <a16:creationId xmlns:a16="http://schemas.microsoft.com/office/drawing/2014/main" id="{901EF253-CE3C-4D9B-930C-6890FDD936A5}"/>
                </a:ext>
                <a:ext uri="{C183D7F6-B498-43B3-948B-1728B52AA6E4}">
                  <adec:decorative xmlns:adec="http://schemas.microsoft.com/office/drawing/2017/decorative" val="1"/>
                </a:ext>
              </a:extLst>
            </p:cNvPr>
            <p:cNvSpPr/>
            <p:nvPr/>
          </p:nvSpPr>
          <p:spPr>
            <a:xfrm>
              <a:off x="1799863" y="6966743"/>
              <a:ext cx="687600" cy="687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6" name="Freeform 14">
              <a:extLst>
                <a:ext uri="{FF2B5EF4-FFF2-40B4-BE49-F238E27FC236}">
                  <a16:creationId xmlns:a16="http://schemas.microsoft.com/office/drawing/2014/main" id="{174B4391-ACB7-4802-8B83-22C9EF3A772A}"/>
                </a:ext>
                <a:ext uri="{C183D7F6-B498-43B3-948B-1728B52AA6E4}">
                  <adec:decorative xmlns:adec="http://schemas.microsoft.com/office/drawing/2017/decorative" val="1"/>
                </a:ext>
              </a:extLst>
            </p:cNvPr>
            <p:cNvSpPr>
              <a:spLocks/>
            </p:cNvSpPr>
            <p:nvPr/>
          </p:nvSpPr>
          <p:spPr bwMode="auto">
            <a:xfrm>
              <a:off x="1799863" y="7062143"/>
              <a:ext cx="212400" cy="496800"/>
            </a:xfrm>
            <a:custGeom>
              <a:avLst/>
              <a:gdLst>
                <a:gd name="T0" fmla="*/ 33 w 67"/>
                <a:gd name="T1" fmla="*/ 0 h 156"/>
                <a:gd name="T2" fmla="*/ 0 w 67"/>
                <a:gd name="T3" fmla="*/ 78 h 156"/>
                <a:gd name="T4" fmla="*/ 33 w 67"/>
                <a:gd name="T5" fmla="*/ 156 h 156"/>
                <a:gd name="T6" fmla="*/ 67 w 67"/>
                <a:gd name="T7" fmla="*/ 78 h 156"/>
                <a:gd name="T8" fmla="*/ 33 w 67"/>
                <a:gd name="T9" fmla="*/ 0 h 156"/>
              </a:gdLst>
              <a:ahLst/>
              <a:cxnLst>
                <a:cxn ang="0">
                  <a:pos x="T0" y="T1"/>
                </a:cxn>
                <a:cxn ang="0">
                  <a:pos x="T2" y="T3"/>
                </a:cxn>
                <a:cxn ang="0">
                  <a:pos x="T4" y="T5"/>
                </a:cxn>
                <a:cxn ang="0">
                  <a:pos x="T6" y="T7"/>
                </a:cxn>
                <a:cxn ang="0">
                  <a:pos x="T8" y="T9"/>
                </a:cxn>
              </a:cxnLst>
              <a:rect l="0" t="0" r="r" b="b"/>
              <a:pathLst>
                <a:path w="67" h="156">
                  <a:moveTo>
                    <a:pt x="33" y="0"/>
                  </a:moveTo>
                  <a:cubicBezTo>
                    <a:pt x="13" y="20"/>
                    <a:pt x="0" y="47"/>
                    <a:pt x="0" y="78"/>
                  </a:cubicBezTo>
                  <a:cubicBezTo>
                    <a:pt x="0" y="108"/>
                    <a:pt x="13" y="136"/>
                    <a:pt x="33" y="156"/>
                  </a:cubicBezTo>
                  <a:cubicBezTo>
                    <a:pt x="54" y="136"/>
                    <a:pt x="67" y="108"/>
                    <a:pt x="67" y="78"/>
                  </a:cubicBezTo>
                  <a:cubicBezTo>
                    <a:pt x="67" y="47"/>
                    <a:pt x="54" y="20"/>
                    <a:pt x="33"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 name="Oval 6">
              <a:extLst>
                <a:ext uri="{FF2B5EF4-FFF2-40B4-BE49-F238E27FC236}">
                  <a16:creationId xmlns:a16="http://schemas.microsoft.com/office/drawing/2014/main" id="{653EDD3D-68EF-4101-8C7F-D758B6CB8D68}"/>
                </a:ext>
                <a:ext uri="{C183D7F6-B498-43B3-948B-1728B52AA6E4}">
                  <adec:decorative xmlns:adec="http://schemas.microsoft.com/office/drawing/2017/decorative" val="1"/>
                </a:ext>
              </a:extLst>
            </p:cNvPr>
            <p:cNvSpPr/>
            <p:nvPr/>
          </p:nvSpPr>
          <p:spPr>
            <a:xfrm>
              <a:off x="373171" y="5519472"/>
              <a:ext cx="687600" cy="687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nvGrpSpPr>
            <p:cNvPr id="8" name="Group 7">
              <a:extLst>
                <a:ext uri="{FF2B5EF4-FFF2-40B4-BE49-F238E27FC236}">
                  <a16:creationId xmlns:a16="http://schemas.microsoft.com/office/drawing/2014/main" id="{F375408C-0C15-4E2C-B1D3-86A5D9A2A5B1}"/>
                </a:ext>
              </a:extLst>
            </p:cNvPr>
            <p:cNvGrpSpPr/>
            <p:nvPr/>
          </p:nvGrpSpPr>
          <p:grpSpPr>
            <a:xfrm>
              <a:off x="373171" y="6099854"/>
              <a:ext cx="687600" cy="690099"/>
              <a:chOff x="373171" y="6099854"/>
              <a:chExt cx="687600" cy="690099"/>
            </a:xfrm>
          </p:grpSpPr>
          <p:sp>
            <p:nvSpPr>
              <p:cNvPr id="9" name="Oval 8">
                <a:extLst>
                  <a:ext uri="{FF2B5EF4-FFF2-40B4-BE49-F238E27FC236}">
                    <a16:creationId xmlns:a16="http://schemas.microsoft.com/office/drawing/2014/main" id="{93EBDA0E-2BEB-40E9-8A98-AB3893D41344}"/>
                  </a:ext>
                  <a:ext uri="{C183D7F6-B498-43B3-948B-1728B52AA6E4}">
                    <adec:decorative xmlns:adec="http://schemas.microsoft.com/office/drawing/2017/decorative" val="1"/>
                  </a:ext>
                </a:extLst>
              </p:cNvPr>
              <p:cNvSpPr/>
              <p:nvPr userDrawn="1"/>
            </p:nvSpPr>
            <p:spPr>
              <a:xfrm rot="16200000">
                <a:off x="373171" y="6102353"/>
                <a:ext cx="687600" cy="687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0" name="Freeform 6">
                <a:extLst>
                  <a:ext uri="{FF2B5EF4-FFF2-40B4-BE49-F238E27FC236}">
                    <a16:creationId xmlns:a16="http://schemas.microsoft.com/office/drawing/2014/main" id="{4F8140EE-0BEE-4BC7-ABB4-3F5A8A2A8202}"/>
                  </a:ext>
                  <a:ext uri="{C183D7F6-B498-43B3-948B-1728B52AA6E4}">
                    <adec:decorative xmlns:adec="http://schemas.microsoft.com/office/drawing/2017/decorative" val="1"/>
                  </a:ext>
                </a:extLst>
              </p:cNvPr>
              <p:cNvSpPr>
                <a:spLocks/>
              </p:cNvSpPr>
              <p:nvPr userDrawn="1"/>
            </p:nvSpPr>
            <p:spPr bwMode="auto">
              <a:xfrm rot="16200000">
                <a:off x="664771" y="5968454"/>
                <a:ext cx="104400" cy="367200"/>
              </a:xfrm>
              <a:custGeom>
                <a:avLst/>
                <a:gdLst>
                  <a:gd name="T0" fmla="*/ 17 w 34"/>
                  <a:gd name="T1" fmla="*/ 0 h 115"/>
                  <a:gd name="T2" fmla="*/ 0 w 34"/>
                  <a:gd name="T3" fmla="*/ 57 h 115"/>
                  <a:gd name="T4" fmla="*/ 17 w 34"/>
                  <a:gd name="T5" fmla="*/ 115 h 115"/>
                  <a:gd name="T6" fmla="*/ 34 w 34"/>
                  <a:gd name="T7" fmla="*/ 57 h 115"/>
                  <a:gd name="T8" fmla="*/ 17 w 34"/>
                  <a:gd name="T9" fmla="*/ 0 h 115"/>
                </a:gdLst>
                <a:ahLst/>
                <a:cxnLst>
                  <a:cxn ang="0">
                    <a:pos x="T0" y="T1"/>
                  </a:cxn>
                  <a:cxn ang="0">
                    <a:pos x="T2" y="T3"/>
                  </a:cxn>
                  <a:cxn ang="0">
                    <a:pos x="T4" y="T5"/>
                  </a:cxn>
                  <a:cxn ang="0">
                    <a:pos x="T6" y="T7"/>
                  </a:cxn>
                  <a:cxn ang="0">
                    <a:pos x="T8" y="T9"/>
                  </a:cxn>
                </a:cxnLst>
                <a:rect l="0" t="0" r="r" b="b"/>
                <a:pathLst>
                  <a:path w="34" h="115">
                    <a:moveTo>
                      <a:pt x="17" y="0"/>
                    </a:moveTo>
                    <a:cubicBezTo>
                      <a:pt x="7" y="16"/>
                      <a:pt x="0" y="36"/>
                      <a:pt x="0" y="57"/>
                    </a:cubicBezTo>
                    <a:cubicBezTo>
                      <a:pt x="0" y="78"/>
                      <a:pt x="7" y="98"/>
                      <a:pt x="17" y="115"/>
                    </a:cubicBezTo>
                    <a:cubicBezTo>
                      <a:pt x="28" y="98"/>
                      <a:pt x="34" y="78"/>
                      <a:pt x="34" y="57"/>
                    </a:cubicBezTo>
                    <a:cubicBezTo>
                      <a:pt x="34" y="36"/>
                      <a:pt x="28" y="16"/>
                      <a:pt x="17"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
          <p:nvSpPr>
            <p:cNvPr id="11" name="Oval 10">
              <a:extLst>
                <a:ext uri="{FF2B5EF4-FFF2-40B4-BE49-F238E27FC236}">
                  <a16:creationId xmlns:a16="http://schemas.microsoft.com/office/drawing/2014/main" id="{5BB66B97-5F69-4947-97AB-206569308942}"/>
                </a:ext>
                <a:ext uri="{C183D7F6-B498-43B3-948B-1728B52AA6E4}">
                  <adec:decorative xmlns:adec="http://schemas.microsoft.com/office/drawing/2017/decorative" val="1"/>
                </a:ext>
              </a:extLst>
            </p:cNvPr>
            <p:cNvSpPr/>
            <p:nvPr/>
          </p:nvSpPr>
          <p:spPr>
            <a:xfrm>
              <a:off x="373171" y="6966743"/>
              <a:ext cx="687600" cy="687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2" name="Oval 11">
              <a:extLst>
                <a:ext uri="{FF2B5EF4-FFF2-40B4-BE49-F238E27FC236}">
                  <a16:creationId xmlns:a16="http://schemas.microsoft.com/office/drawing/2014/main" id="{294D2952-A6A0-4A07-96FA-8CF8991F7102}"/>
                </a:ext>
                <a:ext uri="{C183D7F6-B498-43B3-948B-1728B52AA6E4}">
                  <adec:decorative xmlns:adec="http://schemas.microsoft.com/office/drawing/2017/decorative" val="1"/>
                </a:ext>
              </a:extLst>
            </p:cNvPr>
            <p:cNvSpPr/>
            <p:nvPr/>
          </p:nvSpPr>
          <p:spPr>
            <a:xfrm>
              <a:off x="848702" y="6966743"/>
              <a:ext cx="687600" cy="687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3" name="Oval 12">
              <a:extLst>
                <a:ext uri="{FF2B5EF4-FFF2-40B4-BE49-F238E27FC236}">
                  <a16:creationId xmlns:a16="http://schemas.microsoft.com/office/drawing/2014/main" id="{FB3B8967-E9DB-4776-96DA-BD1C34F23865}"/>
                </a:ext>
                <a:ext uri="{C183D7F6-B498-43B3-948B-1728B52AA6E4}">
                  <adec:decorative xmlns:adec="http://schemas.microsoft.com/office/drawing/2017/decorative" val="1"/>
                </a:ext>
              </a:extLst>
            </p:cNvPr>
            <p:cNvSpPr/>
            <p:nvPr/>
          </p:nvSpPr>
          <p:spPr>
            <a:xfrm rot="16200000">
              <a:off x="954902" y="6102353"/>
              <a:ext cx="687600" cy="687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4" name="Oval 13">
              <a:extLst>
                <a:ext uri="{FF2B5EF4-FFF2-40B4-BE49-F238E27FC236}">
                  <a16:creationId xmlns:a16="http://schemas.microsoft.com/office/drawing/2014/main" id="{33C34203-E012-4FB3-AAEE-8F8716874BDE}"/>
                </a:ext>
                <a:ext uri="{C183D7F6-B498-43B3-948B-1728B52AA6E4}">
                  <adec:decorative xmlns:adec="http://schemas.microsoft.com/office/drawing/2017/decorative" val="1"/>
                </a:ext>
              </a:extLst>
            </p:cNvPr>
            <p:cNvSpPr/>
            <p:nvPr/>
          </p:nvSpPr>
          <p:spPr>
            <a:xfrm>
              <a:off x="373171" y="4168448"/>
              <a:ext cx="687600" cy="687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5" name="Oval 14">
              <a:extLst>
                <a:ext uri="{FF2B5EF4-FFF2-40B4-BE49-F238E27FC236}">
                  <a16:creationId xmlns:a16="http://schemas.microsoft.com/office/drawing/2014/main" id="{496E56F0-7CC9-4133-ACEF-A2B0B60ADAB4}"/>
                </a:ext>
                <a:ext uri="{C183D7F6-B498-43B3-948B-1728B52AA6E4}">
                  <adec:decorative xmlns:adec="http://schemas.microsoft.com/office/drawing/2017/decorative" val="1"/>
                </a:ext>
              </a:extLst>
            </p:cNvPr>
            <p:cNvSpPr/>
            <p:nvPr/>
          </p:nvSpPr>
          <p:spPr>
            <a:xfrm>
              <a:off x="848702" y="4168448"/>
              <a:ext cx="687600" cy="687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6" name="Freeform 14">
              <a:extLst>
                <a:ext uri="{FF2B5EF4-FFF2-40B4-BE49-F238E27FC236}">
                  <a16:creationId xmlns:a16="http://schemas.microsoft.com/office/drawing/2014/main" id="{57C97CB8-5547-4EAB-A0D0-8605CDC06407}"/>
                </a:ext>
                <a:ext uri="{C183D7F6-B498-43B3-948B-1728B52AA6E4}">
                  <adec:decorative xmlns:adec="http://schemas.microsoft.com/office/drawing/2017/decorative" val="1"/>
                </a:ext>
              </a:extLst>
            </p:cNvPr>
            <p:cNvSpPr>
              <a:spLocks/>
            </p:cNvSpPr>
            <p:nvPr/>
          </p:nvSpPr>
          <p:spPr bwMode="auto">
            <a:xfrm>
              <a:off x="848702" y="4263848"/>
              <a:ext cx="212400" cy="496800"/>
            </a:xfrm>
            <a:custGeom>
              <a:avLst/>
              <a:gdLst>
                <a:gd name="T0" fmla="*/ 33 w 67"/>
                <a:gd name="T1" fmla="*/ 0 h 156"/>
                <a:gd name="T2" fmla="*/ 0 w 67"/>
                <a:gd name="T3" fmla="*/ 78 h 156"/>
                <a:gd name="T4" fmla="*/ 33 w 67"/>
                <a:gd name="T5" fmla="*/ 156 h 156"/>
                <a:gd name="T6" fmla="*/ 67 w 67"/>
                <a:gd name="T7" fmla="*/ 78 h 156"/>
                <a:gd name="T8" fmla="*/ 33 w 67"/>
                <a:gd name="T9" fmla="*/ 0 h 156"/>
              </a:gdLst>
              <a:ahLst/>
              <a:cxnLst>
                <a:cxn ang="0">
                  <a:pos x="T0" y="T1"/>
                </a:cxn>
                <a:cxn ang="0">
                  <a:pos x="T2" y="T3"/>
                </a:cxn>
                <a:cxn ang="0">
                  <a:pos x="T4" y="T5"/>
                </a:cxn>
                <a:cxn ang="0">
                  <a:pos x="T6" y="T7"/>
                </a:cxn>
                <a:cxn ang="0">
                  <a:pos x="T8" y="T9"/>
                </a:cxn>
              </a:cxnLst>
              <a:rect l="0" t="0" r="r" b="b"/>
              <a:pathLst>
                <a:path w="67" h="156">
                  <a:moveTo>
                    <a:pt x="33" y="0"/>
                  </a:moveTo>
                  <a:cubicBezTo>
                    <a:pt x="13" y="20"/>
                    <a:pt x="0" y="47"/>
                    <a:pt x="0" y="78"/>
                  </a:cubicBezTo>
                  <a:cubicBezTo>
                    <a:pt x="0" y="108"/>
                    <a:pt x="13" y="136"/>
                    <a:pt x="33" y="156"/>
                  </a:cubicBezTo>
                  <a:cubicBezTo>
                    <a:pt x="54" y="136"/>
                    <a:pt x="67" y="108"/>
                    <a:pt x="67" y="78"/>
                  </a:cubicBezTo>
                  <a:cubicBezTo>
                    <a:pt x="67" y="47"/>
                    <a:pt x="54" y="20"/>
                    <a:pt x="33"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 name="Oval 16">
              <a:extLst>
                <a:ext uri="{FF2B5EF4-FFF2-40B4-BE49-F238E27FC236}">
                  <a16:creationId xmlns:a16="http://schemas.microsoft.com/office/drawing/2014/main" id="{288F6EC3-D793-4F3E-B49D-B5D47D8CD4D3}"/>
                </a:ext>
                <a:ext uri="{C183D7F6-B498-43B3-948B-1728B52AA6E4}">
                  <adec:decorative xmlns:adec="http://schemas.microsoft.com/office/drawing/2017/decorative" val="1"/>
                </a:ext>
              </a:extLst>
            </p:cNvPr>
            <p:cNvSpPr/>
            <p:nvPr/>
          </p:nvSpPr>
          <p:spPr>
            <a:xfrm>
              <a:off x="373171" y="3324160"/>
              <a:ext cx="687600" cy="687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8" name="Oval 17">
              <a:extLst>
                <a:ext uri="{FF2B5EF4-FFF2-40B4-BE49-F238E27FC236}">
                  <a16:creationId xmlns:a16="http://schemas.microsoft.com/office/drawing/2014/main" id="{AD03DF39-F2F2-4102-84AD-096097CFE245}"/>
                </a:ext>
                <a:ext uri="{C183D7F6-B498-43B3-948B-1728B52AA6E4}">
                  <adec:decorative xmlns:adec="http://schemas.microsoft.com/office/drawing/2017/decorative" val="1"/>
                </a:ext>
              </a:extLst>
            </p:cNvPr>
            <p:cNvSpPr/>
            <p:nvPr/>
          </p:nvSpPr>
          <p:spPr>
            <a:xfrm>
              <a:off x="848702" y="3324160"/>
              <a:ext cx="687600" cy="687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33" name="Freeform 14">
              <a:extLst>
                <a:ext uri="{FF2B5EF4-FFF2-40B4-BE49-F238E27FC236}">
                  <a16:creationId xmlns:a16="http://schemas.microsoft.com/office/drawing/2014/main" id="{23FC223F-1D01-4285-BF78-0C2737119664}"/>
                </a:ext>
                <a:ext uri="{C183D7F6-B498-43B3-948B-1728B52AA6E4}">
                  <adec:decorative xmlns:adec="http://schemas.microsoft.com/office/drawing/2017/decorative" val="1"/>
                </a:ext>
              </a:extLst>
            </p:cNvPr>
            <p:cNvSpPr>
              <a:spLocks/>
            </p:cNvSpPr>
            <p:nvPr/>
          </p:nvSpPr>
          <p:spPr bwMode="auto">
            <a:xfrm>
              <a:off x="848702" y="3419560"/>
              <a:ext cx="212400" cy="496800"/>
            </a:xfrm>
            <a:custGeom>
              <a:avLst/>
              <a:gdLst>
                <a:gd name="T0" fmla="*/ 33 w 67"/>
                <a:gd name="T1" fmla="*/ 0 h 156"/>
                <a:gd name="T2" fmla="*/ 0 w 67"/>
                <a:gd name="T3" fmla="*/ 78 h 156"/>
                <a:gd name="T4" fmla="*/ 33 w 67"/>
                <a:gd name="T5" fmla="*/ 156 h 156"/>
                <a:gd name="T6" fmla="*/ 67 w 67"/>
                <a:gd name="T7" fmla="*/ 78 h 156"/>
                <a:gd name="T8" fmla="*/ 33 w 67"/>
                <a:gd name="T9" fmla="*/ 0 h 156"/>
              </a:gdLst>
              <a:ahLst/>
              <a:cxnLst>
                <a:cxn ang="0">
                  <a:pos x="T0" y="T1"/>
                </a:cxn>
                <a:cxn ang="0">
                  <a:pos x="T2" y="T3"/>
                </a:cxn>
                <a:cxn ang="0">
                  <a:pos x="T4" y="T5"/>
                </a:cxn>
                <a:cxn ang="0">
                  <a:pos x="T6" y="T7"/>
                </a:cxn>
                <a:cxn ang="0">
                  <a:pos x="T8" y="T9"/>
                </a:cxn>
              </a:cxnLst>
              <a:rect l="0" t="0" r="r" b="b"/>
              <a:pathLst>
                <a:path w="67" h="156">
                  <a:moveTo>
                    <a:pt x="33" y="0"/>
                  </a:moveTo>
                  <a:cubicBezTo>
                    <a:pt x="13" y="20"/>
                    <a:pt x="0" y="47"/>
                    <a:pt x="0" y="78"/>
                  </a:cubicBezTo>
                  <a:cubicBezTo>
                    <a:pt x="0" y="108"/>
                    <a:pt x="13" y="136"/>
                    <a:pt x="33" y="156"/>
                  </a:cubicBezTo>
                  <a:cubicBezTo>
                    <a:pt x="54" y="136"/>
                    <a:pt x="67" y="108"/>
                    <a:pt x="67" y="78"/>
                  </a:cubicBezTo>
                  <a:cubicBezTo>
                    <a:pt x="67" y="47"/>
                    <a:pt x="54" y="20"/>
                    <a:pt x="33"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nvGrpSpPr>
            <p:cNvPr id="34" name="Group 33">
              <a:extLst>
                <a:ext uri="{FF2B5EF4-FFF2-40B4-BE49-F238E27FC236}">
                  <a16:creationId xmlns:a16="http://schemas.microsoft.com/office/drawing/2014/main" id="{07DAC032-1167-469A-BEE4-D5FAF2D2B2E5}"/>
                </a:ext>
              </a:extLst>
            </p:cNvPr>
            <p:cNvGrpSpPr/>
            <p:nvPr/>
          </p:nvGrpSpPr>
          <p:grpSpPr>
            <a:xfrm>
              <a:off x="610936" y="4604274"/>
              <a:ext cx="687600" cy="688392"/>
              <a:chOff x="611045" y="4703763"/>
              <a:chExt cx="687600" cy="688392"/>
            </a:xfrm>
          </p:grpSpPr>
          <p:sp>
            <p:nvSpPr>
              <p:cNvPr id="35" name="Oval 34">
                <a:extLst>
                  <a:ext uri="{FF2B5EF4-FFF2-40B4-BE49-F238E27FC236}">
                    <a16:creationId xmlns:a16="http://schemas.microsoft.com/office/drawing/2014/main" id="{25A7B7C9-DE4D-4FC6-A41A-ABEFE21C6310}"/>
                  </a:ext>
                  <a:ext uri="{C183D7F6-B498-43B3-948B-1728B52AA6E4}">
                    <adec:decorative xmlns:adec="http://schemas.microsoft.com/office/drawing/2017/decorative" val="1"/>
                  </a:ext>
                </a:extLst>
              </p:cNvPr>
              <p:cNvSpPr/>
              <p:nvPr userDrawn="1"/>
            </p:nvSpPr>
            <p:spPr>
              <a:xfrm rot="17406024">
                <a:off x="611045" y="4704555"/>
                <a:ext cx="687600" cy="687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36" name="Freeform 19">
                <a:extLst>
                  <a:ext uri="{FF2B5EF4-FFF2-40B4-BE49-F238E27FC236}">
                    <a16:creationId xmlns:a16="http://schemas.microsoft.com/office/drawing/2014/main" id="{22A74919-F527-4939-830E-9F60DA3A7BAF}"/>
                  </a:ext>
                  <a:ext uri="{C183D7F6-B498-43B3-948B-1728B52AA6E4}">
                    <adec:decorative xmlns:adec="http://schemas.microsoft.com/office/drawing/2017/decorative" val="1"/>
                  </a:ext>
                </a:extLst>
              </p:cNvPr>
              <p:cNvSpPr>
                <a:spLocks/>
              </p:cNvSpPr>
              <p:nvPr userDrawn="1"/>
            </p:nvSpPr>
            <p:spPr bwMode="auto">
              <a:xfrm>
                <a:off x="864486" y="4703763"/>
                <a:ext cx="417600" cy="250825"/>
              </a:xfrm>
              <a:custGeom>
                <a:avLst/>
                <a:gdLst>
                  <a:gd name="T0" fmla="*/ 29 w 132"/>
                  <a:gd name="T1" fmla="*/ 0 h 79"/>
                  <a:gd name="T2" fmla="*/ 0 w 132"/>
                  <a:gd name="T3" fmla="*/ 4 h 79"/>
                  <a:gd name="T4" fmla="*/ 103 w 132"/>
                  <a:gd name="T5" fmla="*/ 79 h 79"/>
                  <a:gd name="T6" fmla="*/ 132 w 132"/>
                  <a:gd name="T7" fmla="*/ 75 h 79"/>
                  <a:gd name="T8" fmla="*/ 29 w 132"/>
                  <a:gd name="T9" fmla="*/ 0 h 79"/>
                </a:gdLst>
                <a:ahLst/>
                <a:cxnLst>
                  <a:cxn ang="0">
                    <a:pos x="T0" y="T1"/>
                  </a:cxn>
                  <a:cxn ang="0">
                    <a:pos x="T2" y="T3"/>
                  </a:cxn>
                  <a:cxn ang="0">
                    <a:pos x="T4" y="T5"/>
                  </a:cxn>
                  <a:cxn ang="0">
                    <a:pos x="T6" y="T7"/>
                  </a:cxn>
                  <a:cxn ang="0">
                    <a:pos x="T8" y="T9"/>
                  </a:cxn>
                </a:cxnLst>
                <a:rect l="0" t="0" r="r" b="b"/>
                <a:pathLst>
                  <a:path w="132" h="79">
                    <a:moveTo>
                      <a:pt x="29" y="0"/>
                    </a:moveTo>
                    <a:cubicBezTo>
                      <a:pt x="19" y="0"/>
                      <a:pt x="9" y="2"/>
                      <a:pt x="0" y="4"/>
                    </a:cubicBezTo>
                    <a:cubicBezTo>
                      <a:pt x="14" y="48"/>
                      <a:pt x="55" y="79"/>
                      <a:pt x="103" y="79"/>
                    </a:cubicBezTo>
                    <a:cubicBezTo>
                      <a:pt x="113" y="79"/>
                      <a:pt x="123" y="78"/>
                      <a:pt x="132" y="75"/>
                    </a:cubicBezTo>
                    <a:cubicBezTo>
                      <a:pt x="118" y="32"/>
                      <a:pt x="77" y="0"/>
                      <a:pt x="29"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7" name="Freeform 19">
                <a:extLst>
                  <a:ext uri="{FF2B5EF4-FFF2-40B4-BE49-F238E27FC236}">
                    <a16:creationId xmlns:a16="http://schemas.microsoft.com/office/drawing/2014/main" id="{AE6FBE8B-E39C-4998-B7B6-91172CC2D8E7}"/>
                  </a:ext>
                  <a:ext uri="{C183D7F6-B498-43B3-948B-1728B52AA6E4}">
                    <adec:decorative xmlns:adec="http://schemas.microsoft.com/office/drawing/2017/decorative" val="1"/>
                  </a:ext>
                </a:extLst>
              </p:cNvPr>
              <p:cNvSpPr>
                <a:spLocks/>
              </p:cNvSpPr>
              <p:nvPr userDrawn="1"/>
            </p:nvSpPr>
            <p:spPr bwMode="auto">
              <a:xfrm flipH="1">
                <a:off x="626998" y="4703763"/>
                <a:ext cx="417600" cy="250825"/>
              </a:xfrm>
              <a:custGeom>
                <a:avLst/>
                <a:gdLst>
                  <a:gd name="T0" fmla="*/ 29 w 132"/>
                  <a:gd name="T1" fmla="*/ 0 h 79"/>
                  <a:gd name="T2" fmla="*/ 0 w 132"/>
                  <a:gd name="T3" fmla="*/ 4 h 79"/>
                  <a:gd name="T4" fmla="*/ 103 w 132"/>
                  <a:gd name="T5" fmla="*/ 79 h 79"/>
                  <a:gd name="T6" fmla="*/ 132 w 132"/>
                  <a:gd name="T7" fmla="*/ 75 h 79"/>
                  <a:gd name="T8" fmla="*/ 29 w 132"/>
                  <a:gd name="T9" fmla="*/ 0 h 79"/>
                </a:gdLst>
                <a:ahLst/>
                <a:cxnLst>
                  <a:cxn ang="0">
                    <a:pos x="T0" y="T1"/>
                  </a:cxn>
                  <a:cxn ang="0">
                    <a:pos x="T2" y="T3"/>
                  </a:cxn>
                  <a:cxn ang="0">
                    <a:pos x="T4" y="T5"/>
                  </a:cxn>
                  <a:cxn ang="0">
                    <a:pos x="T6" y="T7"/>
                  </a:cxn>
                  <a:cxn ang="0">
                    <a:pos x="T8" y="T9"/>
                  </a:cxn>
                </a:cxnLst>
                <a:rect l="0" t="0" r="r" b="b"/>
                <a:pathLst>
                  <a:path w="132" h="79">
                    <a:moveTo>
                      <a:pt x="29" y="0"/>
                    </a:moveTo>
                    <a:cubicBezTo>
                      <a:pt x="19" y="0"/>
                      <a:pt x="9" y="2"/>
                      <a:pt x="0" y="4"/>
                    </a:cubicBezTo>
                    <a:cubicBezTo>
                      <a:pt x="14" y="48"/>
                      <a:pt x="55" y="79"/>
                      <a:pt x="103" y="79"/>
                    </a:cubicBezTo>
                    <a:cubicBezTo>
                      <a:pt x="113" y="79"/>
                      <a:pt x="123" y="78"/>
                      <a:pt x="132" y="75"/>
                    </a:cubicBezTo>
                    <a:cubicBezTo>
                      <a:pt x="118" y="32"/>
                      <a:pt x="77" y="0"/>
                      <a:pt x="29"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
          <p:nvSpPr>
            <p:cNvPr id="38" name="Oval 37">
              <a:extLst>
                <a:ext uri="{FF2B5EF4-FFF2-40B4-BE49-F238E27FC236}">
                  <a16:creationId xmlns:a16="http://schemas.microsoft.com/office/drawing/2014/main" id="{D25378D8-8B14-4A2D-AAEB-FCEACE27A205}"/>
                </a:ext>
                <a:ext uri="{C183D7F6-B498-43B3-948B-1728B52AA6E4}">
                  <adec:decorative xmlns:adec="http://schemas.microsoft.com/office/drawing/2017/decorative" val="1"/>
                </a:ext>
              </a:extLst>
            </p:cNvPr>
            <p:cNvSpPr/>
            <p:nvPr/>
          </p:nvSpPr>
          <p:spPr>
            <a:xfrm>
              <a:off x="954536" y="5519472"/>
              <a:ext cx="687600" cy="687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39" name="Freeform 6">
              <a:extLst>
                <a:ext uri="{FF2B5EF4-FFF2-40B4-BE49-F238E27FC236}">
                  <a16:creationId xmlns:a16="http://schemas.microsoft.com/office/drawing/2014/main" id="{6D1E1746-F2B4-4F49-AA2D-D509EA14DBF7}"/>
                </a:ext>
                <a:ext uri="{C183D7F6-B498-43B3-948B-1728B52AA6E4}">
                  <adec:decorative xmlns:adec="http://schemas.microsoft.com/office/drawing/2017/decorative" val="1"/>
                </a:ext>
              </a:extLst>
            </p:cNvPr>
            <p:cNvSpPr>
              <a:spLocks/>
            </p:cNvSpPr>
            <p:nvPr/>
          </p:nvSpPr>
          <p:spPr bwMode="auto">
            <a:xfrm>
              <a:off x="954536" y="5679672"/>
              <a:ext cx="104400" cy="367200"/>
            </a:xfrm>
            <a:custGeom>
              <a:avLst/>
              <a:gdLst>
                <a:gd name="T0" fmla="*/ 17 w 34"/>
                <a:gd name="T1" fmla="*/ 0 h 115"/>
                <a:gd name="T2" fmla="*/ 0 w 34"/>
                <a:gd name="T3" fmla="*/ 57 h 115"/>
                <a:gd name="T4" fmla="*/ 17 w 34"/>
                <a:gd name="T5" fmla="*/ 115 h 115"/>
                <a:gd name="T6" fmla="*/ 34 w 34"/>
                <a:gd name="T7" fmla="*/ 57 h 115"/>
                <a:gd name="T8" fmla="*/ 17 w 34"/>
                <a:gd name="T9" fmla="*/ 0 h 115"/>
              </a:gdLst>
              <a:ahLst/>
              <a:cxnLst>
                <a:cxn ang="0">
                  <a:pos x="T0" y="T1"/>
                </a:cxn>
                <a:cxn ang="0">
                  <a:pos x="T2" y="T3"/>
                </a:cxn>
                <a:cxn ang="0">
                  <a:pos x="T4" y="T5"/>
                </a:cxn>
                <a:cxn ang="0">
                  <a:pos x="T6" y="T7"/>
                </a:cxn>
                <a:cxn ang="0">
                  <a:pos x="T8" y="T9"/>
                </a:cxn>
              </a:cxnLst>
              <a:rect l="0" t="0" r="r" b="b"/>
              <a:pathLst>
                <a:path w="34" h="115">
                  <a:moveTo>
                    <a:pt x="17" y="0"/>
                  </a:moveTo>
                  <a:cubicBezTo>
                    <a:pt x="7" y="16"/>
                    <a:pt x="0" y="36"/>
                    <a:pt x="0" y="57"/>
                  </a:cubicBezTo>
                  <a:cubicBezTo>
                    <a:pt x="0" y="78"/>
                    <a:pt x="7" y="98"/>
                    <a:pt x="17" y="115"/>
                  </a:cubicBezTo>
                  <a:cubicBezTo>
                    <a:pt x="28" y="98"/>
                    <a:pt x="34" y="78"/>
                    <a:pt x="34" y="57"/>
                  </a:cubicBezTo>
                  <a:cubicBezTo>
                    <a:pt x="34" y="36"/>
                    <a:pt x="28" y="16"/>
                    <a:pt x="17"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0" name="Freeform 6">
              <a:extLst>
                <a:ext uri="{FF2B5EF4-FFF2-40B4-BE49-F238E27FC236}">
                  <a16:creationId xmlns:a16="http://schemas.microsoft.com/office/drawing/2014/main" id="{FEF67661-58B9-4A1C-87C2-CD6BF535E2B7}"/>
                </a:ext>
                <a:ext uri="{C183D7F6-B498-43B3-948B-1728B52AA6E4}">
                  <adec:decorative xmlns:adec="http://schemas.microsoft.com/office/drawing/2017/decorative" val="1"/>
                </a:ext>
              </a:extLst>
            </p:cNvPr>
            <p:cNvSpPr>
              <a:spLocks/>
            </p:cNvSpPr>
            <p:nvPr/>
          </p:nvSpPr>
          <p:spPr bwMode="auto">
            <a:xfrm rot="16200000">
              <a:off x="1246502" y="5972788"/>
              <a:ext cx="104400" cy="367200"/>
            </a:xfrm>
            <a:custGeom>
              <a:avLst/>
              <a:gdLst>
                <a:gd name="T0" fmla="*/ 17 w 34"/>
                <a:gd name="T1" fmla="*/ 0 h 115"/>
                <a:gd name="T2" fmla="*/ 0 w 34"/>
                <a:gd name="T3" fmla="*/ 57 h 115"/>
                <a:gd name="T4" fmla="*/ 17 w 34"/>
                <a:gd name="T5" fmla="*/ 115 h 115"/>
                <a:gd name="T6" fmla="*/ 34 w 34"/>
                <a:gd name="T7" fmla="*/ 57 h 115"/>
                <a:gd name="T8" fmla="*/ 17 w 34"/>
                <a:gd name="T9" fmla="*/ 0 h 115"/>
              </a:gdLst>
              <a:ahLst/>
              <a:cxnLst>
                <a:cxn ang="0">
                  <a:pos x="T0" y="T1"/>
                </a:cxn>
                <a:cxn ang="0">
                  <a:pos x="T2" y="T3"/>
                </a:cxn>
                <a:cxn ang="0">
                  <a:pos x="T4" y="T5"/>
                </a:cxn>
                <a:cxn ang="0">
                  <a:pos x="T6" y="T7"/>
                </a:cxn>
                <a:cxn ang="0">
                  <a:pos x="T8" y="T9"/>
                </a:cxn>
              </a:cxnLst>
              <a:rect l="0" t="0" r="r" b="b"/>
              <a:pathLst>
                <a:path w="34" h="115">
                  <a:moveTo>
                    <a:pt x="17" y="0"/>
                  </a:moveTo>
                  <a:cubicBezTo>
                    <a:pt x="7" y="16"/>
                    <a:pt x="0" y="36"/>
                    <a:pt x="0" y="57"/>
                  </a:cubicBezTo>
                  <a:cubicBezTo>
                    <a:pt x="0" y="78"/>
                    <a:pt x="7" y="98"/>
                    <a:pt x="17" y="115"/>
                  </a:cubicBezTo>
                  <a:cubicBezTo>
                    <a:pt x="28" y="98"/>
                    <a:pt x="34" y="78"/>
                    <a:pt x="34" y="57"/>
                  </a:cubicBezTo>
                  <a:cubicBezTo>
                    <a:pt x="34" y="36"/>
                    <a:pt x="28" y="16"/>
                    <a:pt x="17"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1" name="Freeform 6">
              <a:extLst>
                <a:ext uri="{FF2B5EF4-FFF2-40B4-BE49-F238E27FC236}">
                  <a16:creationId xmlns:a16="http://schemas.microsoft.com/office/drawing/2014/main" id="{5E95F205-E52D-41DB-B121-E8D94CC0E972}"/>
                </a:ext>
                <a:ext uri="{C183D7F6-B498-43B3-948B-1728B52AA6E4}">
                  <adec:decorative xmlns:adec="http://schemas.microsoft.com/office/drawing/2017/decorative" val="1"/>
                </a:ext>
              </a:extLst>
            </p:cNvPr>
            <p:cNvSpPr>
              <a:spLocks/>
            </p:cNvSpPr>
            <p:nvPr/>
          </p:nvSpPr>
          <p:spPr bwMode="auto">
            <a:xfrm>
              <a:off x="954536" y="6262553"/>
              <a:ext cx="104400" cy="367200"/>
            </a:xfrm>
            <a:custGeom>
              <a:avLst/>
              <a:gdLst>
                <a:gd name="T0" fmla="*/ 17 w 34"/>
                <a:gd name="T1" fmla="*/ 0 h 115"/>
                <a:gd name="T2" fmla="*/ 0 w 34"/>
                <a:gd name="T3" fmla="*/ 57 h 115"/>
                <a:gd name="T4" fmla="*/ 17 w 34"/>
                <a:gd name="T5" fmla="*/ 115 h 115"/>
                <a:gd name="T6" fmla="*/ 34 w 34"/>
                <a:gd name="T7" fmla="*/ 57 h 115"/>
                <a:gd name="T8" fmla="*/ 17 w 34"/>
                <a:gd name="T9" fmla="*/ 0 h 115"/>
              </a:gdLst>
              <a:ahLst/>
              <a:cxnLst>
                <a:cxn ang="0">
                  <a:pos x="T0" y="T1"/>
                </a:cxn>
                <a:cxn ang="0">
                  <a:pos x="T2" y="T3"/>
                </a:cxn>
                <a:cxn ang="0">
                  <a:pos x="T4" y="T5"/>
                </a:cxn>
                <a:cxn ang="0">
                  <a:pos x="T6" y="T7"/>
                </a:cxn>
                <a:cxn ang="0">
                  <a:pos x="T8" y="T9"/>
                </a:cxn>
              </a:cxnLst>
              <a:rect l="0" t="0" r="r" b="b"/>
              <a:pathLst>
                <a:path w="34" h="115">
                  <a:moveTo>
                    <a:pt x="17" y="0"/>
                  </a:moveTo>
                  <a:cubicBezTo>
                    <a:pt x="7" y="16"/>
                    <a:pt x="0" y="36"/>
                    <a:pt x="0" y="57"/>
                  </a:cubicBezTo>
                  <a:cubicBezTo>
                    <a:pt x="0" y="78"/>
                    <a:pt x="7" y="98"/>
                    <a:pt x="17" y="115"/>
                  </a:cubicBezTo>
                  <a:cubicBezTo>
                    <a:pt x="28" y="98"/>
                    <a:pt x="34" y="78"/>
                    <a:pt x="34" y="57"/>
                  </a:cubicBezTo>
                  <a:cubicBezTo>
                    <a:pt x="34" y="36"/>
                    <a:pt x="28" y="16"/>
                    <a:pt x="17" y="0"/>
                  </a:cubicBezTo>
                </a:path>
              </a:pathLst>
            </a:custGeom>
            <a:solidFill>
              <a:schemeClr val="bg2">
                <a:alpha val="7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2" name="Freeform 14">
              <a:extLst>
                <a:ext uri="{FF2B5EF4-FFF2-40B4-BE49-F238E27FC236}">
                  <a16:creationId xmlns:a16="http://schemas.microsoft.com/office/drawing/2014/main" id="{9099B263-23FF-4B90-90FF-CCA86A91DF11}"/>
                </a:ext>
                <a:ext uri="{C183D7F6-B498-43B3-948B-1728B52AA6E4}">
                  <adec:decorative xmlns:adec="http://schemas.microsoft.com/office/drawing/2017/decorative" val="1"/>
                </a:ext>
              </a:extLst>
            </p:cNvPr>
            <p:cNvSpPr>
              <a:spLocks/>
            </p:cNvSpPr>
            <p:nvPr/>
          </p:nvSpPr>
          <p:spPr bwMode="auto">
            <a:xfrm>
              <a:off x="848702" y="7062143"/>
              <a:ext cx="212400" cy="496800"/>
            </a:xfrm>
            <a:custGeom>
              <a:avLst/>
              <a:gdLst>
                <a:gd name="T0" fmla="*/ 33 w 67"/>
                <a:gd name="T1" fmla="*/ 0 h 156"/>
                <a:gd name="T2" fmla="*/ 0 w 67"/>
                <a:gd name="T3" fmla="*/ 78 h 156"/>
                <a:gd name="T4" fmla="*/ 33 w 67"/>
                <a:gd name="T5" fmla="*/ 156 h 156"/>
                <a:gd name="T6" fmla="*/ 67 w 67"/>
                <a:gd name="T7" fmla="*/ 78 h 156"/>
                <a:gd name="T8" fmla="*/ 33 w 67"/>
                <a:gd name="T9" fmla="*/ 0 h 156"/>
              </a:gdLst>
              <a:ahLst/>
              <a:cxnLst>
                <a:cxn ang="0">
                  <a:pos x="T0" y="T1"/>
                </a:cxn>
                <a:cxn ang="0">
                  <a:pos x="T2" y="T3"/>
                </a:cxn>
                <a:cxn ang="0">
                  <a:pos x="T4" y="T5"/>
                </a:cxn>
                <a:cxn ang="0">
                  <a:pos x="T6" y="T7"/>
                </a:cxn>
                <a:cxn ang="0">
                  <a:pos x="T8" y="T9"/>
                </a:cxn>
              </a:cxnLst>
              <a:rect l="0" t="0" r="r" b="b"/>
              <a:pathLst>
                <a:path w="67" h="156">
                  <a:moveTo>
                    <a:pt x="33" y="0"/>
                  </a:moveTo>
                  <a:cubicBezTo>
                    <a:pt x="13" y="20"/>
                    <a:pt x="0" y="47"/>
                    <a:pt x="0" y="78"/>
                  </a:cubicBezTo>
                  <a:cubicBezTo>
                    <a:pt x="0" y="108"/>
                    <a:pt x="13" y="136"/>
                    <a:pt x="33" y="156"/>
                  </a:cubicBezTo>
                  <a:cubicBezTo>
                    <a:pt x="54" y="136"/>
                    <a:pt x="67" y="108"/>
                    <a:pt x="67" y="78"/>
                  </a:cubicBezTo>
                  <a:cubicBezTo>
                    <a:pt x="67" y="47"/>
                    <a:pt x="54" y="20"/>
                    <a:pt x="33" y="0"/>
                  </a:cubicBezTo>
                </a:path>
              </a:pathLst>
            </a:custGeom>
            <a:solidFill>
              <a:schemeClr val="bg2">
                <a:alpha val="7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3" name="Freeform 14">
              <a:extLst>
                <a:ext uri="{FF2B5EF4-FFF2-40B4-BE49-F238E27FC236}">
                  <a16:creationId xmlns:a16="http://schemas.microsoft.com/office/drawing/2014/main" id="{427FA8EE-81CE-4026-A483-95105F8C3039}"/>
                </a:ext>
                <a:ext uri="{C183D7F6-B498-43B3-948B-1728B52AA6E4}">
                  <adec:decorative xmlns:adec="http://schemas.microsoft.com/office/drawing/2017/decorative" val="1"/>
                </a:ext>
              </a:extLst>
            </p:cNvPr>
            <p:cNvSpPr>
              <a:spLocks/>
            </p:cNvSpPr>
            <p:nvPr/>
          </p:nvSpPr>
          <p:spPr bwMode="auto">
            <a:xfrm>
              <a:off x="1324332" y="7062143"/>
              <a:ext cx="212400" cy="496800"/>
            </a:xfrm>
            <a:custGeom>
              <a:avLst/>
              <a:gdLst>
                <a:gd name="T0" fmla="*/ 33 w 67"/>
                <a:gd name="T1" fmla="*/ 0 h 156"/>
                <a:gd name="T2" fmla="*/ 0 w 67"/>
                <a:gd name="T3" fmla="*/ 78 h 156"/>
                <a:gd name="T4" fmla="*/ 33 w 67"/>
                <a:gd name="T5" fmla="*/ 156 h 156"/>
                <a:gd name="T6" fmla="*/ 67 w 67"/>
                <a:gd name="T7" fmla="*/ 78 h 156"/>
                <a:gd name="T8" fmla="*/ 33 w 67"/>
                <a:gd name="T9" fmla="*/ 0 h 156"/>
              </a:gdLst>
              <a:ahLst/>
              <a:cxnLst>
                <a:cxn ang="0">
                  <a:pos x="T0" y="T1"/>
                </a:cxn>
                <a:cxn ang="0">
                  <a:pos x="T2" y="T3"/>
                </a:cxn>
                <a:cxn ang="0">
                  <a:pos x="T4" y="T5"/>
                </a:cxn>
                <a:cxn ang="0">
                  <a:pos x="T6" y="T7"/>
                </a:cxn>
                <a:cxn ang="0">
                  <a:pos x="T8" y="T9"/>
                </a:cxn>
              </a:cxnLst>
              <a:rect l="0" t="0" r="r" b="b"/>
              <a:pathLst>
                <a:path w="67" h="156">
                  <a:moveTo>
                    <a:pt x="33" y="0"/>
                  </a:moveTo>
                  <a:cubicBezTo>
                    <a:pt x="13" y="20"/>
                    <a:pt x="0" y="47"/>
                    <a:pt x="0" y="78"/>
                  </a:cubicBezTo>
                  <a:cubicBezTo>
                    <a:pt x="0" y="108"/>
                    <a:pt x="13" y="136"/>
                    <a:pt x="33" y="156"/>
                  </a:cubicBezTo>
                  <a:cubicBezTo>
                    <a:pt x="54" y="136"/>
                    <a:pt x="67" y="108"/>
                    <a:pt x="67" y="78"/>
                  </a:cubicBezTo>
                  <a:cubicBezTo>
                    <a:pt x="67" y="47"/>
                    <a:pt x="54" y="20"/>
                    <a:pt x="33" y="0"/>
                  </a:cubicBezTo>
                </a:path>
              </a:pathLst>
            </a:custGeom>
            <a:solidFill>
              <a:schemeClr val="accent6">
                <a:alpha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55" name="Group 54" descr="circular center with outline shape, surrounded by various circles">
            <a:extLst>
              <a:ext uri="{FF2B5EF4-FFF2-40B4-BE49-F238E27FC236}">
                <a16:creationId xmlns:a16="http://schemas.microsoft.com/office/drawing/2014/main" id="{E6B269A2-E0F9-4F18-B362-D70CA0E4762A}"/>
              </a:ext>
            </a:extLst>
          </p:cNvPr>
          <p:cNvGrpSpPr/>
          <p:nvPr/>
        </p:nvGrpSpPr>
        <p:grpSpPr>
          <a:xfrm>
            <a:off x="5011149" y="2153491"/>
            <a:ext cx="1611994" cy="1621720"/>
            <a:chOff x="2349650" y="2871321"/>
            <a:chExt cx="2149325" cy="2162293"/>
          </a:xfrm>
        </p:grpSpPr>
        <p:sp>
          <p:nvSpPr>
            <p:cNvPr id="56" name="Oval 55">
              <a:extLst>
                <a:ext uri="{FF2B5EF4-FFF2-40B4-BE49-F238E27FC236}">
                  <a16:creationId xmlns:a16="http://schemas.microsoft.com/office/drawing/2014/main" id="{43FAAD05-17D3-4416-99B9-4374CEB5ED57}"/>
                </a:ext>
                <a:ext uri="{C183D7F6-B498-43B3-948B-1728B52AA6E4}">
                  <adec:decorative xmlns:adec="http://schemas.microsoft.com/office/drawing/2017/decorative" val="1"/>
                </a:ext>
              </a:extLst>
            </p:cNvPr>
            <p:cNvSpPr/>
            <p:nvPr userDrawn="1"/>
          </p:nvSpPr>
          <p:spPr>
            <a:xfrm>
              <a:off x="3144625" y="3669493"/>
              <a:ext cx="565200" cy="56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nvGrpSpPr>
            <p:cNvPr id="57" name="Group 56">
              <a:extLst>
                <a:ext uri="{FF2B5EF4-FFF2-40B4-BE49-F238E27FC236}">
                  <a16:creationId xmlns:a16="http://schemas.microsoft.com/office/drawing/2014/main" id="{EA1BC588-F8BC-4B8B-A479-066573D71D59}"/>
                </a:ext>
              </a:extLst>
            </p:cNvPr>
            <p:cNvGrpSpPr/>
            <p:nvPr userDrawn="1"/>
          </p:nvGrpSpPr>
          <p:grpSpPr>
            <a:xfrm>
              <a:off x="2867025" y="3390118"/>
              <a:ext cx="1120400" cy="1123575"/>
              <a:chOff x="2867025" y="3390118"/>
              <a:chExt cx="1120400" cy="1123575"/>
            </a:xfrm>
          </p:grpSpPr>
          <p:sp>
            <p:nvSpPr>
              <p:cNvPr id="76" name="Freeform 44">
                <a:extLst>
                  <a:ext uri="{FF2B5EF4-FFF2-40B4-BE49-F238E27FC236}">
                    <a16:creationId xmlns:a16="http://schemas.microsoft.com/office/drawing/2014/main" id="{9D0ED8A7-496B-4169-88F9-1B174AAF5BFA}"/>
                  </a:ext>
                  <a:ext uri="{C183D7F6-B498-43B3-948B-1728B52AA6E4}">
                    <adec:decorative xmlns:adec="http://schemas.microsoft.com/office/drawing/2017/decorative" val="1"/>
                  </a:ext>
                </a:extLst>
              </p:cNvPr>
              <p:cNvSpPr>
                <a:spLocks/>
              </p:cNvSpPr>
              <p:nvPr userDrawn="1"/>
            </p:nvSpPr>
            <p:spPr bwMode="auto">
              <a:xfrm>
                <a:off x="2867025" y="3390118"/>
                <a:ext cx="561975" cy="561975"/>
              </a:xfrm>
              <a:custGeom>
                <a:avLst/>
                <a:gdLst>
                  <a:gd name="T0" fmla="*/ 40 w 177"/>
                  <a:gd name="T1" fmla="*/ 177 h 177"/>
                  <a:gd name="T2" fmla="*/ 0 w 177"/>
                  <a:gd name="T3" fmla="*/ 177 h 177"/>
                  <a:gd name="T4" fmla="*/ 177 w 177"/>
                  <a:gd name="T5" fmla="*/ 0 h 177"/>
                  <a:gd name="T6" fmla="*/ 177 w 177"/>
                  <a:gd name="T7" fmla="*/ 40 h 177"/>
                  <a:gd name="T8" fmla="*/ 40 w 177"/>
                  <a:gd name="T9" fmla="*/ 177 h 177"/>
                </a:gdLst>
                <a:ahLst/>
                <a:cxnLst>
                  <a:cxn ang="0">
                    <a:pos x="T0" y="T1"/>
                  </a:cxn>
                  <a:cxn ang="0">
                    <a:pos x="T2" y="T3"/>
                  </a:cxn>
                  <a:cxn ang="0">
                    <a:pos x="T4" y="T5"/>
                  </a:cxn>
                  <a:cxn ang="0">
                    <a:pos x="T6" y="T7"/>
                  </a:cxn>
                  <a:cxn ang="0">
                    <a:pos x="T8" y="T9"/>
                  </a:cxn>
                </a:cxnLst>
                <a:rect l="0" t="0" r="r" b="b"/>
                <a:pathLst>
                  <a:path w="177" h="177">
                    <a:moveTo>
                      <a:pt x="40" y="177"/>
                    </a:moveTo>
                    <a:cubicBezTo>
                      <a:pt x="0" y="177"/>
                      <a:pt x="0" y="177"/>
                      <a:pt x="0" y="177"/>
                    </a:cubicBezTo>
                    <a:cubicBezTo>
                      <a:pt x="0" y="80"/>
                      <a:pt x="79" y="0"/>
                      <a:pt x="177" y="0"/>
                    </a:cubicBezTo>
                    <a:cubicBezTo>
                      <a:pt x="177" y="40"/>
                      <a:pt x="177" y="40"/>
                      <a:pt x="177" y="40"/>
                    </a:cubicBezTo>
                    <a:cubicBezTo>
                      <a:pt x="102" y="40"/>
                      <a:pt x="40" y="102"/>
                      <a:pt x="40" y="177"/>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7" name="Freeform 49">
                <a:extLst>
                  <a:ext uri="{FF2B5EF4-FFF2-40B4-BE49-F238E27FC236}">
                    <a16:creationId xmlns:a16="http://schemas.microsoft.com/office/drawing/2014/main" id="{ADDE623B-D820-4432-A309-30C49A4DDB04}"/>
                  </a:ext>
                  <a:ext uri="{C183D7F6-B498-43B3-948B-1728B52AA6E4}">
                    <adec:decorative xmlns:adec="http://schemas.microsoft.com/office/drawing/2017/decorative" val="1"/>
                  </a:ext>
                </a:extLst>
              </p:cNvPr>
              <p:cNvSpPr>
                <a:spLocks/>
              </p:cNvSpPr>
              <p:nvPr userDrawn="1"/>
            </p:nvSpPr>
            <p:spPr bwMode="auto">
              <a:xfrm>
                <a:off x="3425825" y="3390493"/>
                <a:ext cx="561600" cy="561600"/>
              </a:xfrm>
              <a:custGeom>
                <a:avLst/>
                <a:gdLst>
                  <a:gd name="T0" fmla="*/ 177 w 177"/>
                  <a:gd name="T1" fmla="*/ 177 h 177"/>
                  <a:gd name="T2" fmla="*/ 137 w 177"/>
                  <a:gd name="T3" fmla="*/ 177 h 177"/>
                  <a:gd name="T4" fmla="*/ 0 w 177"/>
                  <a:gd name="T5" fmla="*/ 40 h 177"/>
                  <a:gd name="T6" fmla="*/ 0 w 177"/>
                  <a:gd name="T7" fmla="*/ 0 h 177"/>
                  <a:gd name="T8" fmla="*/ 177 w 177"/>
                  <a:gd name="T9" fmla="*/ 177 h 177"/>
                </a:gdLst>
                <a:ahLst/>
                <a:cxnLst>
                  <a:cxn ang="0">
                    <a:pos x="T0" y="T1"/>
                  </a:cxn>
                  <a:cxn ang="0">
                    <a:pos x="T2" y="T3"/>
                  </a:cxn>
                  <a:cxn ang="0">
                    <a:pos x="T4" y="T5"/>
                  </a:cxn>
                  <a:cxn ang="0">
                    <a:pos x="T6" y="T7"/>
                  </a:cxn>
                  <a:cxn ang="0">
                    <a:pos x="T8" y="T9"/>
                  </a:cxn>
                </a:cxnLst>
                <a:rect l="0" t="0" r="r" b="b"/>
                <a:pathLst>
                  <a:path w="177" h="177">
                    <a:moveTo>
                      <a:pt x="177" y="177"/>
                    </a:moveTo>
                    <a:cubicBezTo>
                      <a:pt x="137" y="177"/>
                      <a:pt x="137" y="177"/>
                      <a:pt x="137" y="177"/>
                    </a:cubicBezTo>
                    <a:cubicBezTo>
                      <a:pt x="137" y="102"/>
                      <a:pt x="76" y="40"/>
                      <a:pt x="0" y="40"/>
                    </a:cubicBezTo>
                    <a:cubicBezTo>
                      <a:pt x="0" y="0"/>
                      <a:pt x="0" y="0"/>
                      <a:pt x="0" y="0"/>
                    </a:cubicBezTo>
                    <a:cubicBezTo>
                      <a:pt x="98" y="0"/>
                      <a:pt x="177" y="80"/>
                      <a:pt x="177" y="17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8" name="Freeform 54">
                <a:extLst>
                  <a:ext uri="{FF2B5EF4-FFF2-40B4-BE49-F238E27FC236}">
                    <a16:creationId xmlns:a16="http://schemas.microsoft.com/office/drawing/2014/main" id="{8CC0AF22-F62B-4A78-AC37-2CB755FB1E8D}"/>
                  </a:ext>
                  <a:ext uri="{C183D7F6-B498-43B3-948B-1728B52AA6E4}">
                    <adec:decorative xmlns:adec="http://schemas.microsoft.com/office/drawing/2017/decorative" val="1"/>
                  </a:ext>
                </a:extLst>
              </p:cNvPr>
              <p:cNvSpPr>
                <a:spLocks/>
              </p:cNvSpPr>
              <p:nvPr userDrawn="1"/>
            </p:nvSpPr>
            <p:spPr bwMode="auto">
              <a:xfrm>
                <a:off x="2867025" y="3952093"/>
                <a:ext cx="561600" cy="561600"/>
              </a:xfrm>
              <a:custGeom>
                <a:avLst/>
                <a:gdLst>
                  <a:gd name="T0" fmla="*/ 177 w 177"/>
                  <a:gd name="T1" fmla="*/ 177 h 177"/>
                  <a:gd name="T2" fmla="*/ 0 w 177"/>
                  <a:gd name="T3" fmla="*/ 0 h 177"/>
                  <a:gd name="T4" fmla="*/ 40 w 177"/>
                  <a:gd name="T5" fmla="*/ 0 h 177"/>
                  <a:gd name="T6" fmla="*/ 177 w 177"/>
                  <a:gd name="T7" fmla="*/ 137 h 177"/>
                  <a:gd name="T8" fmla="*/ 177 w 177"/>
                  <a:gd name="T9" fmla="*/ 177 h 177"/>
                </a:gdLst>
                <a:ahLst/>
                <a:cxnLst>
                  <a:cxn ang="0">
                    <a:pos x="T0" y="T1"/>
                  </a:cxn>
                  <a:cxn ang="0">
                    <a:pos x="T2" y="T3"/>
                  </a:cxn>
                  <a:cxn ang="0">
                    <a:pos x="T4" y="T5"/>
                  </a:cxn>
                  <a:cxn ang="0">
                    <a:pos x="T6" y="T7"/>
                  </a:cxn>
                  <a:cxn ang="0">
                    <a:pos x="T8" y="T9"/>
                  </a:cxn>
                </a:cxnLst>
                <a:rect l="0" t="0" r="r" b="b"/>
                <a:pathLst>
                  <a:path w="177" h="177">
                    <a:moveTo>
                      <a:pt x="177" y="177"/>
                    </a:moveTo>
                    <a:cubicBezTo>
                      <a:pt x="79" y="177"/>
                      <a:pt x="0" y="98"/>
                      <a:pt x="0" y="0"/>
                    </a:cubicBezTo>
                    <a:cubicBezTo>
                      <a:pt x="40" y="0"/>
                      <a:pt x="40" y="0"/>
                      <a:pt x="40" y="0"/>
                    </a:cubicBezTo>
                    <a:cubicBezTo>
                      <a:pt x="40" y="76"/>
                      <a:pt x="102" y="137"/>
                      <a:pt x="177" y="137"/>
                    </a:cubicBezTo>
                    <a:lnTo>
                      <a:pt x="177" y="177"/>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9" name="Freeform 59">
                <a:extLst>
                  <a:ext uri="{FF2B5EF4-FFF2-40B4-BE49-F238E27FC236}">
                    <a16:creationId xmlns:a16="http://schemas.microsoft.com/office/drawing/2014/main" id="{8CAC4ECA-46EF-406B-8CA3-DA4D2AAE5D9A}"/>
                  </a:ext>
                  <a:ext uri="{C183D7F6-B498-43B3-948B-1728B52AA6E4}">
                    <adec:decorative xmlns:adec="http://schemas.microsoft.com/office/drawing/2017/decorative" val="1"/>
                  </a:ext>
                </a:extLst>
              </p:cNvPr>
              <p:cNvSpPr>
                <a:spLocks/>
              </p:cNvSpPr>
              <p:nvPr userDrawn="1"/>
            </p:nvSpPr>
            <p:spPr bwMode="auto">
              <a:xfrm>
                <a:off x="3425825" y="3952093"/>
                <a:ext cx="561600" cy="561600"/>
              </a:xfrm>
              <a:custGeom>
                <a:avLst/>
                <a:gdLst>
                  <a:gd name="T0" fmla="*/ 0 w 177"/>
                  <a:gd name="T1" fmla="*/ 177 h 177"/>
                  <a:gd name="T2" fmla="*/ 0 w 177"/>
                  <a:gd name="T3" fmla="*/ 137 h 177"/>
                  <a:gd name="T4" fmla="*/ 137 w 177"/>
                  <a:gd name="T5" fmla="*/ 0 h 177"/>
                  <a:gd name="T6" fmla="*/ 177 w 177"/>
                  <a:gd name="T7" fmla="*/ 0 h 177"/>
                  <a:gd name="T8" fmla="*/ 0 w 177"/>
                  <a:gd name="T9" fmla="*/ 177 h 177"/>
                </a:gdLst>
                <a:ahLst/>
                <a:cxnLst>
                  <a:cxn ang="0">
                    <a:pos x="T0" y="T1"/>
                  </a:cxn>
                  <a:cxn ang="0">
                    <a:pos x="T2" y="T3"/>
                  </a:cxn>
                  <a:cxn ang="0">
                    <a:pos x="T4" y="T5"/>
                  </a:cxn>
                  <a:cxn ang="0">
                    <a:pos x="T6" y="T7"/>
                  </a:cxn>
                  <a:cxn ang="0">
                    <a:pos x="T8" y="T9"/>
                  </a:cxn>
                </a:cxnLst>
                <a:rect l="0" t="0" r="r" b="b"/>
                <a:pathLst>
                  <a:path w="177" h="177">
                    <a:moveTo>
                      <a:pt x="0" y="177"/>
                    </a:moveTo>
                    <a:cubicBezTo>
                      <a:pt x="0" y="137"/>
                      <a:pt x="0" y="137"/>
                      <a:pt x="0" y="137"/>
                    </a:cubicBezTo>
                    <a:cubicBezTo>
                      <a:pt x="76" y="137"/>
                      <a:pt x="137" y="76"/>
                      <a:pt x="137" y="0"/>
                    </a:cubicBezTo>
                    <a:cubicBezTo>
                      <a:pt x="177" y="0"/>
                      <a:pt x="177" y="0"/>
                      <a:pt x="177" y="0"/>
                    </a:cubicBezTo>
                    <a:cubicBezTo>
                      <a:pt x="177" y="98"/>
                      <a:pt x="98" y="177"/>
                      <a:pt x="0" y="177"/>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58" name="Group 57">
              <a:extLst>
                <a:ext uri="{FF2B5EF4-FFF2-40B4-BE49-F238E27FC236}">
                  <a16:creationId xmlns:a16="http://schemas.microsoft.com/office/drawing/2014/main" id="{A92AF2D5-3C4A-4EF6-A9DA-CF8A449778B4}"/>
                </a:ext>
              </a:extLst>
            </p:cNvPr>
            <p:cNvGrpSpPr/>
            <p:nvPr userDrawn="1"/>
          </p:nvGrpSpPr>
          <p:grpSpPr>
            <a:xfrm>
              <a:off x="3564275" y="2871321"/>
              <a:ext cx="934700" cy="2162293"/>
              <a:chOff x="4962694" y="2810382"/>
              <a:chExt cx="934700" cy="2162293"/>
            </a:xfrm>
          </p:grpSpPr>
          <p:sp>
            <p:nvSpPr>
              <p:cNvPr id="68" name="Freeform 73">
                <a:extLst>
                  <a:ext uri="{FF2B5EF4-FFF2-40B4-BE49-F238E27FC236}">
                    <a16:creationId xmlns:a16="http://schemas.microsoft.com/office/drawing/2014/main" id="{499FC142-589C-4F53-AFBE-24E3EDE07394}"/>
                  </a:ext>
                  <a:ext uri="{C183D7F6-B498-43B3-948B-1728B52AA6E4}">
                    <adec:decorative xmlns:adec="http://schemas.microsoft.com/office/drawing/2017/decorative" val="1"/>
                  </a:ext>
                </a:extLst>
              </p:cNvPr>
              <p:cNvSpPr>
                <a:spLocks/>
              </p:cNvSpPr>
              <p:nvPr userDrawn="1"/>
            </p:nvSpPr>
            <p:spPr bwMode="auto">
              <a:xfrm>
                <a:off x="5173663" y="3016250"/>
                <a:ext cx="715962" cy="1749425"/>
              </a:xfrm>
              <a:custGeom>
                <a:avLst/>
                <a:gdLst>
                  <a:gd name="T0" fmla="*/ 0 w 226"/>
                  <a:gd name="T1" fmla="*/ 552 h 552"/>
                  <a:gd name="T2" fmla="*/ 164 w 226"/>
                  <a:gd name="T3" fmla="*/ 163 h 552"/>
                  <a:gd name="T4" fmla="*/ 2 w 226"/>
                  <a:gd name="T5" fmla="*/ 0 h 552"/>
                </a:gdLst>
                <a:ahLst/>
                <a:cxnLst>
                  <a:cxn ang="0">
                    <a:pos x="T0" y="T1"/>
                  </a:cxn>
                  <a:cxn ang="0">
                    <a:pos x="T2" y="T3"/>
                  </a:cxn>
                  <a:cxn ang="0">
                    <a:pos x="T4" y="T5"/>
                  </a:cxn>
                </a:cxnLst>
                <a:rect l="0" t="0" r="r" b="b"/>
                <a:pathLst>
                  <a:path w="226" h="552">
                    <a:moveTo>
                      <a:pt x="0" y="552"/>
                    </a:moveTo>
                    <a:cubicBezTo>
                      <a:pt x="153" y="490"/>
                      <a:pt x="226" y="316"/>
                      <a:pt x="164" y="163"/>
                    </a:cubicBezTo>
                    <a:cubicBezTo>
                      <a:pt x="133" y="86"/>
                      <a:pt x="73" y="29"/>
                      <a:pt x="2" y="0"/>
                    </a:cubicBezTo>
                  </a:path>
                </a:pathLst>
              </a:custGeom>
              <a:noFill/>
              <a:ln w="12700" cap="flat">
                <a:solidFill>
                  <a:schemeClr val="accent5">
                    <a:lumMod val="9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9" name="Oval 82">
                <a:extLst>
                  <a:ext uri="{FF2B5EF4-FFF2-40B4-BE49-F238E27FC236}">
                    <a16:creationId xmlns:a16="http://schemas.microsoft.com/office/drawing/2014/main" id="{A729068A-12F9-4357-8173-237B45C93445}"/>
                  </a:ext>
                  <a:ext uri="{C183D7F6-B498-43B3-948B-1728B52AA6E4}">
                    <adec:decorative xmlns:adec="http://schemas.microsoft.com/office/drawing/2017/decorative" val="1"/>
                  </a:ext>
                </a:extLst>
              </p:cNvPr>
              <p:cNvSpPr>
                <a:spLocks noChangeArrowheads="1"/>
              </p:cNvSpPr>
              <p:nvPr userDrawn="1"/>
            </p:nvSpPr>
            <p:spPr bwMode="auto">
              <a:xfrm>
                <a:off x="5430838" y="3165475"/>
                <a:ext cx="106362" cy="106363"/>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0" name="Oval 83">
                <a:extLst>
                  <a:ext uri="{FF2B5EF4-FFF2-40B4-BE49-F238E27FC236}">
                    <a16:creationId xmlns:a16="http://schemas.microsoft.com/office/drawing/2014/main" id="{BAEA35AF-7BBF-44F8-A356-A2672147537D}"/>
                  </a:ext>
                  <a:ext uri="{C183D7F6-B498-43B3-948B-1728B52AA6E4}">
                    <adec:decorative xmlns:adec="http://schemas.microsoft.com/office/drawing/2017/decorative" val="1"/>
                  </a:ext>
                </a:extLst>
              </p:cNvPr>
              <p:cNvSpPr>
                <a:spLocks noChangeArrowheads="1"/>
              </p:cNvSpPr>
              <p:nvPr userDrawn="1"/>
            </p:nvSpPr>
            <p:spPr bwMode="auto">
              <a:xfrm>
                <a:off x="5708650" y="3836988"/>
                <a:ext cx="107950" cy="107950"/>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1" name="Oval 84">
                <a:extLst>
                  <a:ext uri="{FF2B5EF4-FFF2-40B4-BE49-F238E27FC236}">
                    <a16:creationId xmlns:a16="http://schemas.microsoft.com/office/drawing/2014/main" id="{79EE8298-3064-4F92-A5D0-CBEA8AECB90C}"/>
                  </a:ext>
                  <a:ext uri="{C183D7F6-B498-43B3-948B-1728B52AA6E4}">
                    <adec:decorative xmlns:adec="http://schemas.microsoft.com/office/drawing/2017/decorative" val="1"/>
                  </a:ext>
                </a:extLst>
              </p:cNvPr>
              <p:cNvSpPr>
                <a:spLocks noChangeArrowheads="1"/>
              </p:cNvSpPr>
              <p:nvPr userDrawn="1"/>
            </p:nvSpPr>
            <p:spPr bwMode="auto">
              <a:xfrm>
                <a:off x="5430838" y="4505325"/>
                <a:ext cx="106362" cy="107950"/>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2" name="Oval 71">
                <a:extLst>
                  <a:ext uri="{FF2B5EF4-FFF2-40B4-BE49-F238E27FC236}">
                    <a16:creationId xmlns:a16="http://schemas.microsoft.com/office/drawing/2014/main" id="{5B72E64D-BC6B-454B-A60E-04F713F2BEF1}"/>
                  </a:ext>
                </a:extLst>
              </p:cNvPr>
              <p:cNvSpPr/>
              <p:nvPr userDrawn="1"/>
            </p:nvSpPr>
            <p:spPr>
              <a:xfrm>
                <a:off x="4962694" y="4558675"/>
                <a:ext cx="414000" cy="414000"/>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73" name="Oval 72">
                <a:extLst>
                  <a:ext uri="{FF2B5EF4-FFF2-40B4-BE49-F238E27FC236}">
                    <a16:creationId xmlns:a16="http://schemas.microsoft.com/office/drawing/2014/main" id="{A84753DD-2580-4505-91D3-7D9D0C27F195}"/>
                  </a:ext>
                  <a:ext uri="{C183D7F6-B498-43B3-948B-1728B52AA6E4}">
                    <adec:decorative xmlns:adec="http://schemas.microsoft.com/office/drawing/2017/decorative" val="1"/>
                  </a:ext>
                </a:extLst>
              </p:cNvPr>
              <p:cNvSpPr/>
              <p:nvPr userDrawn="1"/>
            </p:nvSpPr>
            <p:spPr>
              <a:xfrm>
                <a:off x="4974600" y="2810382"/>
                <a:ext cx="414000" cy="414000"/>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74" name="Oval 73">
                <a:extLst>
                  <a:ext uri="{FF2B5EF4-FFF2-40B4-BE49-F238E27FC236}">
                    <a16:creationId xmlns:a16="http://schemas.microsoft.com/office/drawing/2014/main" id="{C3C4EF5C-58B7-451F-869C-8B11438C0DCD}"/>
                  </a:ext>
                  <a:ext uri="{C183D7F6-B498-43B3-948B-1728B52AA6E4}">
                    <adec:decorative xmlns:adec="http://schemas.microsoft.com/office/drawing/2017/decorative" val="1"/>
                  </a:ext>
                </a:extLst>
              </p:cNvPr>
              <p:cNvSpPr/>
              <p:nvPr userDrawn="1"/>
            </p:nvSpPr>
            <p:spPr>
              <a:xfrm>
                <a:off x="5479425" y="3318838"/>
                <a:ext cx="414000" cy="414000"/>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75" name="Oval 74">
                <a:extLst>
                  <a:ext uri="{FF2B5EF4-FFF2-40B4-BE49-F238E27FC236}">
                    <a16:creationId xmlns:a16="http://schemas.microsoft.com/office/drawing/2014/main" id="{2CD94D27-2605-42BC-9FB6-6D8BB58110AB}"/>
                  </a:ext>
                  <a:ext uri="{C183D7F6-B498-43B3-948B-1728B52AA6E4}">
                    <adec:decorative xmlns:adec="http://schemas.microsoft.com/office/drawing/2017/decorative" val="1"/>
                  </a:ext>
                </a:extLst>
              </p:cNvPr>
              <p:cNvSpPr/>
              <p:nvPr userDrawn="1"/>
            </p:nvSpPr>
            <p:spPr>
              <a:xfrm>
                <a:off x="5483394" y="4045119"/>
                <a:ext cx="414000" cy="414000"/>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nvGrpSpPr>
            <p:cNvPr id="59" name="Group 58">
              <a:extLst>
                <a:ext uri="{FF2B5EF4-FFF2-40B4-BE49-F238E27FC236}">
                  <a16:creationId xmlns:a16="http://schemas.microsoft.com/office/drawing/2014/main" id="{343DB700-9FA4-4976-8304-68C533A6DC5D}"/>
                </a:ext>
              </a:extLst>
            </p:cNvPr>
            <p:cNvGrpSpPr/>
            <p:nvPr userDrawn="1"/>
          </p:nvGrpSpPr>
          <p:grpSpPr>
            <a:xfrm flipH="1">
              <a:off x="2349650" y="2871321"/>
              <a:ext cx="934700" cy="2162293"/>
              <a:chOff x="4962694" y="2810382"/>
              <a:chExt cx="934700" cy="2162293"/>
            </a:xfrm>
          </p:grpSpPr>
          <p:sp>
            <p:nvSpPr>
              <p:cNvPr id="60" name="Freeform 73">
                <a:extLst>
                  <a:ext uri="{FF2B5EF4-FFF2-40B4-BE49-F238E27FC236}">
                    <a16:creationId xmlns:a16="http://schemas.microsoft.com/office/drawing/2014/main" id="{E9D88D5B-29E4-4B29-B4F3-CCD487364E06}"/>
                  </a:ext>
                  <a:ext uri="{C183D7F6-B498-43B3-948B-1728B52AA6E4}">
                    <adec:decorative xmlns:adec="http://schemas.microsoft.com/office/drawing/2017/decorative" val="1"/>
                  </a:ext>
                </a:extLst>
              </p:cNvPr>
              <p:cNvSpPr>
                <a:spLocks/>
              </p:cNvSpPr>
              <p:nvPr userDrawn="1"/>
            </p:nvSpPr>
            <p:spPr bwMode="auto">
              <a:xfrm>
                <a:off x="5173663" y="3016250"/>
                <a:ext cx="715962" cy="1749425"/>
              </a:xfrm>
              <a:custGeom>
                <a:avLst/>
                <a:gdLst>
                  <a:gd name="T0" fmla="*/ 0 w 226"/>
                  <a:gd name="T1" fmla="*/ 552 h 552"/>
                  <a:gd name="T2" fmla="*/ 164 w 226"/>
                  <a:gd name="T3" fmla="*/ 163 h 552"/>
                  <a:gd name="T4" fmla="*/ 2 w 226"/>
                  <a:gd name="T5" fmla="*/ 0 h 552"/>
                </a:gdLst>
                <a:ahLst/>
                <a:cxnLst>
                  <a:cxn ang="0">
                    <a:pos x="T0" y="T1"/>
                  </a:cxn>
                  <a:cxn ang="0">
                    <a:pos x="T2" y="T3"/>
                  </a:cxn>
                  <a:cxn ang="0">
                    <a:pos x="T4" y="T5"/>
                  </a:cxn>
                </a:cxnLst>
                <a:rect l="0" t="0" r="r" b="b"/>
                <a:pathLst>
                  <a:path w="226" h="552">
                    <a:moveTo>
                      <a:pt x="0" y="552"/>
                    </a:moveTo>
                    <a:cubicBezTo>
                      <a:pt x="153" y="490"/>
                      <a:pt x="226" y="316"/>
                      <a:pt x="164" y="163"/>
                    </a:cubicBezTo>
                    <a:cubicBezTo>
                      <a:pt x="133" y="86"/>
                      <a:pt x="73" y="29"/>
                      <a:pt x="2" y="0"/>
                    </a:cubicBezTo>
                  </a:path>
                </a:pathLst>
              </a:custGeom>
              <a:noFill/>
              <a:ln w="12700" cap="flat">
                <a:solidFill>
                  <a:schemeClr val="accent5">
                    <a:lumMod val="9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1" name="Oval 82">
                <a:extLst>
                  <a:ext uri="{FF2B5EF4-FFF2-40B4-BE49-F238E27FC236}">
                    <a16:creationId xmlns:a16="http://schemas.microsoft.com/office/drawing/2014/main" id="{D777CA1F-9E37-467F-91EA-C358BCAE6E94}"/>
                  </a:ext>
                  <a:ext uri="{C183D7F6-B498-43B3-948B-1728B52AA6E4}">
                    <adec:decorative xmlns:adec="http://schemas.microsoft.com/office/drawing/2017/decorative" val="1"/>
                  </a:ext>
                </a:extLst>
              </p:cNvPr>
              <p:cNvSpPr>
                <a:spLocks noChangeArrowheads="1"/>
              </p:cNvSpPr>
              <p:nvPr userDrawn="1"/>
            </p:nvSpPr>
            <p:spPr bwMode="auto">
              <a:xfrm>
                <a:off x="5430838" y="3165475"/>
                <a:ext cx="106362" cy="106363"/>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2" name="Oval 83">
                <a:extLst>
                  <a:ext uri="{FF2B5EF4-FFF2-40B4-BE49-F238E27FC236}">
                    <a16:creationId xmlns:a16="http://schemas.microsoft.com/office/drawing/2014/main" id="{0C244881-4544-4B25-B75E-F3A0E975BD96}"/>
                  </a:ext>
                  <a:ext uri="{C183D7F6-B498-43B3-948B-1728B52AA6E4}">
                    <adec:decorative xmlns:adec="http://schemas.microsoft.com/office/drawing/2017/decorative" val="1"/>
                  </a:ext>
                </a:extLst>
              </p:cNvPr>
              <p:cNvSpPr>
                <a:spLocks noChangeArrowheads="1"/>
              </p:cNvSpPr>
              <p:nvPr userDrawn="1"/>
            </p:nvSpPr>
            <p:spPr bwMode="auto">
              <a:xfrm>
                <a:off x="5708650" y="3836988"/>
                <a:ext cx="107950" cy="107950"/>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3" name="Oval 84">
                <a:extLst>
                  <a:ext uri="{FF2B5EF4-FFF2-40B4-BE49-F238E27FC236}">
                    <a16:creationId xmlns:a16="http://schemas.microsoft.com/office/drawing/2014/main" id="{8B71A0AB-6114-4CF9-8D57-9067FC29C2C8}"/>
                  </a:ext>
                  <a:ext uri="{C183D7F6-B498-43B3-948B-1728B52AA6E4}">
                    <adec:decorative xmlns:adec="http://schemas.microsoft.com/office/drawing/2017/decorative" val="1"/>
                  </a:ext>
                </a:extLst>
              </p:cNvPr>
              <p:cNvSpPr>
                <a:spLocks noChangeArrowheads="1"/>
              </p:cNvSpPr>
              <p:nvPr userDrawn="1"/>
            </p:nvSpPr>
            <p:spPr bwMode="auto">
              <a:xfrm>
                <a:off x="5430838" y="4505325"/>
                <a:ext cx="106362" cy="107950"/>
              </a:xfrm>
              <a:prstGeom prst="ellipse">
                <a:avLst/>
              </a:prstGeom>
              <a:solidFill>
                <a:srgbClr val="FFFFFF"/>
              </a:solidFill>
              <a:ln w="12700" cap="flat">
                <a:solidFill>
                  <a:schemeClr val="accent5">
                    <a:lumMod val="90000"/>
                  </a:schemeClr>
                </a:solidFill>
                <a:prstDash val="solid"/>
                <a:miter lim="800000"/>
                <a:headEnd/>
                <a:tailEnd/>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4" name="Oval 63">
                <a:extLst>
                  <a:ext uri="{FF2B5EF4-FFF2-40B4-BE49-F238E27FC236}">
                    <a16:creationId xmlns:a16="http://schemas.microsoft.com/office/drawing/2014/main" id="{F159BB71-6DB4-478E-9936-ED08FA185594}"/>
                  </a:ext>
                  <a:ext uri="{C183D7F6-B498-43B3-948B-1728B52AA6E4}">
                    <adec:decorative xmlns:adec="http://schemas.microsoft.com/office/drawing/2017/decorative" val="1"/>
                  </a:ext>
                </a:extLst>
              </p:cNvPr>
              <p:cNvSpPr/>
              <p:nvPr userDrawn="1"/>
            </p:nvSpPr>
            <p:spPr>
              <a:xfrm>
                <a:off x="4962694" y="4558675"/>
                <a:ext cx="414000" cy="414000"/>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65" name="Oval 64">
                <a:extLst>
                  <a:ext uri="{FF2B5EF4-FFF2-40B4-BE49-F238E27FC236}">
                    <a16:creationId xmlns:a16="http://schemas.microsoft.com/office/drawing/2014/main" id="{A1D86BFE-30D3-4683-A764-37E2A565575A}"/>
                  </a:ext>
                  <a:ext uri="{C183D7F6-B498-43B3-948B-1728B52AA6E4}">
                    <adec:decorative xmlns:adec="http://schemas.microsoft.com/office/drawing/2017/decorative" val="1"/>
                  </a:ext>
                </a:extLst>
              </p:cNvPr>
              <p:cNvSpPr/>
              <p:nvPr userDrawn="1"/>
            </p:nvSpPr>
            <p:spPr>
              <a:xfrm>
                <a:off x="4974600" y="2810382"/>
                <a:ext cx="414000" cy="414000"/>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66" name="Oval 65">
                <a:extLst>
                  <a:ext uri="{FF2B5EF4-FFF2-40B4-BE49-F238E27FC236}">
                    <a16:creationId xmlns:a16="http://schemas.microsoft.com/office/drawing/2014/main" id="{36EC2B61-2E56-4C45-8194-6105787FB38B}"/>
                  </a:ext>
                  <a:ext uri="{C183D7F6-B498-43B3-948B-1728B52AA6E4}">
                    <adec:decorative xmlns:adec="http://schemas.microsoft.com/office/drawing/2017/decorative" val="1"/>
                  </a:ext>
                </a:extLst>
              </p:cNvPr>
              <p:cNvSpPr/>
              <p:nvPr userDrawn="1"/>
            </p:nvSpPr>
            <p:spPr>
              <a:xfrm>
                <a:off x="5479425" y="3318838"/>
                <a:ext cx="414000" cy="414000"/>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67" name="Oval 66">
                <a:extLst>
                  <a:ext uri="{FF2B5EF4-FFF2-40B4-BE49-F238E27FC236}">
                    <a16:creationId xmlns:a16="http://schemas.microsoft.com/office/drawing/2014/main" id="{5AE4FAA2-EA75-4714-B34C-8A40D0061440}"/>
                  </a:ext>
                  <a:ext uri="{C183D7F6-B498-43B3-948B-1728B52AA6E4}">
                    <adec:decorative xmlns:adec="http://schemas.microsoft.com/office/drawing/2017/decorative" val="1"/>
                  </a:ext>
                </a:extLst>
              </p:cNvPr>
              <p:cNvSpPr/>
              <p:nvPr userDrawn="1"/>
            </p:nvSpPr>
            <p:spPr>
              <a:xfrm>
                <a:off x="5483394" y="4045119"/>
                <a:ext cx="414000" cy="414000"/>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grpSp>
        <p:nvGrpSpPr>
          <p:cNvPr id="90" name="Group 89" descr="circles connected by bars">
            <a:extLst>
              <a:ext uri="{FF2B5EF4-FFF2-40B4-BE49-F238E27FC236}">
                <a16:creationId xmlns:a16="http://schemas.microsoft.com/office/drawing/2014/main" id="{87AB55F5-DB06-48B6-A7E7-BA4956D14DC9}"/>
              </a:ext>
            </a:extLst>
          </p:cNvPr>
          <p:cNvGrpSpPr/>
          <p:nvPr/>
        </p:nvGrpSpPr>
        <p:grpSpPr>
          <a:xfrm>
            <a:off x="6626308" y="1215001"/>
            <a:ext cx="1738940" cy="1739654"/>
            <a:chOff x="4940506" y="1652088"/>
            <a:chExt cx="2318586" cy="2319539"/>
          </a:xfrm>
        </p:grpSpPr>
        <p:grpSp>
          <p:nvGrpSpPr>
            <p:cNvPr id="91" name="Group 90">
              <a:extLst>
                <a:ext uri="{FF2B5EF4-FFF2-40B4-BE49-F238E27FC236}">
                  <a16:creationId xmlns:a16="http://schemas.microsoft.com/office/drawing/2014/main" id="{C287741C-6399-40A9-A422-DCEB2B27651E}"/>
                </a:ext>
              </a:extLst>
            </p:cNvPr>
            <p:cNvGrpSpPr/>
            <p:nvPr userDrawn="1"/>
          </p:nvGrpSpPr>
          <p:grpSpPr>
            <a:xfrm>
              <a:off x="5550934" y="2279789"/>
              <a:ext cx="1094700" cy="1101406"/>
              <a:chOff x="5550934" y="2279789"/>
              <a:chExt cx="1094700" cy="1101406"/>
            </a:xfrm>
          </p:grpSpPr>
          <p:sp>
            <p:nvSpPr>
              <p:cNvPr id="105" name="Freeform 109">
                <a:extLst>
                  <a:ext uri="{FF2B5EF4-FFF2-40B4-BE49-F238E27FC236}">
                    <a16:creationId xmlns:a16="http://schemas.microsoft.com/office/drawing/2014/main" id="{106AD4EA-C02D-4854-9828-A1D12B45C86E}"/>
                  </a:ext>
                  <a:ext uri="{C183D7F6-B498-43B3-948B-1728B52AA6E4}">
                    <adec:decorative xmlns:adec="http://schemas.microsoft.com/office/drawing/2017/decorative" val="1"/>
                  </a:ext>
                </a:extLst>
              </p:cNvPr>
              <p:cNvSpPr>
                <a:spLocks/>
              </p:cNvSpPr>
              <p:nvPr userDrawn="1"/>
            </p:nvSpPr>
            <p:spPr bwMode="auto">
              <a:xfrm>
                <a:off x="5550934" y="3010395"/>
                <a:ext cx="370800" cy="370800"/>
              </a:xfrm>
              <a:custGeom>
                <a:avLst/>
                <a:gdLst>
                  <a:gd name="T0" fmla="*/ 274 w 274"/>
                  <a:gd name="T1" fmla="*/ 133 h 274"/>
                  <a:gd name="T2" fmla="*/ 142 w 274"/>
                  <a:gd name="T3" fmla="*/ 0 h 274"/>
                  <a:gd name="T4" fmla="*/ 0 w 274"/>
                  <a:gd name="T5" fmla="*/ 142 h 274"/>
                  <a:gd name="T6" fmla="*/ 132 w 274"/>
                  <a:gd name="T7" fmla="*/ 274 h 274"/>
                  <a:gd name="T8" fmla="*/ 274 w 274"/>
                  <a:gd name="T9" fmla="*/ 133 h 274"/>
                </a:gdLst>
                <a:ahLst/>
                <a:cxnLst>
                  <a:cxn ang="0">
                    <a:pos x="T0" y="T1"/>
                  </a:cxn>
                  <a:cxn ang="0">
                    <a:pos x="T2" y="T3"/>
                  </a:cxn>
                  <a:cxn ang="0">
                    <a:pos x="T4" y="T5"/>
                  </a:cxn>
                  <a:cxn ang="0">
                    <a:pos x="T6" y="T7"/>
                  </a:cxn>
                  <a:cxn ang="0">
                    <a:pos x="T8" y="T9"/>
                  </a:cxn>
                </a:cxnLst>
                <a:rect l="0" t="0" r="r" b="b"/>
                <a:pathLst>
                  <a:path w="274" h="274">
                    <a:moveTo>
                      <a:pt x="274" y="133"/>
                    </a:moveTo>
                    <a:lnTo>
                      <a:pt x="142" y="0"/>
                    </a:lnTo>
                    <a:lnTo>
                      <a:pt x="0" y="142"/>
                    </a:lnTo>
                    <a:lnTo>
                      <a:pt x="132" y="274"/>
                    </a:lnTo>
                    <a:lnTo>
                      <a:pt x="274" y="133"/>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6" name="Freeform 109">
                <a:extLst>
                  <a:ext uri="{FF2B5EF4-FFF2-40B4-BE49-F238E27FC236}">
                    <a16:creationId xmlns:a16="http://schemas.microsoft.com/office/drawing/2014/main" id="{94101C4A-1CBB-4442-A54C-0AC39EC39F9E}"/>
                  </a:ext>
                  <a:ext uri="{C183D7F6-B498-43B3-948B-1728B52AA6E4}">
                    <adec:decorative xmlns:adec="http://schemas.microsoft.com/office/drawing/2017/decorative" val="1"/>
                  </a:ext>
                </a:extLst>
              </p:cNvPr>
              <p:cNvSpPr>
                <a:spLocks/>
              </p:cNvSpPr>
              <p:nvPr userDrawn="1"/>
            </p:nvSpPr>
            <p:spPr bwMode="auto">
              <a:xfrm flipH="1" flipV="1">
                <a:off x="6274834" y="2279789"/>
                <a:ext cx="370800" cy="370800"/>
              </a:xfrm>
              <a:custGeom>
                <a:avLst/>
                <a:gdLst>
                  <a:gd name="T0" fmla="*/ 274 w 274"/>
                  <a:gd name="T1" fmla="*/ 133 h 274"/>
                  <a:gd name="T2" fmla="*/ 142 w 274"/>
                  <a:gd name="T3" fmla="*/ 0 h 274"/>
                  <a:gd name="T4" fmla="*/ 0 w 274"/>
                  <a:gd name="T5" fmla="*/ 142 h 274"/>
                  <a:gd name="T6" fmla="*/ 132 w 274"/>
                  <a:gd name="T7" fmla="*/ 274 h 274"/>
                  <a:gd name="T8" fmla="*/ 274 w 274"/>
                  <a:gd name="T9" fmla="*/ 133 h 274"/>
                </a:gdLst>
                <a:ahLst/>
                <a:cxnLst>
                  <a:cxn ang="0">
                    <a:pos x="T0" y="T1"/>
                  </a:cxn>
                  <a:cxn ang="0">
                    <a:pos x="T2" y="T3"/>
                  </a:cxn>
                  <a:cxn ang="0">
                    <a:pos x="T4" y="T5"/>
                  </a:cxn>
                  <a:cxn ang="0">
                    <a:pos x="T6" y="T7"/>
                  </a:cxn>
                  <a:cxn ang="0">
                    <a:pos x="T8" y="T9"/>
                  </a:cxn>
                </a:cxnLst>
                <a:rect l="0" t="0" r="r" b="b"/>
                <a:pathLst>
                  <a:path w="274" h="274">
                    <a:moveTo>
                      <a:pt x="274" y="133"/>
                    </a:moveTo>
                    <a:lnTo>
                      <a:pt x="142" y="0"/>
                    </a:lnTo>
                    <a:lnTo>
                      <a:pt x="0" y="142"/>
                    </a:lnTo>
                    <a:lnTo>
                      <a:pt x="132" y="274"/>
                    </a:lnTo>
                    <a:lnTo>
                      <a:pt x="274" y="133"/>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7" name="Freeform 109">
                <a:extLst>
                  <a:ext uri="{FF2B5EF4-FFF2-40B4-BE49-F238E27FC236}">
                    <a16:creationId xmlns:a16="http://schemas.microsoft.com/office/drawing/2014/main" id="{6F20116E-A232-484B-81A9-1550323D3151}"/>
                  </a:ext>
                  <a:ext uri="{C183D7F6-B498-43B3-948B-1728B52AA6E4}">
                    <adec:decorative xmlns:adec="http://schemas.microsoft.com/office/drawing/2017/decorative" val="1"/>
                  </a:ext>
                </a:extLst>
              </p:cNvPr>
              <p:cNvSpPr>
                <a:spLocks/>
              </p:cNvSpPr>
              <p:nvPr userDrawn="1"/>
            </p:nvSpPr>
            <p:spPr bwMode="auto">
              <a:xfrm flipH="1" flipV="1">
                <a:off x="6274834" y="3010395"/>
                <a:ext cx="370800" cy="370800"/>
              </a:xfrm>
              <a:custGeom>
                <a:avLst/>
                <a:gdLst>
                  <a:gd name="T0" fmla="*/ 274 w 274"/>
                  <a:gd name="T1" fmla="*/ 133 h 274"/>
                  <a:gd name="T2" fmla="*/ 142 w 274"/>
                  <a:gd name="T3" fmla="*/ 0 h 274"/>
                  <a:gd name="T4" fmla="*/ 0 w 274"/>
                  <a:gd name="T5" fmla="*/ 142 h 274"/>
                  <a:gd name="T6" fmla="*/ 132 w 274"/>
                  <a:gd name="T7" fmla="*/ 274 h 274"/>
                  <a:gd name="T8" fmla="*/ 274 w 274"/>
                  <a:gd name="T9" fmla="*/ 133 h 274"/>
                </a:gdLst>
                <a:ahLst/>
                <a:cxnLst>
                  <a:cxn ang="0">
                    <a:pos x="T0" y="T1"/>
                  </a:cxn>
                  <a:cxn ang="0">
                    <a:pos x="T2" y="T3"/>
                  </a:cxn>
                  <a:cxn ang="0">
                    <a:pos x="T4" y="T5"/>
                  </a:cxn>
                  <a:cxn ang="0">
                    <a:pos x="T6" y="T7"/>
                  </a:cxn>
                  <a:cxn ang="0">
                    <a:pos x="T8" y="T9"/>
                  </a:cxn>
                </a:cxnLst>
                <a:rect l="0" t="0" r="r" b="b"/>
                <a:pathLst>
                  <a:path w="274" h="274">
                    <a:moveTo>
                      <a:pt x="274" y="133"/>
                    </a:moveTo>
                    <a:lnTo>
                      <a:pt x="142" y="0"/>
                    </a:lnTo>
                    <a:lnTo>
                      <a:pt x="0" y="142"/>
                    </a:lnTo>
                    <a:lnTo>
                      <a:pt x="132" y="274"/>
                    </a:lnTo>
                    <a:lnTo>
                      <a:pt x="274" y="133"/>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8" name="Freeform 109">
                <a:extLst>
                  <a:ext uri="{FF2B5EF4-FFF2-40B4-BE49-F238E27FC236}">
                    <a16:creationId xmlns:a16="http://schemas.microsoft.com/office/drawing/2014/main" id="{AB2F4492-4BFE-47AF-AF20-18324EB51487}"/>
                  </a:ext>
                  <a:ext uri="{C183D7F6-B498-43B3-948B-1728B52AA6E4}">
                    <adec:decorative xmlns:adec="http://schemas.microsoft.com/office/drawing/2017/decorative" val="1"/>
                  </a:ext>
                </a:extLst>
              </p:cNvPr>
              <p:cNvSpPr>
                <a:spLocks/>
              </p:cNvSpPr>
              <p:nvPr userDrawn="1"/>
            </p:nvSpPr>
            <p:spPr bwMode="auto">
              <a:xfrm>
                <a:off x="5550934" y="2279789"/>
                <a:ext cx="370800" cy="370800"/>
              </a:xfrm>
              <a:custGeom>
                <a:avLst/>
                <a:gdLst>
                  <a:gd name="T0" fmla="*/ 274 w 274"/>
                  <a:gd name="T1" fmla="*/ 133 h 274"/>
                  <a:gd name="T2" fmla="*/ 142 w 274"/>
                  <a:gd name="T3" fmla="*/ 0 h 274"/>
                  <a:gd name="T4" fmla="*/ 0 w 274"/>
                  <a:gd name="T5" fmla="*/ 142 h 274"/>
                  <a:gd name="T6" fmla="*/ 132 w 274"/>
                  <a:gd name="T7" fmla="*/ 274 h 274"/>
                  <a:gd name="T8" fmla="*/ 274 w 274"/>
                  <a:gd name="T9" fmla="*/ 133 h 274"/>
                </a:gdLst>
                <a:ahLst/>
                <a:cxnLst>
                  <a:cxn ang="0">
                    <a:pos x="T0" y="T1"/>
                  </a:cxn>
                  <a:cxn ang="0">
                    <a:pos x="T2" y="T3"/>
                  </a:cxn>
                  <a:cxn ang="0">
                    <a:pos x="T4" y="T5"/>
                  </a:cxn>
                  <a:cxn ang="0">
                    <a:pos x="T6" y="T7"/>
                  </a:cxn>
                  <a:cxn ang="0">
                    <a:pos x="T8" y="T9"/>
                  </a:cxn>
                </a:cxnLst>
                <a:rect l="0" t="0" r="r" b="b"/>
                <a:pathLst>
                  <a:path w="274" h="274">
                    <a:moveTo>
                      <a:pt x="274" y="133"/>
                    </a:moveTo>
                    <a:lnTo>
                      <a:pt x="142" y="0"/>
                    </a:lnTo>
                    <a:lnTo>
                      <a:pt x="0" y="142"/>
                    </a:lnTo>
                    <a:lnTo>
                      <a:pt x="132" y="274"/>
                    </a:lnTo>
                    <a:lnTo>
                      <a:pt x="274" y="13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92" name="Group 91">
              <a:extLst>
                <a:ext uri="{FF2B5EF4-FFF2-40B4-BE49-F238E27FC236}">
                  <a16:creationId xmlns:a16="http://schemas.microsoft.com/office/drawing/2014/main" id="{06A9301F-6639-4A4B-AB18-45E6774EF270}"/>
                </a:ext>
              </a:extLst>
            </p:cNvPr>
            <p:cNvGrpSpPr/>
            <p:nvPr userDrawn="1"/>
          </p:nvGrpSpPr>
          <p:grpSpPr>
            <a:xfrm>
              <a:off x="4940506" y="2385257"/>
              <a:ext cx="2318586" cy="853200"/>
              <a:chOff x="4940506" y="2403582"/>
              <a:chExt cx="2318586" cy="853200"/>
            </a:xfrm>
          </p:grpSpPr>
          <p:sp>
            <p:nvSpPr>
              <p:cNvPr id="100" name="Oval 99">
                <a:extLst>
                  <a:ext uri="{FF2B5EF4-FFF2-40B4-BE49-F238E27FC236}">
                    <a16:creationId xmlns:a16="http://schemas.microsoft.com/office/drawing/2014/main" id="{1F2923BF-4092-4F37-9B12-10179086E897}"/>
                  </a:ext>
                  <a:ext uri="{C183D7F6-B498-43B3-948B-1728B52AA6E4}">
                    <adec:decorative xmlns:adec="http://schemas.microsoft.com/office/drawing/2017/decorative" val="1"/>
                  </a:ext>
                </a:extLst>
              </p:cNvPr>
              <p:cNvSpPr/>
              <p:nvPr userDrawn="1"/>
            </p:nvSpPr>
            <p:spPr>
              <a:xfrm>
                <a:off x="4940506" y="2403582"/>
                <a:ext cx="853200" cy="853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01" name="Oval 100">
                <a:extLst>
                  <a:ext uri="{FF2B5EF4-FFF2-40B4-BE49-F238E27FC236}">
                    <a16:creationId xmlns:a16="http://schemas.microsoft.com/office/drawing/2014/main" id="{C539E740-2714-456A-9353-77EAD6F44CCB}"/>
                  </a:ext>
                  <a:ext uri="{C183D7F6-B498-43B3-948B-1728B52AA6E4}">
                    <adec:decorative xmlns:adec="http://schemas.microsoft.com/office/drawing/2017/decorative" val="1"/>
                  </a:ext>
                </a:extLst>
              </p:cNvPr>
              <p:cNvSpPr/>
              <p:nvPr userDrawn="1"/>
            </p:nvSpPr>
            <p:spPr>
              <a:xfrm>
                <a:off x="5026906" y="2489982"/>
                <a:ext cx="680400" cy="680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nvGrpSpPr>
              <p:cNvPr id="102" name="Group 101">
                <a:extLst>
                  <a:ext uri="{FF2B5EF4-FFF2-40B4-BE49-F238E27FC236}">
                    <a16:creationId xmlns:a16="http://schemas.microsoft.com/office/drawing/2014/main" id="{18BDCA51-3C43-4916-BEF3-F5DCB41B5DB8}"/>
                  </a:ext>
                </a:extLst>
              </p:cNvPr>
              <p:cNvGrpSpPr/>
              <p:nvPr userDrawn="1"/>
            </p:nvGrpSpPr>
            <p:grpSpPr>
              <a:xfrm>
                <a:off x="6405892" y="2403582"/>
                <a:ext cx="853200" cy="853200"/>
                <a:chOff x="5885192" y="2937065"/>
                <a:chExt cx="853200" cy="853200"/>
              </a:xfrm>
            </p:grpSpPr>
            <p:sp>
              <p:nvSpPr>
                <p:cNvPr id="103" name="Oval 102">
                  <a:extLst>
                    <a:ext uri="{FF2B5EF4-FFF2-40B4-BE49-F238E27FC236}">
                      <a16:creationId xmlns:a16="http://schemas.microsoft.com/office/drawing/2014/main" id="{7E8EFB2F-56D3-44AF-BB97-0A5C9016420F}"/>
                    </a:ext>
                    <a:ext uri="{C183D7F6-B498-43B3-948B-1728B52AA6E4}">
                      <adec:decorative xmlns:adec="http://schemas.microsoft.com/office/drawing/2017/decorative" val="1"/>
                    </a:ext>
                  </a:extLst>
                </p:cNvPr>
                <p:cNvSpPr/>
                <p:nvPr userDrawn="1"/>
              </p:nvSpPr>
              <p:spPr>
                <a:xfrm>
                  <a:off x="5885192" y="2937065"/>
                  <a:ext cx="853200" cy="853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104" name="Oval 103">
                  <a:extLst>
                    <a:ext uri="{FF2B5EF4-FFF2-40B4-BE49-F238E27FC236}">
                      <a16:creationId xmlns:a16="http://schemas.microsoft.com/office/drawing/2014/main" id="{622EF913-D658-406B-A42B-6FB410B182D9}"/>
                    </a:ext>
                    <a:ext uri="{C183D7F6-B498-43B3-948B-1728B52AA6E4}">
                      <adec:decorative xmlns:adec="http://schemas.microsoft.com/office/drawing/2017/decorative" val="1"/>
                    </a:ext>
                  </a:extLst>
                </p:cNvPr>
                <p:cNvSpPr/>
                <p:nvPr userDrawn="1"/>
              </p:nvSpPr>
              <p:spPr>
                <a:xfrm>
                  <a:off x="5971592" y="3023465"/>
                  <a:ext cx="680400" cy="680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grpSp>
          <p:nvGrpSpPr>
            <p:cNvPr id="93" name="Group 92">
              <a:extLst>
                <a:ext uri="{FF2B5EF4-FFF2-40B4-BE49-F238E27FC236}">
                  <a16:creationId xmlns:a16="http://schemas.microsoft.com/office/drawing/2014/main" id="{A7018509-BCAF-455A-8CCA-560A1A004790}"/>
                </a:ext>
              </a:extLst>
            </p:cNvPr>
            <p:cNvGrpSpPr/>
            <p:nvPr userDrawn="1"/>
          </p:nvGrpSpPr>
          <p:grpSpPr>
            <a:xfrm>
              <a:off x="5671684" y="1652088"/>
              <a:ext cx="853200" cy="2319539"/>
              <a:chOff x="5649934" y="1652088"/>
              <a:chExt cx="853200" cy="2319539"/>
            </a:xfrm>
          </p:grpSpPr>
          <p:grpSp>
            <p:nvGrpSpPr>
              <p:cNvPr id="94" name="Group 93">
                <a:extLst>
                  <a:ext uri="{FF2B5EF4-FFF2-40B4-BE49-F238E27FC236}">
                    <a16:creationId xmlns:a16="http://schemas.microsoft.com/office/drawing/2014/main" id="{2D7884B1-1A11-4335-8F02-74BDE517B681}"/>
                  </a:ext>
                </a:extLst>
              </p:cNvPr>
              <p:cNvGrpSpPr/>
              <p:nvPr userDrawn="1"/>
            </p:nvGrpSpPr>
            <p:grpSpPr>
              <a:xfrm>
                <a:off x="5649934" y="3118427"/>
                <a:ext cx="853200" cy="853200"/>
                <a:chOff x="5736334" y="3239077"/>
                <a:chExt cx="853200" cy="853200"/>
              </a:xfrm>
            </p:grpSpPr>
            <p:sp>
              <p:nvSpPr>
                <p:cNvPr id="98" name="Oval 97">
                  <a:extLst>
                    <a:ext uri="{FF2B5EF4-FFF2-40B4-BE49-F238E27FC236}">
                      <a16:creationId xmlns:a16="http://schemas.microsoft.com/office/drawing/2014/main" id="{8FBA4249-0A9F-43B8-9214-554FF876469C}"/>
                    </a:ext>
                    <a:ext uri="{C183D7F6-B498-43B3-948B-1728B52AA6E4}">
                      <adec:decorative xmlns:adec="http://schemas.microsoft.com/office/drawing/2017/decorative" val="1"/>
                    </a:ext>
                  </a:extLst>
                </p:cNvPr>
                <p:cNvSpPr/>
                <p:nvPr userDrawn="1"/>
              </p:nvSpPr>
              <p:spPr>
                <a:xfrm>
                  <a:off x="5736334" y="3239077"/>
                  <a:ext cx="853200" cy="853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99" name="Oval 98">
                  <a:extLst>
                    <a:ext uri="{FF2B5EF4-FFF2-40B4-BE49-F238E27FC236}">
                      <a16:creationId xmlns:a16="http://schemas.microsoft.com/office/drawing/2014/main" id="{CBAA0BD0-CDBF-4534-A1C7-5FE76580E28B}"/>
                    </a:ext>
                    <a:ext uri="{C183D7F6-B498-43B3-948B-1728B52AA6E4}">
                      <adec:decorative xmlns:adec="http://schemas.microsoft.com/office/drawing/2017/decorative" val="1"/>
                    </a:ext>
                  </a:extLst>
                </p:cNvPr>
                <p:cNvSpPr/>
                <p:nvPr userDrawn="1"/>
              </p:nvSpPr>
              <p:spPr>
                <a:xfrm>
                  <a:off x="5822734" y="3325477"/>
                  <a:ext cx="680400" cy="680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nvGrpSpPr>
              <p:cNvPr id="95" name="Group 94">
                <a:extLst>
                  <a:ext uri="{FF2B5EF4-FFF2-40B4-BE49-F238E27FC236}">
                    <a16:creationId xmlns:a16="http://schemas.microsoft.com/office/drawing/2014/main" id="{F9FA1538-E6CD-407B-BB42-3AB02A961296}"/>
                  </a:ext>
                </a:extLst>
              </p:cNvPr>
              <p:cNvGrpSpPr/>
              <p:nvPr userDrawn="1"/>
            </p:nvGrpSpPr>
            <p:grpSpPr>
              <a:xfrm>
                <a:off x="5649934" y="1652088"/>
                <a:ext cx="853200" cy="853200"/>
                <a:chOff x="5649934" y="1652088"/>
                <a:chExt cx="853200" cy="853200"/>
              </a:xfrm>
            </p:grpSpPr>
            <p:sp>
              <p:nvSpPr>
                <p:cNvPr id="96" name="Oval 95">
                  <a:extLst>
                    <a:ext uri="{FF2B5EF4-FFF2-40B4-BE49-F238E27FC236}">
                      <a16:creationId xmlns:a16="http://schemas.microsoft.com/office/drawing/2014/main" id="{BED565D7-764C-480F-A546-5CD4B4B7E796}"/>
                    </a:ext>
                    <a:ext uri="{C183D7F6-B498-43B3-948B-1728B52AA6E4}">
                      <adec:decorative xmlns:adec="http://schemas.microsoft.com/office/drawing/2017/decorative" val="1"/>
                    </a:ext>
                  </a:extLst>
                </p:cNvPr>
                <p:cNvSpPr/>
                <p:nvPr userDrawn="1"/>
              </p:nvSpPr>
              <p:spPr>
                <a:xfrm>
                  <a:off x="5649934" y="1652088"/>
                  <a:ext cx="853200" cy="853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97" name="Oval 96">
                  <a:extLst>
                    <a:ext uri="{FF2B5EF4-FFF2-40B4-BE49-F238E27FC236}">
                      <a16:creationId xmlns:a16="http://schemas.microsoft.com/office/drawing/2014/main" id="{0C941DAA-6457-4433-A6BF-F161EDC3F6EC}"/>
                    </a:ext>
                    <a:ext uri="{C183D7F6-B498-43B3-948B-1728B52AA6E4}">
                      <adec:decorative xmlns:adec="http://schemas.microsoft.com/office/drawing/2017/decorative" val="1"/>
                    </a:ext>
                  </a:extLst>
                </p:cNvPr>
                <p:cNvSpPr/>
                <p:nvPr userDrawn="1"/>
              </p:nvSpPr>
              <p:spPr>
                <a:xfrm>
                  <a:off x="5736334" y="1738488"/>
                  <a:ext cx="680400" cy="680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grpSp>
        </p:grpSp>
      </p:grpSp>
      <p:grpSp>
        <p:nvGrpSpPr>
          <p:cNvPr id="139" name="Group 138" descr="leaf shapes">
            <a:extLst>
              <a:ext uri="{FF2B5EF4-FFF2-40B4-BE49-F238E27FC236}">
                <a16:creationId xmlns:a16="http://schemas.microsoft.com/office/drawing/2014/main" id="{A44CCE19-666C-477E-BBAA-4B562FA10AAD}"/>
              </a:ext>
            </a:extLst>
          </p:cNvPr>
          <p:cNvGrpSpPr/>
          <p:nvPr/>
        </p:nvGrpSpPr>
        <p:grpSpPr>
          <a:xfrm>
            <a:off x="5050234" y="4005263"/>
            <a:ext cx="1596629" cy="1456134"/>
            <a:chOff x="2036763" y="5340350"/>
            <a:chExt cx="2128838" cy="1941512"/>
          </a:xfrm>
        </p:grpSpPr>
        <p:sp>
          <p:nvSpPr>
            <p:cNvPr id="80" name="Freeform 92">
              <a:extLst>
                <a:ext uri="{FF2B5EF4-FFF2-40B4-BE49-F238E27FC236}">
                  <a16:creationId xmlns:a16="http://schemas.microsoft.com/office/drawing/2014/main" id="{1EB4FCCD-7559-419A-BEDC-15B80B7BB214}"/>
                </a:ext>
                <a:ext uri="{C183D7F6-B498-43B3-948B-1728B52AA6E4}">
                  <adec:decorative xmlns:adec="http://schemas.microsoft.com/office/drawing/2017/decorative" val="1"/>
                </a:ext>
              </a:extLst>
            </p:cNvPr>
            <p:cNvSpPr>
              <a:spLocks/>
            </p:cNvSpPr>
            <p:nvPr/>
          </p:nvSpPr>
          <p:spPr bwMode="auto">
            <a:xfrm>
              <a:off x="3232151" y="6534149"/>
              <a:ext cx="747713" cy="747713"/>
            </a:xfrm>
            <a:custGeom>
              <a:avLst/>
              <a:gdLst>
                <a:gd name="T0" fmla="*/ 0 w 235"/>
                <a:gd name="T1" fmla="*/ 118 h 235"/>
                <a:gd name="T2" fmla="*/ 0 w 235"/>
                <a:gd name="T3" fmla="*/ 0 h 235"/>
                <a:gd name="T4" fmla="*/ 118 w 235"/>
                <a:gd name="T5" fmla="*/ 0 h 235"/>
                <a:gd name="T6" fmla="*/ 235 w 235"/>
                <a:gd name="T7" fmla="*/ 118 h 235"/>
                <a:gd name="T8" fmla="*/ 118 w 235"/>
                <a:gd name="T9" fmla="*/ 235 h 235"/>
                <a:gd name="T10" fmla="*/ 0 w 235"/>
                <a:gd name="T11" fmla="*/ 118 h 235"/>
              </a:gdLst>
              <a:ahLst/>
              <a:cxnLst>
                <a:cxn ang="0">
                  <a:pos x="T0" y="T1"/>
                </a:cxn>
                <a:cxn ang="0">
                  <a:pos x="T2" y="T3"/>
                </a:cxn>
                <a:cxn ang="0">
                  <a:pos x="T4" y="T5"/>
                </a:cxn>
                <a:cxn ang="0">
                  <a:pos x="T6" y="T7"/>
                </a:cxn>
                <a:cxn ang="0">
                  <a:pos x="T8" y="T9"/>
                </a:cxn>
                <a:cxn ang="0">
                  <a:pos x="T10" y="T11"/>
                </a:cxn>
              </a:cxnLst>
              <a:rect l="0" t="0" r="r" b="b"/>
              <a:pathLst>
                <a:path w="235" h="235">
                  <a:moveTo>
                    <a:pt x="0" y="118"/>
                  </a:moveTo>
                  <a:cubicBezTo>
                    <a:pt x="0" y="85"/>
                    <a:pt x="0" y="0"/>
                    <a:pt x="0" y="0"/>
                  </a:cubicBezTo>
                  <a:cubicBezTo>
                    <a:pt x="0" y="0"/>
                    <a:pt x="85" y="0"/>
                    <a:pt x="118" y="0"/>
                  </a:cubicBezTo>
                  <a:cubicBezTo>
                    <a:pt x="182" y="0"/>
                    <a:pt x="235" y="53"/>
                    <a:pt x="235" y="118"/>
                  </a:cubicBezTo>
                  <a:cubicBezTo>
                    <a:pt x="235" y="182"/>
                    <a:pt x="182" y="235"/>
                    <a:pt x="118" y="235"/>
                  </a:cubicBezTo>
                  <a:cubicBezTo>
                    <a:pt x="53" y="235"/>
                    <a:pt x="0" y="182"/>
                    <a:pt x="0" y="118"/>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1" name="Freeform 96">
              <a:extLst>
                <a:ext uri="{FF2B5EF4-FFF2-40B4-BE49-F238E27FC236}">
                  <a16:creationId xmlns:a16="http://schemas.microsoft.com/office/drawing/2014/main" id="{C894DC7F-01FE-419A-8D2B-44CAC6EE6425}"/>
                </a:ext>
                <a:ext uri="{C183D7F6-B498-43B3-948B-1728B52AA6E4}">
                  <adec:decorative xmlns:adec="http://schemas.microsoft.com/office/drawing/2017/decorative" val="1"/>
                </a:ext>
              </a:extLst>
            </p:cNvPr>
            <p:cNvSpPr>
              <a:spLocks/>
            </p:cNvSpPr>
            <p:nvPr/>
          </p:nvSpPr>
          <p:spPr bwMode="auto">
            <a:xfrm>
              <a:off x="3232151" y="5565775"/>
              <a:ext cx="933450" cy="930275"/>
            </a:xfrm>
            <a:custGeom>
              <a:avLst/>
              <a:gdLst>
                <a:gd name="T0" fmla="*/ 0 w 294"/>
                <a:gd name="T1" fmla="*/ 147 h 294"/>
                <a:gd name="T2" fmla="*/ 0 w 294"/>
                <a:gd name="T3" fmla="*/ 294 h 294"/>
                <a:gd name="T4" fmla="*/ 147 w 294"/>
                <a:gd name="T5" fmla="*/ 294 h 294"/>
                <a:gd name="T6" fmla="*/ 294 w 294"/>
                <a:gd name="T7" fmla="*/ 147 h 294"/>
                <a:gd name="T8" fmla="*/ 147 w 294"/>
                <a:gd name="T9" fmla="*/ 0 h 294"/>
                <a:gd name="T10" fmla="*/ 0 w 294"/>
                <a:gd name="T11" fmla="*/ 147 h 294"/>
              </a:gdLst>
              <a:ahLst/>
              <a:cxnLst>
                <a:cxn ang="0">
                  <a:pos x="T0" y="T1"/>
                </a:cxn>
                <a:cxn ang="0">
                  <a:pos x="T2" y="T3"/>
                </a:cxn>
                <a:cxn ang="0">
                  <a:pos x="T4" y="T5"/>
                </a:cxn>
                <a:cxn ang="0">
                  <a:pos x="T6" y="T7"/>
                </a:cxn>
                <a:cxn ang="0">
                  <a:pos x="T8" y="T9"/>
                </a:cxn>
                <a:cxn ang="0">
                  <a:pos x="T10" y="T11"/>
                </a:cxn>
              </a:cxnLst>
              <a:rect l="0" t="0" r="r" b="b"/>
              <a:pathLst>
                <a:path w="294" h="294">
                  <a:moveTo>
                    <a:pt x="0" y="147"/>
                  </a:moveTo>
                  <a:cubicBezTo>
                    <a:pt x="0" y="187"/>
                    <a:pt x="0" y="294"/>
                    <a:pt x="0" y="294"/>
                  </a:cubicBezTo>
                  <a:cubicBezTo>
                    <a:pt x="0" y="294"/>
                    <a:pt x="107" y="294"/>
                    <a:pt x="147" y="294"/>
                  </a:cubicBezTo>
                  <a:cubicBezTo>
                    <a:pt x="228" y="294"/>
                    <a:pt x="294" y="228"/>
                    <a:pt x="294" y="147"/>
                  </a:cubicBezTo>
                  <a:cubicBezTo>
                    <a:pt x="294" y="66"/>
                    <a:pt x="228" y="0"/>
                    <a:pt x="147" y="0"/>
                  </a:cubicBezTo>
                  <a:cubicBezTo>
                    <a:pt x="66" y="0"/>
                    <a:pt x="0" y="66"/>
                    <a:pt x="0" y="147"/>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2" name="Freeform 100">
              <a:extLst>
                <a:ext uri="{FF2B5EF4-FFF2-40B4-BE49-F238E27FC236}">
                  <a16:creationId xmlns:a16="http://schemas.microsoft.com/office/drawing/2014/main" id="{033106D5-7F80-44DA-8ADD-FFBD02B56E5E}"/>
                </a:ext>
                <a:ext uri="{C183D7F6-B498-43B3-948B-1728B52AA6E4}">
                  <adec:decorative xmlns:adec="http://schemas.microsoft.com/office/drawing/2017/decorative" val="1"/>
                </a:ext>
              </a:extLst>
            </p:cNvPr>
            <p:cNvSpPr>
              <a:spLocks/>
            </p:cNvSpPr>
            <p:nvPr/>
          </p:nvSpPr>
          <p:spPr bwMode="auto">
            <a:xfrm>
              <a:off x="2036763" y="5340350"/>
              <a:ext cx="1155700" cy="1155700"/>
            </a:xfrm>
            <a:custGeom>
              <a:avLst/>
              <a:gdLst>
                <a:gd name="T0" fmla="*/ 367 w 367"/>
                <a:gd name="T1" fmla="*/ 183 h 367"/>
                <a:gd name="T2" fmla="*/ 367 w 367"/>
                <a:gd name="T3" fmla="*/ 367 h 367"/>
                <a:gd name="T4" fmla="*/ 184 w 367"/>
                <a:gd name="T5" fmla="*/ 367 h 367"/>
                <a:gd name="T6" fmla="*/ 0 w 367"/>
                <a:gd name="T7" fmla="*/ 183 h 367"/>
                <a:gd name="T8" fmla="*/ 184 w 367"/>
                <a:gd name="T9" fmla="*/ 0 h 367"/>
                <a:gd name="T10" fmla="*/ 367 w 367"/>
                <a:gd name="T11" fmla="*/ 183 h 367"/>
              </a:gdLst>
              <a:ahLst/>
              <a:cxnLst>
                <a:cxn ang="0">
                  <a:pos x="T0" y="T1"/>
                </a:cxn>
                <a:cxn ang="0">
                  <a:pos x="T2" y="T3"/>
                </a:cxn>
                <a:cxn ang="0">
                  <a:pos x="T4" y="T5"/>
                </a:cxn>
                <a:cxn ang="0">
                  <a:pos x="T6" y="T7"/>
                </a:cxn>
                <a:cxn ang="0">
                  <a:pos x="T8" y="T9"/>
                </a:cxn>
                <a:cxn ang="0">
                  <a:pos x="T10" y="T11"/>
                </a:cxn>
              </a:cxnLst>
              <a:rect l="0" t="0" r="r" b="b"/>
              <a:pathLst>
                <a:path w="367" h="367">
                  <a:moveTo>
                    <a:pt x="367" y="183"/>
                  </a:moveTo>
                  <a:cubicBezTo>
                    <a:pt x="367" y="234"/>
                    <a:pt x="367" y="367"/>
                    <a:pt x="367" y="367"/>
                  </a:cubicBezTo>
                  <a:cubicBezTo>
                    <a:pt x="367" y="367"/>
                    <a:pt x="234" y="367"/>
                    <a:pt x="184" y="367"/>
                  </a:cubicBezTo>
                  <a:cubicBezTo>
                    <a:pt x="82" y="367"/>
                    <a:pt x="0" y="284"/>
                    <a:pt x="0" y="183"/>
                  </a:cubicBezTo>
                  <a:cubicBezTo>
                    <a:pt x="0" y="82"/>
                    <a:pt x="82" y="0"/>
                    <a:pt x="184" y="0"/>
                  </a:cubicBezTo>
                  <a:cubicBezTo>
                    <a:pt x="285" y="0"/>
                    <a:pt x="367" y="82"/>
                    <a:pt x="367" y="183"/>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3" name="Freeform 104">
              <a:extLst>
                <a:ext uri="{FF2B5EF4-FFF2-40B4-BE49-F238E27FC236}">
                  <a16:creationId xmlns:a16="http://schemas.microsoft.com/office/drawing/2014/main" id="{7BF6BAAA-A88D-46CE-9F02-2F0971553AA4}"/>
                </a:ext>
                <a:ext uri="{C183D7F6-B498-43B3-948B-1728B52AA6E4}">
                  <adec:decorative xmlns:adec="http://schemas.microsoft.com/office/drawing/2017/decorative" val="1"/>
                </a:ext>
              </a:extLst>
            </p:cNvPr>
            <p:cNvSpPr>
              <a:spLocks/>
            </p:cNvSpPr>
            <p:nvPr/>
          </p:nvSpPr>
          <p:spPr bwMode="auto">
            <a:xfrm>
              <a:off x="2598738" y="6534149"/>
              <a:ext cx="593725" cy="604838"/>
            </a:xfrm>
            <a:custGeom>
              <a:avLst/>
              <a:gdLst>
                <a:gd name="T0" fmla="*/ 188 w 188"/>
                <a:gd name="T1" fmla="*/ 94 h 188"/>
                <a:gd name="T2" fmla="*/ 188 w 188"/>
                <a:gd name="T3" fmla="*/ 0 h 188"/>
                <a:gd name="T4" fmla="*/ 94 w 188"/>
                <a:gd name="T5" fmla="*/ 0 h 188"/>
                <a:gd name="T6" fmla="*/ 0 w 188"/>
                <a:gd name="T7" fmla="*/ 94 h 188"/>
                <a:gd name="T8" fmla="*/ 94 w 188"/>
                <a:gd name="T9" fmla="*/ 188 h 188"/>
                <a:gd name="T10" fmla="*/ 188 w 188"/>
                <a:gd name="T11" fmla="*/ 94 h 188"/>
              </a:gdLst>
              <a:ahLst/>
              <a:cxnLst>
                <a:cxn ang="0">
                  <a:pos x="T0" y="T1"/>
                </a:cxn>
                <a:cxn ang="0">
                  <a:pos x="T2" y="T3"/>
                </a:cxn>
                <a:cxn ang="0">
                  <a:pos x="T4" y="T5"/>
                </a:cxn>
                <a:cxn ang="0">
                  <a:pos x="T6" y="T7"/>
                </a:cxn>
                <a:cxn ang="0">
                  <a:pos x="T8" y="T9"/>
                </a:cxn>
                <a:cxn ang="0">
                  <a:pos x="T10" y="T11"/>
                </a:cxn>
              </a:cxnLst>
              <a:rect l="0" t="0" r="r" b="b"/>
              <a:pathLst>
                <a:path w="188" h="188">
                  <a:moveTo>
                    <a:pt x="188" y="94"/>
                  </a:moveTo>
                  <a:cubicBezTo>
                    <a:pt x="188" y="68"/>
                    <a:pt x="188" y="0"/>
                    <a:pt x="188" y="0"/>
                  </a:cubicBezTo>
                  <a:cubicBezTo>
                    <a:pt x="188" y="0"/>
                    <a:pt x="120" y="0"/>
                    <a:pt x="94" y="0"/>
                  </a:cubicBezTo>
                  <a:cubicBezTo>
                    <a:pt x="42" y="0"/>
                    <a:pt x="0" y="42"/>
                    <a:pt x="0" y="94"/>
                  </a:cubicBezTo>
                  <a:cubicBezTo>
                    <a:pt x="0" y="146"/>
                    <a:pt x="42" y="188"/>
                    <a:pt x="94" y="188"/>
                  </a:cubicBezTo>
                  <a:cubicBezTo>
                    <a:pt x="146" y="188"/>
                    <a:pt x="188" y="146"/>
                    <a:pt x="188" y="94"/>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109" name="Group 108" descr="circle graph with various shapes">
            <a:extLst>
              <a:ext uri="{FF2B5EF4-FFF2-40B4-BE49-F238E27FC236}">
                <a16:creationId xmlns:a16="http://schemas.microsoft.com/office/drawing/2014/main" id="{4F3E9296-939E-42AF-BD17-B34F91A2077E}"/>
              </a:ext>
            </a:extLst>
          </p:cNvPr>
          <p:cNvGrpSpPr/>
          <p:nvPr/>
        </p:nvGrpSpPr>
        <p:grpSpPr>
          <a:xfrm>
            <a:off x="6694654" y="3100470"/>
            <a:ext cx="1665684" cy="1527572"/>
            <a:chOff x="6850063" y="4967288"/>
            <a:chExt cx="2220912" cy="2036762"/>
          </a:xfrm>
        </p:grpSpPr>
        <p:sp>
          <p:nvSpPr>
            <p:cNvPr id="110" name="Freeform 154">
              <a:extLst>
                <a:ext uri="{FF2B5EF4-FFF2-40B4-BE49-F238E27FC236}">
                  <a16:creationId xmlns:a16="http://schemas.microsoft.com/office/drawing/2014/main" id="{60148565-5FE4-4C4B-8948-D6E8623D6937}"/>
                </a:ext>
                <a:ext uri="{C183D7F6-B498-43B3-948B-1728B52AA6E4}">
                  <adec:decorative xmlns:adec="http://schemas.microsoft.com/office/drawing/2017/decorative" val="1"/>
                </a:ext>
              </a:extLst>
            </p:cNvPr>
            <p:cNvSpPr>
              <a:spLocks/>
            </p:cNvSpPr>
            <p:nvPr userDrawn="1"/>
          </p:nvSpPr>
          <p:spPr bwMode="auto">
            <a:xfrm>
              <a:off x="8283575" y="5011738"/>
              <a:ext cx="787400" cy="777875"/>
            </a:xfrm>
            <a:custGeom>
              <a:avLst/>
              <a:gdLst>
                <a:gd name="T0" fmla="*/ 56 w 248"/>
                <a:gd name="T1" fmla="*/ 245 h 245"/>
                <a:gd name="T2" fmla="*/ 0 w 248"/>
                <a:gd name="T3" fmla="*/ 175 h 245"/>
                <a:gd name="T4" fmla="*/ 96 w 248"/>
                <a:gd name="T5" fmla="*/ 0 h 245"/>
                <a:gd name="T6" fmla="*/ 248 w 248"/>
                <a:gd name="T7" fmla="*/ 188 h 245"/>
                <a:gd name="T8" fmla="*/ 56 w 248"/>
                <a:gd name="T9" fmla="*/ 245 h 245"/>
              </a:gdLst>
              <a:ahLst/>
              <a:cxnLst>
                <a:cxn ang="0">
                  <a:pos x="T0" y="T1"/>
                </a:cxn>
                <a:cxn ang="0">
                  <a:pos x="T2" y="T3"/>
                </a:cxn>
                <a:cxn ang="0">
                  <a:pos x="T4" y="T5"/>
                </a:cxn>
                <a:cxn ang="0">
                  <a:pos x="T6" y="T7"/>
                </a:cxn>
                <a:cxn ang="0">
                  <a:pos x="T8" y="T9"/>
                </a:cxn>
              </a:cxnLst>
              <a:rect l="0" t="0" r="r" b="b"/>
              <a:pathLst>
                <a:path w="248" h="245">
                  <a:moveTo>
                    <a:pt x="56" y="245"/>
                  </a:moveTo>
                  <a:cubicBezTo>
                    <a:pt x="48" y="215"/>
                    <a:pt x="28" y="190"/>
                    <a:pt x="0" y="175"/>
                  </a:cubicBezTo>
                  <a:cubicBezTo>
                    <a:pt x="96" y="0"/>
                    <a:pt x="96" y="0"/>
                    <a:pt x="96" y="0"/>
                  </a:cubicBezTo>
                  <a:cubicBezTo>
                    <a:pt x="170" y="40"/>
                    <a:pt x="224" y="107"/>
                    <a:pt x="248" y="188"/>
                  </a:cubicBezTo>
                  <a:lnTo>
                    <a:pt x="56" y="245"/>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1" name="Freeform 155">
              <a:extLst>
                <a:ext uri="{FF2B5EF4-FFF2-40B4-BE49-F238E27FC236}">
                  <a16:creationId xmlns:a16="http://schemas.microsoft.com/office/drawing/2014/main" id="{53379061-DF98-4367-9DAB-28F05A00D5B5}"/>
                </a:ext>
                <a:ext uri="{C183D7F6-B498-43B3-948B-1728B52AA6E4}">
                  <adec:decorative xmlns:adec="http://schemas.microsoft.com/office/drawing/2017/decorative" val="1"/>
                </a:ext>
              </a:extLst>
            </p:cNvPr>
            <p:cNvSpPr>
              <a:spLocks/>
            </p:cNvSpPr>
            <p:nvPr userDrawn="1"/>
          </p:nvSpPr>
          <p:spPr bwMode="auto">
            <a:xfrm>
              <a:off x="7764463" y="5087938"/>
              <a:ext cx="661987" cy="469900"/>
            </a:xfrm>
            <a:custGeom>
              <a:avLst/>
              <a:gdLst>
                <a:gd name="T0" fmla="*/ 152 w 209"/>
                <a:gd name="T1" fmla="*/ 148 h 148"/>
                <a:gd name="T2" fmla="*/ 34 w 209"/>
                <a:gd name="T3" fmla="*/ 136 h 148"/>
                <a:gd name="T4" fmla="*/ 0 w 209"/>
                <a:gd name="T5" fmla="*/ 20 h 148"/>
                <a:gd name="T6" fmla="*/ 209 w 209"/>
                <a:gd name="T7" fmla="*/ 43 h 148"/>
                <a:gd name="T8" fmla="*/ 152 w 209"/>
                <a:gd name="T9" fmla="*/ 148 h 148"/>
              </a:gdLst>
              <a:ahLst/>
              <a:cxnLst>
                <a:cxn ang="0">
                  <a:pos x="T0" y="T1"/>
                </a:cxn>
                <a:cxn ang="0">
                  <a:pos x="T2" y="T3"/>
                </a:cxn>
                <a:cxn ang="0">
                  <a:pos x="T4" y="T5"/>
                </a:cxn>
                <a:cxn ang="0">
                  <a:pos x="T6" y="T7"/>
                </a:cxn>
                <a:cxn ang="0">
                  <a:pos x="T8" y="T9"/>
                </a:cxn>
              </a:cxnLst>
              <a:rect l="0" t="0" r="r" b="b"/>
              <a:pathLst>
                <a:path w="209" h="148">
                  <a:moveTo>
                    <a:pt x="152" y="148"/>
                  </a:moveTo>
                  <a:cubicBezTo>
                    <a:pt x="116" y="128"/>
                    <a:pt x="73" y="124"/>
                    <a:pt x="34" y="136"/>
                  </a:cubicBezTo>
                  <a:cubicBezTo>
                    <a:pt x="0" y="20"/>
                    <a:pt x="0" y="20"/>
                    <a:pt x="0" y="20"/>
                  </a:cubicBezTo>
                  <a:cubicBezTo>
                    <a:pt x="70" y="0"/>
                    <a:pt x="145" y="8"/>
                    <a:pt x="209" y="43"/>
                  </a:cubicBezTo>
                  <a:lnTo>
                    <a:pt x="152" y="14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2" name="Freeform 156">
              <a:extLst>
                <a:ext uri="{FF2B5EF4-FFF2-40B4-BE49-F238E27FC236}">
                  <a16:creationId xmlns:a16="http://schemas.microsoft.com/office/drawing/2014/main" id="{C3D4C209-19A5-4799-ABB1-467F9A9E6BCD}"/>
                </a:ext>
                <a:ext uri="{C183D7F6-B498-43B3-948B-1728B52AA6E4}">
                  <adec:decorative xmlns:adec="http://schemas.microsoft.com/office/drawing/2017/decorative" val="1"/>
                </a:ext>
              </a:extLst>
            </p:cNvPr>
            <p:cNvSpPr>
              <a:spLocks/>
            </p:cNvSpPr>
            <p:nvPr userDrawn="1"/>
          </p:nvSpPr>
          <p:spPr bwMode="auto">
            <a:xfrm>
              <a:off x="7078663" y="4967288"/>
              <a:ext cx="742950" cy="742950"/>
            </a:xfrm>
            <a:custGeom>
              <a:avLst/>
              <a:gdLst>
                <a:gd name="T0" fmla="*/ 158 w 234"/>
                <a:gd name="T1" fmla="*/ 234 h 234"/>
                <a:gd name="T2" fmla="*/ 0 w 234"/>
                <a:gd name="T3" fmla="*/ 148 h 234"/>
                <a:gd name="T4" fmla="*/ 183 w 234"/>
                <a:gd name="T5" fmla="*/ 0 h 234"/>
                <a:gd name="T6" fmla="*/ 234 w 234"/>
                <a:gd name="T7" fmla="*/ 173 h 234"/>
                <a:gd name="T8" fmla="*/ 158 w 234"/>
                <a:gd name="T9" fmla="*/ 234 h 234"/>
              </a:gdLst>
              <a:ahLst/>
              <a:cxnLst>
                <a:cxn ang="0">
                  <a:pos x="T0" y="T1"/>
                </a:cxn>
                <a:cxn ang="0">
                  <a:pos x="T2" y="T3"/>
                </a:cxn>
                <a:cxn ang="0">
                  <a:pos x="T4" y="T5"/>
                </a:cxn>
                <a:cxn ang="0">
                  <a:pos x="T6" y="T7"/>
                </a:cxn>
                <a:cxn ang="0">
                  <a:pos x="T8" y="T9"/>
                </a:cxn>
              </a:cxnLst>
              <a:rect l="0" t="0" r="r" b="b"/>
              <a:pathLst>
                <a:path w="234" h="234">
                  <a:moveTo>
                    <a:pt x="158" y="234"/>
                  </a:moveTo>
                  <a:cubicBezTo>
                    <a:pt x="0" y="148"/>
                    <a:pt x="0" y="148"/>
                    <a:pt x="0" y="148"/>
                  </a:cubicBezTo>
                  <a:cubicBezTo>
                    <a:pt x="39" y="76"/>
                    <a:pt x="104" y="24"/>
                    <a:pt x="183" y="0"/>
                  </a:cubicBezTo>
                  <a:cubicBezTo>
                    <a:pt x="234" y="173"/>
                    <a:pt x="234" y="173"/>
                    <a:pt x="234" y="173"/>
                  </a:cubicBezTo>
                  <a:cubicBezTo>
                    <a:pt x="201" y="183"/>
                    <a:pt x="175" y="204"/>
                    <a:pt x="158" y="23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3" name="Freeform 157">
              <a:extLst>
                <a:ext uri="{FF2B5EF4-FFF2-40B4-BE49-F238E27FC236}">
                  <a16:creationId xmlns:a16="http://schemas.microsoft.com/office/drawing/2014/main" id="{26EAF102-34D9-42D6-99C4-D02C877E4F50}"/>
                </a:ext>
                <a:ext uri="{C183D7F6-B498-43B3-948B-1728B52AA6E4}">
                  <adec:decorative xmlns:adec="http://schemas.microsoft.com/office/drawing/2017/decorative" val="1"/>
                </a:ext>
              </a:extLst>
            </p:cNvPr>
            <p:cNvSpPr>
              <a:spLocks/>
            </p:cNvSpPr>
            <p:nvPr userDrawn="1"/>
          </p:nvSpPr>
          <p:spPr bwMode="auto">
            <a:xfrm>
              <a:off x="8429625" y="5707063"/>
              <a:ext cx="530225" cy="687387"/>
            </a:xfrm>
            <a:custGeom>
              <a:avLst/>
              <a:gdLst>
                <a:gd name="T0" fmla="*/ 123 w 167"/>
                <a:gd name="T1" fmla="*/ 217 h 217"/>
                <a:gd name="T2" fmla="*/ 0 w 167"/>
                <a:gd name="T3" fmla="*/ 150 h 217"/>
                <a:gd name="T4" fmla="*/ 12 w 167"/>
                <a:gd name="T5" fmla="*/ 40 h 217"/>
                <a:gd name="T6" fmla="*/ 146 w 167"/>
                <a:gd name="T7" fmla="*/ 0 h 217"/>
                <a:gd name="T8" fmla="*/ 123 w 167"/>
                <a:gd name="T9" fmla="*/ 217 h 217"/>
              </a:gdLst>
              <a:ahLst/>
              <a:cxnLst>
                <a:cxn ang="0">
                  <a:pos x="T0" y="T1"/>
                </a:cxn>
                <a:cxn ang="0">
                  <a:pos x="T2" y="T3"/>
                </a:cxn>
                <a:cxn ang="0">
                  <a:pos x="T4" y="T5"/>
                </a:cxn>
                <a:cxn ang="0">
                  <a:pos x="T6" y="T7"/>
                </a:cxn>
                <a:cxn ang="0">
                  <a:pos x="T8" y="T9"/>
                </a:cxn>
              </a:cxnLst>
              <a:rect l="0" t="0" r="r" b="b"/>
              <a:pathLst>
                <a:path w="167" h="217">
                  <a:moveTo>
                    <a:pt x="123" y="217"/>
                  </a:moveTo>
                  <a:cubicBezTo>
                    <a:pt x="0" y="150"/>
                    <a:pt x="0" y="150"/>
                    <a:pt x="0" y="150"/>
                  </a:cubicBezTo>
                  <a:cubicBezTo>
                    <a:pt x="18" y="116"/>
                    <a:pt x="23" y="77"/>
                    <a:pt x="12" y="40"/>
                  </a:cubicBezTo>
                  <a:cubicBezTo>
                    <a:pt x="146" y="0"/>
                    <a:pt x="146" y="0"/>
                    <a:pt x="146" y="0"/>
                  </a:cubicBezTo>
                  <a:cubicBezTo>
                    <a:pt x="167" y="73"/>
                    <a:pt x="159" y="150"/>
                    <a:pt x="123" y="217"/>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4" name="Freeform 158">
              <a:extLst>
                <a:ext uri="{FF2B5EF4-FFF2-40B4-BE49-F238E27FC236}">
                  <a16:creationId xmlns:a16="http://schemas.microsoft.com/office/drawing/2014/main" id="{13780927-66BA-406E-96DE-C19D047F0209}"/>
                </a:ext>
                <a:ext uri="{C183D7F6-B498-43B3-948B-1728B52AA6E4}">
                  <adec:decorative xmlns:adec="http://schemas.microsoft.com/office/drawing/2017/decorative" val="1"/>
                </a:ext>
              </a:extLst>
            </p:cNvPr>
            <p:cNvSpPr>
              <a:spLocks/>
            </p:cNvSpPr>
            <p:nvPr userDrawn="1"/>
          </p:nvSpPr>
          <p:spPr bwMode="auto">
            <a:xfrm>
              <a:off x="6850063" y="5453063"/>
              <a:ext cx="717550" cy="763587"/>
            </a:xfrm>
            <a:custGeom>
              <a:avLst/>
              <a:gdLst>
                <a:gd name="T0" fmla="*/ 24 w 226"/>
                <a:gd name="T1" fmla="*/ 241 h 241"/>
                <a:gd name="T2" fmla="*/ 50 w 226"/>
                <a:gd name="T3" fmla="*/ 0 h 241"/>
                <a:gd name="T4" fmla="*/ 226 w 226"/>
                <a:gd name="T5" fmla="*/ 96 h 241"/>
                <a:gd name="T6" fmla="*/ 216 w 226"/>
                <a:gd name="T7" fmla="*/ 184 h 241"/>
                <a:gd name="T8" fmla="*/ 24 w 226"/>
                <a:gd name="T9" fmla="*/ 241 h 241"/>
              </a:gdLst>
              <a:ahLst/>
              <a:cxnLst>
                <a:cxn ang="0">
                  <a:pos x="T0" y="T1"/>
                </a:cxn>
                <a:cxn ang="0">
                  <a:pos x="T2" y="T3"/>
                </a:cxn>
                <a:cxn ang="0">
                  <a:pos x="T4" y="T5"/>
                </a:cxn>
                <a:cxn ang="0">
                  <a:pos x="T6" y="T7"/>
                </a:cxn>
                <a:cxn ang="0">
                  <a:pos x="T8" y="T9"/>
                </a:cxn>
              </a:cxnLst>
              <a:rect l="0" t="0" r="r" b="b"/>
              <a:pathLst>
                <a:path w="226" h="241">
                  <a:moveTo>
                    <a:pt x="24" y="241"/>
                  </a:moveTo>
                  <a:cubicBezTo>
                    <a:pt x="0" y="160"/>
                    <a:pt x="10" y="74"/>
                    <a:pt x="50" y="0"/>
                  </a:cubicBezTo>
                  <a:cubicBezTo>
                    <a:pt x="226" y="96"/>
                    <a:pt x="226" y="96"/>
                    <a:pt x="226" y="96"/>
                  </a:cubicBezTo>
                  <a:cubicBezTo>
                    <a:pt x="211" y="123"/>
                    <a:pt x="207" y="154"/>
                    <a:pt x="216" y="184"/>
                  </a:cubicBezTo>
                  <a:lnTo>
                    <a:pt x="24" y="24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5" name="Freeform 159">
              <a:extLst>
                <a:ext uri="{FF2B5EF4-FFF2-40B4-BE49-F238E27FC236}">
                  <a16:creationId xmlns:a16="http://schemas.microsoft.com/office/drawing/2014/main" id="{4AE8B37E-E71B-47C8-BF04-263088B98D74}"/>
                </a:ext>
                <a:ext uri="{C183D7F6-B498-43B3-948B-1728B52AA6E4}">
                  <adec:decorative xmlns:adec="http://schemas.microsoft.com/office/drawing/2017/decorative" val="1"/>
                </a:ext>
              </a:extLst>
            </p:cNvPr>
            <p:cNvSpPr>
              <a:spLocks/>
            </p:cNvSpPr>
            <p:nvPr userDrawn="1"/>
          </p:nvSpPr>
          <p:spPr bwMode="auto">
            <a:xfrm>
              <a:off x="7132638" y="6073775"/>
              <a:ext cx="650875" cy="666750"/>
            </a:xfrm>
            <a:custGeom>
              <a:avLst/>
              <a:gdLst>
                <a:gd name="T0" fmla="*/ 138 w 205"/>
                <a:gd name="T1" fmla="*/ 210 h 210"/>
                <a:gd name="T2" fmla="*/ 0 w 205"/>
                <a:gd name="T3" fmla="*/ 40 h 210"/>
                <a:gd name="T4" fmla="*/ 134 w 205"/>
                <a:gd name="T5" fmla="*/ 0 h 210"/>
                <a:gd name="T6" fmla="*/ 205 w 205"/>
                <a:gd name="T7" fmla="*/ 87 h 210"/>
                <a:gd name="T8" fmla="*/ 138 w 205"/>
                <a:gd name="T9" fmla="*/ 210 h 210"/>
              </a:gdLst>
              <a:ahLst/>
              <a:cxnLst>
                <a:cxn ang="0">
                  <a:pos x="T0" y="T1"/>
                </a:cxn>
                <a:cxn ang="0">
                  <a:pos x="T2" y="T3"/>
                </a:cxn>
                <a:cxn ang="0">
                  <a:pos x="T4" y="T5"/>
                </a:cxn>
                <a:cxn ang="0">
                  <a:pos x="T6" y="T7"/>
                </a:cxn>
                <a:cxn ang="0">
                  <a:pos x="T8" y="T9"/>
                </a:cxn>
              </a:cxnLst>
              <a:rect l="0" t="0" r="r" b="b"/>
              <a:pathLst>
                <a:path w="205" h="210">
                  <a:moveTo>
                    <a:pt x="138" y="210"/>
                  </a:moveTo>
                  <a:cubicBezTo>
                    <a:pt x="71" y="174"/>
                    <a:pt x="22" y="113"/>
                    <a:pt x="0" y="40"/>
                  </a:cubicBezTo>
                  <a:cubicBezTo>
                    <a:pt x="134" y="0"/>
                    <a:pt x="134" y="0"/>
                    <a:pt x="134" y="0"/>
                  </a:cubicBezTo>
                  <a:cubicBezTo>
                    <a:pt x="145" y="38"/>
                    <a:pt x="170" y="69"/>
                    <a:pt x="205" y="87"/>
                  </a:cubicBezTo>
                  <a:lnTo>
                    <a:pt x="138" y="21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6" name="Freeform 160">
              <a:extLst>
                <a:ext uri="{FF2B5EF4-FFF2-40B4-BE49-F238E27FC236}">
                  <a16:creationId xmlns:a16="http://schemas.microsoft.com/office/drawing/2014/main" id="{BD30E00B-1F47-4E8E-961F-DDBE06B8B49A}"/>
                </a:ext>
                <a:ext uri="{C183D7F6-B498-43B3-948B-1728B52AA6E4}">
                  <adec:decorative xmlns:adec="http://schemas.microsoft.com/office/drawing/2017/decorative" val="1"/>
                </a:ext>
              </a:extLst>
            </p:cNvPr>
            <p:cNvSpPr>
              <a:spLocks/>
            </p:cNvSpPr>
            <p:nvPr userDrawn="1"/>
          </p:nvSpPr>
          <p:spPr bwMode="auto">
            <a:xfrm>
              <a:off x="7583488" y="6369050"/>
              <a:ext cx="712787" cy="561975"/>
            </a:xfrm>
            <a:custGeom>
              <a:avLst/>
              <a:gdLst>
                <a:gd name="T0" fmla="*/ 141 w 225"/>
                <a:gd name="T1" fmla="*/ 177 h 177"/>
                <a:gd name="T2" fmla="*/ 0 w 225"/>
                <a:gd name="T3" fmla="*/ 141 h 177"/>
                <a:gd name="T4" fmla="*/ 76 w 225"/>
                <a:gd name="T5" fmla="*/ 0 h 177"/>
                <a:gd name="T6" fmla="*/ 180 w 225"/>
                <a:gd name="T7" fmla="*/ 11 h 177"/>
                <a:gd name="T8" fmla="*/ 225 w 225"/>
                <a:gd name="T9" fmla="*/ 165 h 177"/>
                <a:gd name="T10" fmla="*/ 141 w 225"/>
                <a:gd name="T11" fmla="*/ 177 h 177"/>
              </a:gdLst>
              <a:ahLst/>
              <a:cxnLst>
                <a:cxn ang="0">
                  <a:pos x="T0" y="T1"/>
                </a:cxn>
                <a:cxn ang="0">
                  <a:pos x="T2" y="T3"/>
                </a:cxn>
                <a:cxn ang="0">
                  <a:pos x="T4" y="T5"/>
                </a:cxn>
                <a:cxn ang="0">
                  <a:pos x="T6" y="T7"/>
                </a:cxn>
                <a:cxn ang="0">
                  <a:pos x="T8" y="T9"/>
                </a:cxn>
                <a:cxn ang="0">
                  <a:pos x="T10" y="T11"/>
                </a:cxn>
              </a:cxnLst>
              <a:rect l="0" t="0" r="r" b="b"/>
              <a:pathLst>
                <a:path w="225" h="177">
                  <a:moveTo>
                    <a:pt x="141" y="177"/>
                  </a:moveTo>
                  <a:cubicBezTo>
                    <a:pt x="92" y="177"/>
                    <a:pt x="44" y="165"/>
                    <a:pt x="0" y="141"/>
                  </a:cubicBezTo>
                  <a:cubicBezTo>
                    <a:pt x="76" y="0"/>
                    <a:pt x="76" y="0"/>
                    <a:pt x="76" y="0"/>
                  </a:cubicBezTo>
                  <a:cubicBezTo>
                    <a:pt x="108" y="18"/>
                    <a:pt x="145" y="21"/>
                    <a:pt x="180" y="11"/>
                  </a:cubicBezTo>
                  <a:cubicBezTo>
                    <a:pt x="225" y="165"/>
                    <a:pt x="225" y="165"/>
                    <a:pt x="225" y="165"/>
                  </a:cubicBezTo>
                  <a:cubicBezTo>
                    <a:pt x="197" y="173"/>
                    <a:pt x="169" y="177"/>
                    <a:pt x="141" y="177"/>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7" name="Freeform 161">
              <a:extLst>
                <a:ext uri="{FF2B5EF4-FFF2-40B4-BE49-F238E27FC236}">
                  <a16:creationId xmlns:a16="http://schemas.microsoft.com/office/drawing/2014/main" id="{EB84ED9D-BA08-4D53-B92D-9180F32E816F}"/>
                </a:ext>
                <a:ext uri="{C183D7F6-B498-43B3-948B-1728B52AA6E4}">
                  <adec:decorative xmlns:adec="http://schemas.microsoft.com/office/drawing/2017/decorative" val="1"/>
                </a:ext>
              </a:extLst>
            </p:cNvPr>
            <p:cNvSpPr>
              <a:spLocks/>
            </p:cNvSpPr>
            <p:nvPr userDrawn="1"/>
          </p:nvSpPr>
          <p:spPr bwMode="auto">
            <a:xfrm>
              <a:off x="8188325" y="6216650"/>
              <a:ext cx="777875" cy="787400"/>
            </a:xfrm>
            <a:custGeom>
              <a:avLst/>
              <a:gdLst>
                <a:gd name="T0" fmla="*/ 57 w 245"/>
                <a:gd name="T1" fmla="*/ 248 h 248"/>
                <a:gd name="T2" fmla="*/ 0 w 245"/>
                <a:gd name="T3" fmla="*/ 56 h 248"/>
                <a:gd name="T4" fmla="*/ 69 w 245"/>
                <a:gd name="T5" fmla="*/ 0 h 248"/>
                <a:gd name="T6" fmla="*/ 245 w 245"/>
                <a:gd name="T7" fmla="*/ 96 h 248"/>
                <a:gd name="T8" fmla="*/ 57 w 245"/>
                <a:gd name="T9" fmla="*/ 248 h 248"/>
              </a:gdLst>
              <a:ahLst/>
              <a:cxnLst>
                <a:cxn ang="0">
                  <a:pos x="T0" y="T1"/>
                </a:cxn>
                <a:cxn ang="0">
                  <a:pos x="T2" y="T3"/>
                </a:cxn>
                <a:cxn ang="0">
                  <a:pos x="T4" y="T5"/>
                </a:cxn>
                <a:cxn ang="0">
                  <a:pos x="T6" y="T7"/>
                </a:cxn>
                <a:cxn ang="0">
                  <a:pos x="T8" y="T9"/>
                </a:cxn>
              </a:cxnLst>
              <a:rect l="0" t="0" r="r" b="b"/>
              <a:pathLst>
                <a:path w="245" h="248">
                  <a:moveTo>
                    <a:pt x="57" y="248"/>
                  </a:moveTo>
                  <a:cubicBezTo>
                    <a:pt x="0" y="56"/>
                    <a:pt x="0" y="56"/>
                    <a:pt x="0" y="56"/>
                  </a:cubicBezTo>
                  <a:cubicBezTo>
                    <a:pt x="30" y="47"/>
                    <a:pt x="54" y="28"/>
                    <a:pt x="69" y="0"/>
                  </a:cubicBezTo>
                  <a:cubicBezTo>
                    <a:pt x="245" y="96"/>
                    <a:pt x="245" y="96"/>
                    <a:pt x="245" y="96"/>
                  </a:cubicBezTo>
                  <a:cubicBezTo>
                    <a:pt x="204" y="170"/>
                    <a:pt x="138" y="224"/>
                    <a:pt x="57" y="248"/>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118" name="Group 117" descr="half circle made of different thickness shapes">
            <a:extLst>
              <a:ext uri="{FF2B5EF4-FFF2-40B4-BE49-F238E27FC236}">
                <a16:creationId xmlns:a16="http://schemas.microsoft.com/office/drawing/2014/main" id="{7250FD02-4C2C-4C59-9B3E-D370224E3F82}"/>
              </a:ext>
            </a:extLst>
          </p:cNvPr>
          <p:cNvGrpSpPr/>
          <p:nvPr/>
        </p:nvGrpSpPr>
        <p:grpSpPr>
          <a:xfrm>
            <a:off x="6745846" y="4792266"/>
            <a:ext cx="1563300" cy="1096200"/>
            <a:chOff x="4330700" y="6523038"/>
            <a:chExt cx="2508251" cy="1751013"/>
          </a:xfrm>
        </p:grpSpPr>
        <p:sp>
          <p:nvSpPr>
            <p:cNvPr id="119" name="Freeform 166">
              <a:extLst>
                <a:ext uri="{FF2B5EF4-FFF2-40B4-BE49-F238E27FC236}">
                  <a16:creationId xmlns:a16="http://schemas.microsoft.com/office/drawing/2014/main" id="{4CE18FFE-ABB8-40B5-8B26-3929672565E8}"/>
                </a:ext>
                <a:ext uri="{C183D7F6-B498-43B3-948B-1728B52AA6E4}">
                  <adec:decorative xmlns:adec="http://schemas.microsoft.com/office/drawing/2017/decorative" val="1"/>
                </a:ext>
              </a:extLst>
            </p:cNvPr>
            <p:cNvSpPr>
              <a:spLocks/>
            </p:cNvSpPr>
            <p:nvPr userDrawn="1"/>
          </p:nvSpPr>
          <p:spPr bwMode="auto">
            <a:xfrm>
              <a:off x="6561138" y="7407275"/>
              <a:ext cx="277813" cy="811213"/>
            </a:xfrm>
            <a:custGeom>
              <a:avLst/>
              <a:gdLst>
                <a:gd name="T0" fmla="*/ 50 w 74"/>
                <a:gd name="T1" fmla="*/ 216 h 216"/>
                <a:gd name="T2" fmla="*/ 12 w 74"/>
                <a:gd name="T3" fmla="*/ 203 h 216"/>
                <a:gd name="T4" fmla="*/ 0 w 74"/>
                <a:gd name="T5" fmla="*/ 17 h 216"/>
                <a:gd name="T6" fmla="*/ 36 w 74"/>
                <a:gd name="T7" fmla="*/ 0 h 216"/>
                <a:gd name="T8" fmla="*/ 50 w 74"/>
                <a:gd name="T9" fmla="*/ 216 h 216"/>
              </a:gdLst>
              <a:ahLst/>
              <a:cxnLst>
                <a:cxn ang="0">
                  <a:pos x="T0" y="T1"/>
                </a:cxn>
                <a:cxn ang="0">
                  <a:pos x="T2" y="T3"/>
                </a:cxn>
                <a:cxn ang="0">
                  <a:pos x="T4" y="T5"/>
                </a:cxn>
                <a:cxn ang="0">
                  <a:pos x="T6" y="T7"/>
                </a:cxn>
                <a:cxn ang="0">
                  <a:pos x="T8" y="T9"/>
                </a:cxn>
              </a:cxnLst>
              <a:rect l="0" t="0" r="r" b="b"/>
              <a:pathLst>
                <a:path w="74" h="216">
                  <a:moveTo>
                    <a:pt x="50" y="216"/>
                  </a:moveTo>
                  <a:cubicBezTo>
                    <a:pt x="12" y="203"/>
                    <a:pt x="12" y="203"/>
                    <a:pt x="12" y="203"/>
                  </a:cubicBezTo>
                  <a:cubicBezTo>
                    <a:pt x="33" y="142"/>
                    <a:pt x="29" y="76"/>
                    <a:pt x="0" y="17"/>
                  </a:cubicBezTo>
                  <a:cubicBezTo>
                    <a:pt x="36" y="0"/>
                    <a:pt x="36" y="0"/>
                    <a:pt x="36" y="0"/>
                  </a:cubicBezTo>
                  <a:cubicBezTo>
                    <a:pt x="70" y="68"/>
                    <a:pt x="74" y="145"/>
                    <a:pt x="50" y="21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0" name="Freeform 167">
              <a:extLst>
                <a:ext uri="{FF2B5EF4-FFF2-40B4-BE49-F238E27FC236}">
                  <a16:creationId xmlns:a16="http://schemas.microsoft.com/office/drawing/2014/main" id="{BBF9BA8D-43FD-4277-972F-AFC4602A9148}"/>
                </a:ext>
                <a:ext uri="{C183D7F6-B498-43B3-948B-1728B52AA6E4}">
                  <adec:decorative xmlns:adec="http://schemas.microsoft.com/office/drawing/2017/decorative" val="1"/>
                </a:ext>
              </a:extLst>
            </p:cNvPr>
            <p:cNvSpPr>
              <a:spLocks/>
            </p:cNvSpPr>
            <p:nvPr userDrawn="1"/>
          </p:nvSpPr>
          <p:spPr bwMode="auto">
            <a:xfrm>
              <a:off x="6084888" y="6773863"/>
              <a:ext cx="750888" cy="704850"/>
            </a:xfrm>
            <a:custGeom>
              <a:avLst/>
              <a:gdLst>
                <a:gd name="T0" fmla="*/ 128 w 200"/>
                <a:gd name="T1" fmla="*/ 188 h 188"/>
                <a:gd name="T2" fmla="*/ 0 w 200"/>
                <a:gd name="T3" fmla="*/ 75 h 188"/>
                <a:gd name="T4" fmla="*/ 26 w 200"/>
                <a:gd name="T5" fmla="*/ 0 h 188"/>
                <a:gd name="T6" fmla="*/ 200 w 200"/>
                <a:gd name="T7" fmla="*/ 153 h 188"/>
                <a:gd name="T8" fmla="*/ 128 w 200"/>
                <a:gd name="T9" fmla="*/ 188 h 188"/>
              </a:gdLst>
              <a:ahLst/>
              <a:cxnLst>
                <a:cxn ang="0">
                  <a:pos x="T0" y="T1"/>
                </a:cxn>
                <a:cxn ang="0">
                  <a:pos x="T2" y="T3"/>
                </a:cxn>
                <a:cxn ang="0">
                  <a:pos x="T4" y="T5"/>
                </a:cxn>
                <a:cxn ang="0">
                  <a:pos x="T6" y="T7"/>
                </a:cxn>
                <a:cxn ang="0">
                  <a:pos x="T8" y="T9"/>
                </a:cxn>
              </a:cxnLst>
              <a:rect l="0" t="0" r="r" b="b"/>
              <a:pathLst>
                <a:path w="200" h="188">
                  <a:moveTo>
                    <a:pt x="128" y="188"/>
                  </a:moveTo>
                  <a:cubicBezTo>
                    <a:pt x="102" y="135"/>
                    <a:pt x="56" y="95"/>
                    <a:pt x="0" y="75"/>
                  </a:cubicBezTo>
                  <a:cubicBezTo>
                    <a:pt x="26" y="0"/>
                    <a:pt x="26" y="0"/>
                    <a:pt x="26" y="0"/>
                  </a:cubicBezTo>
                  <a:cubicBezTo>
                    <a:pt x="102" y="26"/>
                    <a:pt x="164" y="80"/>
                    <a:pt x="200" y="153"/>
                  </a:cubicBezTo>
                  <a:lnTo>
                    <a:pt x="128" y="18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1" name="Freeform 168">
              <a:extLst>
                <a:ext uri="{FF2B5EF4-FFF2-40B4-BE49-F238E27FC236}">
                  <a16:creationId xmlns:a16="http://schemas.microsoft.com/office/drawing/2014/main" id="{0BEC57D4-EB9C-4FC9-8896-86BEA9221021}"/>
                </a:ext>
                <a:ext uri="{C183D7F6-B498-43B3-948B-1728B52AA6E4}">
                  <adec:decorative xmlns:adec="http://schemas.microsoft.com/office/drawing/2017/decorative" val="1"/>
                </a:ext>
              </a:extLst>
            </p:cNvPr>
            <p:cNvSpPr>
              <a:spLocks/>
            </p:cNvSpPr>
            <p:nvPr userDrawn="1"/>
          </p:nvSpPr>
          <p:spPr bwMode="auto">
            <a:xfrm>
              <a:off x="5305425" y="6523038"/>
              <a:ext cx="927100" cy="566738"/>
            </a:xfrm>
            <a:custGeom>
              <a:avLst/>
              <a:gdLst>
                <a:gd name="T0" fmla="*/ 53 w 247"/>
                <a:gd name="T1" fmla="*/ 151 h 151"/>
                <a:gd name="T2" fmla="*/ 0 w 247"/>
                <a:gd name="T3" fmla="*/ 44 h 151"/>
                <a:gd name="T4" fmla="*/ 247 w 247"/>
                <a:gd name="T5" fmla="*/ 28 h 151"/>
                <a:gd name="T6" fmla="*/ 208 w 247"/>
                <a:gd name="T7" fmla="*/ 142 h 151"/>
                <a:gd name="T8" fmla="*/ 53 w 247"/>
                <a:gd name="T9" fmla="*/ 151 h 151"/>
              </a:gdLst>
              <a:ahLst/>
              <a:cxnLst>
                <a:cxn ang="0">
                  <a:pos x="T0" y="T1"/>
                </a:cxn>
                <a:cxn ang="0">
                  <a:pos x="T2" y="T3"/>
                </a:cxn>
                <a:cxn ang="0">
                  <a:pos x="T4" y="T5"/>
                </a:cxn>
                <a:cxn ang="0">
                  <a:pos x="T6" y="T7"/>
                </a:cxn>
                <a:cxn ang="0">
                  <a:pos x="T8" y="T9"/>
                </a:cxn>
              </a:cxnLst>
              <a:rect l="0" t="0" r="r" b="b"/>
              <a:pathLst>
                <a:path w="247" h="151">
                  <a:moveTo>
                    <a:pt x="53" y="151"/>
                  </a:moveTo>
                  <a:cubicBezTo>
                    <a:pt x="0" y="44"/>
                    <a:pt x="0" y="44"/>
                    <a:pt x="0" y="44"/>
                  </a:cubicBezTo>
                  <a:cubicBezTo>
                    <a:pt x="78" y="6"/>
                    <a:pt x="166" y="0"/>
                    <a:pt x="247" y="28"/>
                  </a:cubicBezTo>
                  <a:cubicBezTo>
                    <a:pt x="208" y="142"/>
                    <a:pt x="208" y="142"/>
                    <a:pt x="208" y="142"/>
                  </a:cubicBezTo>
                  <a:cubicBezTo>
                    <a:pt x="157" y="124"/>
                    <a:pt x="102" y="128"/>
                    <a:pt x="53" y="1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2" name="Freeform 169">
              <a:extLst>
                <a:ext uri="{FF2B5EF4-FFF2-40B4-BE49-F238E27FC236}">
                  <a16:creationId xmlns:a16="http://schemas.microsoft.com/office/drawing/2014/main" id="{7C414019-5918-4C05-86B9-E1DDDBA77C98}"/>
                </a:ext>
                <a:ext uri="{C183D7F6-B498-43B3-948B-1728B52AA6E4}">
                  <adec:decorative xmlns:adec="http://schemas.microsoft.com/office/drawing/2017/decorative" val="1"/>
                </a:ext>
              </a:extLst>
            </p:cNvPr>
            <p:cNvSpPr>
              <a:spLocks/>
            </p:cNvSpPr>
            <p:nvPr userDrawn="1"/>
          </p:nvSpPr>
          <p:spPr bwMode="auto">
            <a:xfrm>
              <a:off x="4592638" y="6550025"/>
              <a:ext cx="915988" cy="933450"/>
            </a:xfrm>
            <a:custGeom>
              <a:avLst/>
              <a:gdLst>
                <a:gd name="T0" fmla="*/ 151 w 244"/>
                <a:gd name="T1" fmla="*/ 249 h 249"/>
                <a:gd name="T2" fmla="*/ 0 w 244"/>
                <a:gd name="T3" fmla="*/ 196 h 249"/>
                <a:gd name="T4" fmla="*/ 173 w 244"/>
                <a:gd name="T5" fmla="*/ 0 h 249"/>
                <a:gd name="T6" fmla="*/ 244 w 244"/>
                <a:gd name="T7" fmla="*/ 144 h 249"/>
                <a:gd name="T8" fmla="*/ 151 w 244"/>
                <a:gd name="T9" fmla="*/ 249 h 249"/>
              </a:gdLst>
              <a:ahLst/>
              <a:cxnLst>
                <a:cxn ang="0">
                  <a:pos x="T0" y="T1"/>
                </a:cxn>
                <a:cxn ang="0">
                  <a:pos x="T2" y="T3"/>
                </a:cxn>
                <a:cxn ang="0">
                  <a:pos x="T4" y="T5"/>
                </a:cxn>
                <a:cxn ang="0">
                  <a:pos x="T6" y="T7"/>
                </a:cxn>
                <a:cxn ang="0">
                  <a:pos x="T8" y="T9"/>
                </a:cxn>
              </a:cxnLst>
              <a:rect l="0" t="0" r="r" b="b"/>
              <a:pathLst>
                <a:path w="244" h="249">
                  <a:moveTo>
                    <a:pt x="151" y="249"/>
                  </a:moveTo>
                  <a:cubicBezTo>
                    <a:pt x="0" y="196"/>
                    <a:pt x="0" y="196"/>
                    <a:pt x="0" y="196"/>
                  </a:cubicBezTo>
                  <a:cubicBezTo>
                    <a:pt x="30" y="110"/>
                    <a:pt x="91" y="40"/>
                    <a:pt x="173" y="0"/>
                  </a:cubicBezTo>
                  <a:cubicBezTo>
                    <a:pt x="244" y="144"/>
                    <a:pt x="244" y="144"/>
                    <a:pt x="244" y="144"/>
                  </a:cubicBezTo>
                  <a:cubicBezTo>
                    <a:pt x="200" y="165"/>
                    <a:pt x="167" y="203"/>
                    <a:pt x="151" y="24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3" name="Freeform 170">
              <a:extLst>
                <a:ext uri="{FF2B5EF4-FFF2-40B4-BE49-F238E27FC236}">
                  <a16:creationId xmlns:a16="http://schemas.microsoft.com/office/drawing/2014/main" id="{3E2DB905-0E1B-43B6-BFF4-E92520C4B2C3}"/>
                </a:ext>
                <a:ext uri="{C183D7F6-B498-43B3-948B-1728B52AA6E4}">
                  <adec:decorative xmlns:adec="http://schemas.microsoft.com/office/drawing/2017/decorative" val="1"/>
                </a:ext>
              </a:extLst>
            </p:cNvPr>
            <p:cNvSpPr>
              <a:spLocks/>
            </p:cNvSpPr>
            <p:nvPr userDrawn="1"/>
          </p:nvSpPr>
          <p:spPr bwMode="auto">
            <a:xfrm>
              <a:off x="4330700" y="7231063"/>
              <a:ext cx="855663" cy="1042988"/>
            </a:xfrm>
            <a:custGeom>
              <a:avLst/>
              <a:gdLst>
                <a:gd name="T0" fmla="*/ 49 w 228"/>
                <a:gd name="T1" fmla="*/ 278 h 278"/>
                <a:gd name="T2" fmla="*/ 32 w 228"/>
                <a:gd name="T3" fmla="*/ 0 h 278"/>
                <a:gd name="T4" fmla="*/ 221 w 228"/>
                <a:gd name="T5" fmla="*/ 66 h 278"/>
                <a:gd name="T6" fmla="*/ 228 w 228"/>
                <a:gd name="T7" fmla="*/ 190 h 278"/>
                <a:gd name="T8" fmla="*/ 49 w 228"/>
                <a:gd name="T9" fmla="*/ 278 h 278"/>
              </a:gdLst>
              <a:ahLst/>
              <a:cxnLst>
                <a:cxn ang="0">
                  <a:pos x="T0" y="T1"/>
                </a:cxn>
                <a:cxn ang="0">
                  <a:pos x="T2" y="T3"/>
                </a:cxn>
                <a:cxn ang="0">
                  <a:pos x="T4" y="T5"/>
                </a:cxn>
                <a:cxn ang="0">
                  <a:pos x="T6" y="T7"/>
                </a:cxn>
                <a:cxn ang="0">
                  <a:pos x="T8" y="T9"/>
                </a:cxn>
              </a:cxnLst>
              <a:rect l="0" t="0" r="r" b="b"/>
              <a:pathLst>
                <a:path w="228" h="278">
                  <a:moveTo>
                    <a:pt x="49" y="278"/>
                  </a:moveTo>
                  <a:cubicBezTo>
                    <a:pt x="6" y="191"/>
                    <a:pt x="0" y="92"/>
                    <a:pt x="32" y="0"/>
                  </a:cubicBezTo>
                  <a:cubicBezTo>
                    <a:pt x="221" y="66"/>
                    <a:pt x="221" y="66"/>
                    <a:pt x="221" y="66"/>
                  </a:cubicBezTo>
                  <a:cubicBezTo>
                    <a:pt x="207" y="107"/>
                    <a:pt x="209" y="151"/>
                    <a:pt x="228" y="190"/>
                  </a:cubicBezTo>
                  <a:lnTo>
                    <a:pt x="49" y="27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
        <p:nvSpPr>
          <p:cNvPr id="2" name="Title 1"/>
          <p:cNvSpPr>
            <a:spLocks noGrp="1"/>
          </p:cNvSpPr>
          <p:nvPr>
            <p:ph type="title"/>
          </p:nvPr>
        </p:nvSpPr>
        <p:spPr/>
        <p:txBody>
          <a:bodyPr>
            <a:normAutofit fontScale="90000"/>
          </a:bodyPr>
          <a:lstStyle/>
          <a:p>
            <a:r>
              <a:rPr lang="en-US" dirty="0"/>
              <a:t>INFOGRAPHIC</a:t>
            </a:r>
            <a:br>
              <a:rPr lang="en-US" dirty="0"/>
            </a:br>
            <a:r>
              <a:rPr lang="en-US" dirty="0"/>
              <a:t>ELEMENTS:</a:t>
            </a:r>
          </a:p>
        </p:txBody>
      </p:sp>
      <p:sp>
        <p:nvSpPr>
          <p:cNvPr id="3" name="Text Placeholder 2"/>
          <p:cNvSpPr>
            <a:spLocks noGrp="1"/>
          </p:cNvSpPr>
          <p:nvPr>
            <p:ph type="body" sz="quarter" idx="10"/>
          </p:nvPr>
        </p:nvSpPr>
        <p:spPr/>
        <p:txBody>
          <a:bodyPr/>
          <a:lstStyle/>
          <a:p>
            <a:r>
              <a:rPr lang="en-US" dirty="0"/>
              <a:t>Shapes</a:t>
            </a:r>
          </a:p>
        </p:txBody>
      </p:sp>
      <p:grpSp>
        <p:nvGrpSpPr>
          <p:cNvPr id="140" name="Group 139" descr="partially filled in circles">
            <a:extLst>
              <a:ext uri="{FF2B5EF4-FFF2-40B4-BE49-F238E27FC236}">
                <a16:creationId xmlns:a16="http://schemas.microsoft.com/office/drawing/2014/main" id="{2126D451-5A82-4F89-B62B-99F80F4823DA}"/>
              </a:ext>
            </a:extLst>
          </p:cNvPr>
          <p:cNvGrpSpPr/>
          <p:nvPr/>
        </p:nvGrpSpPr>
        <p:grpSpPr>
          <a:xfrm>
            <a:off x="3825491" y="6040042"/>
            <a:ext cx="2079349" cy="491045"/>
            <a:chOff x="403771" y="8053388"/>
            <a:chExt cx="2772465" cy="654727"/>
          </a:xfrm>
        </p:grpSpPr>
        <p:sp>
          <p:nvSpPr>
            <p:cNvPr id="44" name="Oval 43">
              <a:extLst>
                <a:ext uri="{FF2B5EF4-FFF2-40B4-BE49-F238E27FC236}">
                  <a16:creationId xmlns:a16="http://schemas.microsoft.com/office/drawing/2014/main" id="{91C06568-A37F-4C36-BC26-5EF20FB7ECBA}"/>
                </a:ext>
                <a:ext uri="{C183D7F6-B498-43B3-948B-1728B52AA6E4}">
                  <adec:decorative xmlns:adec="http://schemas.microsoft.com/office/drawing/2017/decorative" val="1"/>
                </a:ext>
              </a:extLst>
            </p:cNvPr>
            <p:cNvSpPr/>
            <p:nvPr/>
          </p:nvSpPr>
          <p:spPr>
            <a:xfrm>
              <a:off x="403771" y="8067085"/>
              <a:ext cx="626400" cy="6264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45" name="Freeform 24">
              <a:extLst>
                <a:ext uri="{FF2B5EF4-FFF2-40B4-BE49-F238E27FC236}">
                  <a16:creationId xmlns:a16="http://schemas.microsoft.com/office/drawing/2014/main" id="{3B83A42B-4A26-41D4-8BF3-CAB69EAC4053}"/>
                </a:ext>
                <a:ext uri="{C183D7F6-B498-43B3-948B-1728B52AA6E4}">
                  <adec:decorative xmlns:adec="http://schemas.microsoft.com/office/drawing/2017/decorative" val="1"/>
                </a:ext>
              </a:extLst>
            </p:cNvPr>
            <p:cNvSpPr>
              <a:spLocks/>
            </p:cNvSpPr>
            <p:nvPr/>
          </p:nvSpPr>
          <p:spPr bwMode="auto">
            <a:xfrm>
              <a:off x="425825" y="8053388"/>
              <a:ext cx="584200" cy="220662"/>
            </a:xfrm>
            <a:custGeom>
              <a:avLst/>
              <a:gdLst>
                <a:gd name="T0" fmla="*/ 188 w 188"/>
                <a:gd name="T1" fmla="*/ 71 h 71"/>
                <a:gd name="T2" fmla="*/ 94 w 188"/>
                <a:gd name="T3" fmla="*/ 0 h 71"/>
                <a:gd name="T4" fmla="*/ 0 w 188"/>
                <a:gd name="T5" fmla="*/ 71 h 71"/>
                <a:gd name="T6" fmla="*/ 188 w 188"/>
                <a:gd name="T7" fmla="*/ 71 h 71"/>
              </a:gdLst>
              <a:ahLst/>
              <a:cxnLst>
                <a:cxn ang="0">
                  <a:pos x="T0" y="T1"/>
                </a:cxn>
                <a:cxn ang="0">
                  <a:pos x="T2" y="T3"/>
                </a:cxn>
                <a:cxn ang="0">
                  <a:pos x="T4" y="T5"/>
                </a:cxn>
                <a:cxn ang="0">
                  <a:pos x="T6" y="T7"/>
                </a:cxn>
              </a:cxnLst>
              <a:rect l="0" t="0" r="r" b="b"/>
              <a:pathLst>
                <a:path w="188" h="71">
                  <a:moveTo>
                    <a:pt x="188" y="71"/>
                  </a:moveTo>
                  <a:cubicBezTo>
                    <a:pt x="176" y="30"/>
                    <a:pt x="138" y="0"/>
                    <a:pt x="94" y="0"/>
                  </a:cubicBezTo>
                  <a:cubicBezTo>
                    <a:pt x="50" y="0"/>
                    <a:pt x="12" y="30"/>
                    <a:pt x="0" y="71"/>
                  </a:cubicBezTo>
                  <a:lnTo>
                    <a:pt x="188" y="7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4" name="Oval 83">
              <a:extLst>
                <a:ext uri="{FF2B5EF4-FFF2-40B4-BE49-F238E27FC236}">
                  <a16:creationId xmlns:a16="http://schemas.microsoft.com/office/drawing/2014/main" id="{B993B774-A48B-4A08-916E-6949EEF440A0}"/>
                </a:ext>
                <a:ext uri="{C183D7F6-B498-43B3-948B-1728B52AA6E4}">
                  <adec:decorative xmlns:adec="http://schemas.microsoft.com/office/drawing/2017/decorative" val="1"/>
                </a:ext>
              </a:extLst>
            </p:cNvPr>
            <p:cNvSpPr/>
            <p:nvPr/>
          </p:nvSpPr>
          <p:spPr>
            <a:xfrm flipV="1">
              <a:off x="1119126" y="8067085"/>
              <a:ext cx="626400" cy="6264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85" name="Freeform 24">
              <a:extLst>
                <a:ext uri="{FF2B5EF4-FFF2-40B4-BE49-F238E27FC236}">
                  <a16:creationId xmlns:a16="http://schemas.microsoft.com/office/drawing/2014/main" id="{54D12F61-7201-4FC8-8A32-B90E26AF8085}"/>
                </a:ext>
                <a:ext uri="{C183D7F6-B498-43B3-948B-1728B52AA6E4}">
                  <adec:decorative xmlns:adec="http://schemas.microsoft.com/office/drawing/2017/decorative" val="1"/>
                </a:ext>
              </a:extLst>
            </p:cNvPr>
            <p:cNvSpPr>
              <a:spLocks/>
            </p:cNvSpPr>
            <p:nvPr/>
          </p:nvSpPr>
          <p:spPr bwMode="auto">
            <a:xfrm flipV="1">
              <a:off x="1141180" y="8487453"/>
              <a:ext cx="584200" cy="220662"/>
            </a:xfrm>
            <a:custGeom>
              <a:avLst/>
              <a:gdLst>
                <a:gd name="T0" fmla="*/ 188 w 188"/>
                <a:gd name="T1" fmla="*/ 71 h 71"/>
                <a:gd name="T2" fmla="*/ 94 w 188"/>
                <a:gd name="T3" fmla="*/ 0 h 71"/>
                <a:gd name="T4" fmla="*/ 0 w 188"/>
                <a:gd name="T5" fmla="*/ 71 h 71"/>
                <a:gd name="T6" fmla="*/ 188 w 188"/>
                <a:gd name="T7" fmla="*/ 71 h 71"/>
              </a:gdLst>
              <a:ahLst/>
              <a:cxnLst>
                <a:cxn ang="0">
                  <a:pos x="T0" y="T1"/>
                </a:cxn>
                <a:cxn ang="0">
                  <a:pos x="T2" y="T3"/>
                </a:cxn>
                <a:cxn ang="0">
                  <a:pos x="T4" y="T5"/>
                </a:cxn>
                <a:cxn ang="0">
                  <a:pos x="T6" y="T7"/>
                </a:cxn>
              </a:cxnLst>
              <a:rect l="0" t="0" r="r" b="b"/>
              <a:pathLst>
                <a:path w="188" h="71">
                  <a:moveTo>
                    <a:pt x="188" y="71"/>
                  </a:moveTo>
                  <a:cubicBezTo>
                    <a:pt x="176" y="30"/>
                    <a:pt x="138" y="0"/>
                    <a:pt x="94" y="0"/>
                  </a:cubicBezTo>
                  <a:cubicBezTo>
                    <a:pt x="50" y="0"/>
                    <a:pt x="12" y="30"/>
                    <a:pt x="0" y="71"/>
                  </a:cubicBezTo>
                  <a:lnTo>
                    <a:pt x="188" y="7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6" name="Oval 85">
              <a:extLst>
                <a:ext uri="{FF2B5EF4-FFF2-40B4-BE49-F238E27FC236}">
                  <a16:creationId xmlns:a16="http://schemas.microsoft.com/office/drawing/2014/main" id="{95F103C7-ED30-4358-BCF2-1540F50F5EF4}"/>
                </a:ext>
                <a:ext uri="{C183D7F6-B498-43B3-948B-1728B52AA6E4}">
                  <adec:decorative xmlns:adec="http://schemas.microsoft.com/office/drawing/2017/decorative" val="1"/>
                </a:ext>
              </a:extLst>
            </p:cNvPr>
            <p:cNvSpPr/>
            <p:nvPr/>
          </p:nvSpPr>
          <p:spPr>
            <a:xfrm>
              <a:off x="1834481" y="8067085"/>
              <a:ext cx="626400" cy="626400"/>
            </a:xfrm>
            <a:prstGeom prst="ellipse">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87" name="Freeform 24">
              <a:extLst>
                <a:ext uri="{FF2B5EF4-FFF2-40B4-BE49-F238E27FC236}">
                  <a16:creationId xmlns:a16="http://schemas.microsoft.com/office/drawing/2014/main" id="{4F6CB500-7732-4C6E-AF5D-416D603C96A9}"/>
                </a:ext>
                <a:ext uri="{C183D7F6-B498-43B3-948B-1728B52AA6E4}">
                  <adec:decorative xmlns:adec="http://schemas.microsoft.com/office/drawing/2017/decorative" val="1"/>
                </a:ext>
              </a:extLst>
            </p:cNvPr>
            <p:cNvSpPr>
              <a:spLocks/>
            </p:cNvSpPr>
            <p:nvPr/>
          </p:nvSpPr>
          <p:spPr bwMode="auto">
            <a:xfrm>
              <a:off x="1856535" y="8053388"/>
              <a:ext cx="584200" cy="220662"/>
            </a:xfrm>
            <a:custGeom>
              <a:avLst/>
              <a:gdLst>
                <a:gd name="T0" fmla="*/ 188 w 188"/>
                <a:gd name="T1" fmla="*/ 71 h 71"/>
                <a:gd name="T2" fmla="*/ 94 w 188"/>
                <a:gd name="T3" fmla="*/ 0 h 71"/>
                <a:gd name="T4" fmla="*/ 0 w 188"/>
                <a:gd name="T5" fmla="*/ 71 h 71"/>
                <a:gd name="T6" fmla="*/ 188 w 188"/>
                <a:gd name="T7" fmla="*/ 71 h 71"/>
              </a:gdLst>
              <a:ahLst/>
              <a:cxnLst>
                <a:cxn ang="0">
                  <a:pos x="T0" y="T1"/>
                </a:cxn>
                <a:cxn ang="0">
                  <a:pos x="T2" y="T3"/>
                </a:cxn>
                <a:cxn ang="0">
                  <a:pos x="T4" y="T5"/>
                </a:cxn>
                <a:cxn ang="0">
                  <a:pos x="T6" y="T7"/>
                </a:cxn>
              </a:cxnLst>
              <a:rect l="0" t="0" r="r" b="b"/>
              <a:pathLst>
                <a:path w="188" h="71">
                  <a:moveTo>
                    <a:pt x="188" y="71"/>
                  </a:moveTo>
                  <a:cubicBezTo>
                    <a:pt x="176" y="30"/>
                    <a:pt x="138" y="0"/>
                    <a:pt x="94" y="0"/>
                  </a:cubicBezTo>
                  <a:cubicBezTo>
                    <a:pt x="50" y="0"/>
                    <a:pt x="12" y="30"/>
                    <a:pt x="0" y="71"/>
                  </a:cubicBezTo>
                  <a:lnTo>
                    <a:pt x="188" y="71"/>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8" name="Oval 87">
              <a:extLst>
                <a:ext uri="{FF2B5EF4-FFF2-40B4-BE49-F238E27FC236}">
                  <a16:creationId xmlns:a16="http://schemas.microsoft.com/office/drawing/2014/main" id="{7FFBD215-218C-4FA6-B535-78CE843B1EC6}"/>
                </a:ext>
                <a:ext uri="{C183D7F6-B498-43B3-948B-1728B52AA6E4}">
                  <adec:decorative xmlns:adec="http://schemas.microsoft.com/office/drawing/2017/decorative" val="1"/>
                </a:ext>
              </a:extLst>
            </p:cNvPr>
            <p:cNvSpPr/>
            <p:nvPr/>
          </p:nvSpPr>
          <p:spPr>
            <a:xfrm flipV="1">
              <a:off x="2549836" y="8067085"/>
              <a:ext cx="626400" cy="626400"/>
            </a:xfrm>
            <a:prstGeom prst="ellipse">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srgbClr val="FFFFFF"/>
                </a:solidFill>
                <a:latin typeface="Times New Roman"/>
              </a:endParaRPr>
            </a:p>
          </p:txBody>
        </p:sp>
        <p:sp>
          <p:nvSpPr>
            <p:cNvPr id="89" name="Freeform 24">
              <a:extLst>
                <a:ext uri="{FF2B5EF4-FFF2-40B4-BE49-F238E27FC236}">
                  <a16:creationId xmlns:a16="http://schemas.microsoft.com/office/drawing/2014/main" id="{BCB493EB-04EB-4E74-87B6-2FB33DF5EFA0}"/>
                </a:ext>
                <a:ext uri="{C183D7F6-B498-43B3-948B-1728B52AA6E4}">
                  <adec:decorative xmlns:adec="http://schemas.microsoft.com/office/drawing/2017/decorative" val="1"/>
                </a:ext>
              </a:extLst>
            </p:cNvPr>
            <p:cNvSpPr>
              <a:spLocks/>
            </p:cNvSpPr>
            <p:nvPr/>
          </p:nvSpPr>
          <p:spPr bwMode="auto">
            <a:xfrm flipV="1">
              <a:off x="2571890" y="8472823"/>
              <a:ext cx="584200" cy="220662"/>
            </a:xfrm>
            <a:custGeom>
              <a:avLst/>
              <a:gdLst>
                <a:gd name="T0" fmla="*/ 188 w 188"/>
                <a:gd name="T1" fmla="*/ 71 h 71"/>
                <a:gd name="T2" fmla="*/ 94 w 188"/>
                <a:gd name="T3" fmla="*/ 0 h 71"/>
                <a:gd name="T4" fmla="*/ 0 w 188"/>
                <a:gd name="T5" fmla="*/ 71 h 71"/>
                <a:gd name="T6" fmla="*/ 188 w 188"/>
                <a:gd name="T7" fmla="*/ 71 h 71"/>
              </a:gdLst>
              <a:ahLst/>
              <a:cxnLst>
                <a:cxn ang="0">
                  <a:pos x="T0" y="T1"/>
                </a:cxn>
                <a:cxn ang="0">
                  <a:pos x="T2" y="T3"/>
                </a:cxn>
                <a:cxn ang="0">
                  <a:pos x="T4" y="T5"/>
                </a:cxn>
                <a:cxn ang="0">
                  <a:pos x="T6" y="T7"/>
                </a:cxn>
              </a:cxnLst>
              <a:rect l="0" t="0" r="r" b="b"/>
              <a:pathLst>
                <a:path w="188" h="71">
                  <a:moveTo>
                    <a:pt x="188" y="71"/>
                  </a:moveTo>
                  <a:cubicBezTo>
                    <a:pt x="176" y="30"/>
                    <a:pt x="138" y="0"/>
                    <a:pt x="94" y="0"/>
                  </a:cubicBezTo>
                  <a:cubicBezTo>
                    <a:pt x="50" y="0"/>
                    <a:pt x="12" y="30"/>
                    <a:pt x="0" y="71"/>
                  </a:cubicBezTo>
                  <a:lnTo>
                    <a:pt x="188" y="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124" name="Group 123" descr="circles with circular graphs surrounding them.">
            <a:extLst>
              <a:ext uri="{FF2B5EF4-FFF2-40B4-BE49-F238E27FC236}">
                <a16:creationId xmlns:a16="http://schemas.microsoft.com/office/drawing/2014/main" id="{C4D5C48F-3644-448B-B2B0-117043630805}"/>
              </a:ext>
            </a:extLst>
          </p:cNvPr>
          <p:cNvGrpSpPr/>
          <p:nvPr/>
        </p:nvGrpSpPr>
        <p:grpSpPr>
          <a:xfrm>
            <a:off x="6170148" y="6040041"/>
            <a:ext cx="2195100" cy="534600"/>
            <a:chOff x="3155950" y="7945438"/>
            <a:chExt cx="3454400" cy="842962"/>
          </a:xfrm>
        </p:grpSpPr>
        <p:sp>
          <p:nvSpPr>
            <p:cNvPr id="125" name="Freeform 175">
              <a:extLst>
                <a:ext uri="{FF2B5EF4-FFF2-40B4-BE49-F238E27FC236}">
                  <a16:creationId xmlns:a16="http://schemas.microsoft.com/office/drawing/2014/main" id="{B0D399B5-7BCF-4CA1-A258-3A39ADF262B0}"/>
                </a:ext>
                <a:ext uri="{C183D7F6-B498-43B3-948B-1728B52AA6E4}">
                  <adec:decorative xmlns:adec="http://schemas.microsoft.com/office/drawing/2017/decorative" val="1"/>
                </a:ext>
              </a:extLst>
            </p:cNvPr>
            <p:cNvSpPr>
              <a:spLocks noEditPoints="1"/>
            </p:cNvSpPr>
            <p:nvPr userDrawn="1"/>
          </p:nvSpPr>
          <p:spPr bwMode="auto">
            <a:xfrm>
              <a:off x="3216275" y="8005763"/>
              <a:ext cx="723900" cy="722312"/>
            </a:xfrm>
            <a:custGeom>
              <a:avLst/>
              <a:gdLst>
                <a:gd name="T0" fmla="*/ 96 w 193"/>
                <a:gd name="T1" fmla="*/ 193 h 193"/>
                <a:gd name="T2" fmla="*/ 0 w 193"/>
                <a:gd name="T3" fmla="*/ 96 h 193"/>
                <a:gd name="T4" fmla="*/ 96 w 193"/>
                <a:gd name="T5" fmla="*/ 0 h 193"/>
                <a:gd name="T6" fmla="*/ 193 w 193"/>
                <a:gd name="T7" fmla="*/ 96 h 193"/>
                <a:gd name="T8" fmla="*/ 96 w 193"/>
                <a:gd name="T9" fmla="*/ 193 h 193"/>
                <a:gd name="T10" fmla="*/ 96 w 193"/>
                <a:gd name="T11" fmla="*/ 8 h 193"/>
                <a:gd name="T12" fmla="*/ 8 w 193"/>
                <a:gd name="T13" fmla="*/ 96 h 193"/>
                <a:gd name="T14" fmla="*/ 96 w 193"/>
                <a:gd name="T15" fmla="*/ 185 h 193"/>
                <a:gd name="T16" fmla="*/ 185 w 193"/>
                <a:gd name="T17" fmla="*/ 96 h 193"/>
                <a:gd name="T18" fmla="*/ 96 w 193"/>
                <a:gd name="T1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96" y="193"/>
                  </a:moveTo>
                  <a:cubicBezTo>
                    <a:pt x="43" y="193"/>
                    <a:pt x="0" y="150"/>
                    <a:pt x="0" y="96"/>
                  </a:cubicBezTo>
                  <a:cubicBezTo>
                    <a:pt x="0" y="43"/>
                    <a:pt x="43" y="0"/>
                    <a:pt x="96" y="0"/>
                  </a:cubicBezTo>
                  <a:cubicBezTo>
                    <a:pt x="149" y="0"/>
                    <a:pt x="193" y="43"/>
                    <a:pt x="193" y="96"/>
                  </a:cubicBezTo>
                  <a:cubicBezTo>
                    <a:pt x="193" y="150"/>
                    <a:pt x="149" y="193"/>
                    <a:pt x="96" y="193"/>
                  </a:cubicBezTo>
                  <a:close/>
                  <a:moveTo>
                    <a:pt x="96" y="8"/>
                  </a:moveTo>
                  <a:cubicBezTo>
                    <a:pt x="48" y="8"/>
                    <a:pt x="8" y="48"/>
                    <a:pt x="8" y="96"/>
                  </a:cubicBezTo>
                  <a:cubicBezTo>
                    <a:pt x="8" y="145"/>
                    <a:pt x="48" y="185"/>
                    <a:pt x="96" y="185"/>
                  </a:cubicBezTo>
                  <a:cubicBezTo>
                    <a:pt x="145" y="185"/>
                    <a:pt x="185" y="145"/>
                    <a:pt x="185" y="96"/>
                  </a:cubicBezTo>
                  <a:cubicBezTo>
                    <a:pt x="185" y="48"/>
                    <a:pt x="145" y="8"/>
                    <a:pt x="96" y="8"/>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6" name="Freeform 176">
              <a:extLst>
                <a:ext uri="{FF2B5EF4-FFF2-40B4-BE49-F238E27FC236}">
                  <a16:creationId xmlns:a16="http://schemas.microsoft.com/office/drawing/2014/main" id="{72CFA9B0-B5D4-4B19-A948-4ACA859AC341}"/>
                </a:ext>
                <a:ext uri="{C183D7F6-B498-43B3-948B-1728B52AA6E4}">
                  <adec:decorative xmlns:adec="http://schemas.microsoft.com/office/drawing/2017/decorative" val="1"/>
                </a:ext>
              </a:extLst>
            </p:cNvPr>
            <p:cNvSpPr>
              <a:spLocks/>
            </p:cNvSpPr>
            <p:nvPr userDrawn="1"/>
          </p:nvSpPr>
          <p:spPr bwMode="auto">
            <a:xfrm>
              <a:off x="3155950" y="7945438"/>
              <a:ext cx="844550" cy="842962"/>
            </a:xfrm>
            <a:custGeom>
              <a:avLst/>
              <a:gdLst>
                <a:gd name="T0" fmla="*/ 112 w 225"/>
                <a:gd name="T1" fmla="*/ 225 h 225"/>
                <a:gd name="T2" fmla="*/ 33 w 225"/>
                <a:gd name="T3" fmla="*/ 192 h 225"/>
                <a:gd name="T4" fmla="*/ 0 w 225"/>
                <a:gd name="T5" fmla="*/ 112 h 225"/>
                <a:gd name="T6" fmla="*/ 33 w 225"/>
                <a:gd name="T7" fmla="*/ 33 h 225"/>
                <a:gd name="T8" fmla="*/ 112 w 225"/>
                <a:gd name="T9" fmla="*/ 0 h 225"/>
                <a:gd name="T10" fmla="*/ 112 w 225"/>
                <a:gd name="T11" fmla="*/ 40 h 225"/>
                <a:gd name="T12" fmla="*/ 61 w 225"/>
                <a:gd name="T13" fmla="*/ 61 h 225"/>
                <a:gd name="T14" fmla="*/ 40 w 225"/>
                <a:gd name="T15" fmla="*/ 112 h 225"/>
                <a:gd name="T16" fmla="*/ 61 w 225"/>
                <a:gd name="T17" fmla="*/ 164 h 225"/>
                <a:gd name="T18" fmla="*/ 112 w 225"/>
                <a:gd name="T19" fmla="*/ 185 h 225"/>
                <a:gd name="T20" fmla="*/ 163 w 225"/>
                <a:gd name="T21" fmla="*/ 164 h 225"/>
                <a:gd name="T22" fmla="*/ 185 w 225"/>
                <a:gd name="T23" fmla="*/ 112 h 225"/>
                <a:gd name="T24" fmla="*/ 163 w 225"/>
                <a:gd name="T25" fmla="*/ 61 h 225"/>
                <a:gd name="T26" fmla="*/ 192 w 225"/>
                <a:gd name="T27" fmla="*/ 33 h 225"/>
                <a:gd name="T28" fmla="*/ 225 w 225"/>
                <a:gd name="T29" fmla="*/ 112 h 225"/>
                <a:gd name="T30" fmla="*/ 192 w 225"/>
                <a:gd name="T31" fmla="*/ 192 h 225"/>
                <a:gd name="T32" fmla="*/ 112 w 225"/>
                <a:gd name="T33"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5" h="225">
                  <a:moveTo>
                    <a:pt x="112" y="225"/>
                  </a:moveTo>
                  <a:cubicBezTo>
                    <a:pt x="82" y="225"/>
                    <a:pt x="54" y="213"/>
                    <a:pt x="33" y="192"/>
                  </a:cubicBezTo>
                  <a:cubicBezTo>
                    <a:pt x="12" y="171"/>
                    <a:pt x="0" y="142"/>
                    <a:pt x="0" y="112"/>
                  </a:cubicBezTo>
                  <a:cubicBezTo>
                    <a:pt x="0" y="82"/>
                    <a:pt x="12" y="54"/>
                    <a:pt x="33" y="33"/>
                  </a:cubicBezTo>
                  <a:cubicBezTo>
                    <a:pt x="54" y="12"/>
                    <a:pt x="82" y="0"/>
                    <a:pt x="112" y="0"/>
                  </a:cubicBezTo>
                  <a:cubicBezTo>
                    <a:pt x="112" y="40"/>
                    <a:pt x="112" y="40"/>
                    <a:pt x="112" y="40"/>
                  </a:cubicBezTo>
                  <a:cubicBezTo>
                    <a:pt x="93" y="40"/>
                    <a:pt x="75" y="48"/>
                    <a:pt x="61" y="61"/>
                  </a:cubicBezTo>
                  <a:cubicBezTo>
                    <a:pt x="47" y="75"/>
                    <a:pt x="40" y="93"/>
                    <a:pt x="40" y="112"/>
                  </a:cubicBezTo>
                  <a:cubicBezTo>
                    <a:pt x="40" y="132"/>
                    <a:pt x="47" y="150"/>
                    <a:pt x="61" y="164"/>
                  </a:cubicBezTo>
                  <a:cubicBezTo>
                    <a:pt x="75" y="177"/>
                    <a:pt x="93" y="185"/>
                    <a:pt x="112" y="185"/>
                  </a:cubicBezTo>
                  <a:cubicBezTo>
                    <a:pt x="132" y="185"/>
                    <a:pt x="150" y="177"/>
                    <a:pt x="163" y="164"/>
                  </a:cubicBezTo>
                  <a:cubicBezTo>
                    <a:pt x="177" y="150"/>
                    <a:pt x="185" y="132"/>
                    <a:pt x="185" y="112"/>
                  </a:cubicBezTo>
                  <a:cubicBezTo>
                    <a:pt x="185" y="93"/>
                    <a:pt x="177" y="75"/>
                    <a:pt x="163" y="61"/>
                  </a:cubicBezTo>
                  <a:cubicBezTo>
                    <a:pt x="192" y="33"/>
                    <a:pt x="192" y="33"/>
                    <a:pt x="192" y="33"/>
                  </a:cubicBezTo>
                  <a:cubicBezTo>
                    <a:pt x="213" y="54"/>
                    <a:pt x="225" y="82"/>
                    <a:pt x="225" y="112"/>
                  </a:cubicBezTo>
                  <a:cubicBezTo>
                    <a:pt x="225" y="142"/>
                    <a:pt x="213" y="171"/>
                    <a:pt x="192" y="192"/>
                  </a:cubicBezTo>
                  <a:cubicBezTo>
                    <a:pt x="170" y="213"/>
                    <a:pt x="142" y="225"/>
                    <a:pt x="112" y="225"/>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7" name="Freeform 177">
              <a:extLst>
                <a:ext uri="{FF2B5EF4-FFF2-40B4-BE49-F238E27FC236}">
                  <a16:creationId xmlns:a16="http://schemas.microsoft.com/office/drawing/2014/main" id="{03837F5C-3766-4E7E-93FB-4ED3158691CB}"/>
                </a:ext>
                <a:ext uri="{C183D7F6-B498-43B3-948B-1728B52AA6E4}">
                  <adec:decorative xmlns:adec="http://schemas.microsoft.com/office/drawing/2017/decorative" val="1"/>
                </a:ext>
              </a:extLst>
            </p:cNvPr>
            <p:cNvSpPr>
              <a:spLocks noEditPoints="1"/>
            </p:cNvSpPr>
            <p:nvPr userDrawn="1"/>
          </p:nvSpPr>
          <p:spPr bwMode="auto">
            <a:xfrm>
              <a:off x="4105275" y="8005763"/>
              <a:ext cx="723900" cy="722312"/>
            </a:xfrm>
            <a:custGeom>
              <a:avLst/>
              <a:gdLst>
                <a:gd name="T0" fmla="*/ 97 w 193"/>
                <a:gd name="T1" fmla="*/ 193 h 193"/>
                <a:gd name="T2" fmla="*/ 0 w 193"/>
                <a:gd name="T3" fmla="*/ 96 h 193"/>
                <a:gd name="T4" fmla="*/ 97 w 193"/>
                <a:gd name="T5" fmla="*/ 0 h 193"/>
                <a:gd name="T6" fmla="*/ 193 w 193"/>
                <a:gd name="T7" fmla="*/ 96 h 193"/>
                <a:gd name="T8" fmla="*/ 97 w 193"/>
                <a:gd name="T9" fmla="*/ 193 h 193"/>
                <a:gd name="T10" fmla="*/ 97 w 193"/>
                <a:gd name="T11" fmla="*/ 8 h 193"/>
                <a:gd name="T12" fmla="*/ 8 w 193"/>
                <a:gd name="T13" fmla="*/ 96 h 193"/>
                <a:gd name="T14" fmla="*/ 97 w 193"/>
                <a:gd name="T15" fmla="*/ 185 h 193"/>
                <a:gd name="T16" fmla="*/ 185 w 193"/>
                <a:gd name="T17" fmla="*/ 96 h 193"/>
                <a:gd name="T18" fmla="*/ 97 w 193"/>
                <a:gd name="T1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97" y="193"/>
                  </a:moveTo>
                  <a:cubicBezTo>
                    <a:pt x="44" y="193"/>
                    <a:pt x="0" y="150"/>
                    <a:pt x="0" y="96"/>
                  </a:cubicBezTo>
                  <a:cubicBezTo>
                    <a:pt x="0" y="43"/>
                    <a:pt x="44" y="0"/>
                    <a:pt x="97" y="0"/>
                  </a:cubicBezTo>
                  <a:cubicBezTo>
                    <a:pt x="150" y="0"/>
                    <a:pt x="193" y="43"/>
                    <a:pt x="193" y="96"/>
                  </a:cubicBezTo>
                  <a:cubicBezTo>
                    <a:pt x="193" y="150"/>
                    <a:pt x="150" y="193"/>
                    <a:pt x="97" y="193"/>
                  </a:cubicBezTo>
                  <a:close/>
                  <a:moveTo>
                    <a:pt x="97" y="8"/>
                  </a:moveTo>
                  <a:cubicBezTo>
                    <a:pt x="48" y="8"/>
                    <a:pt x="8" y="48"/>
                    <a:pt x="8" y="96"/>
                  </a:cubicBezTo>
                  <a:cubicBezTo>
                    <a:pt x="8" y="145"/>
                    <a:pt x="48" y="185"/>
                    <a:pt x="97" y="185"/>
                  </a:cubicBezTo>
                  <a:cubicBezTo>
                    <a:pt x="146" y="185"/>
                    <a:pt x="185" y="145"/>
                    <a:pt x="185" y="96"/>
                  </a:cubicBezTo>
                  <a:cubicBezTo>
                    <a:pt x="185" y="48"/>
                    <a:pt x="146" y="8"/>
                    <a:pt x="97" y="8"/>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8" name="Freeform 178">
              <a:extLst>
                <a:ext uri="{FF2B5EF4-FFF2-40B4-BE49-F238E27FC236}">
                  <a16:creationId xmlns:a16="http://schemas.microsoft.com/office/drawing/2014/main" id="{909E8EE4-78C7-4B8C-B31D-215B1691CCE6}"/>
                </a:ext>
                <a:ext uri="{C183D7F6-B498-43B3-948B-1728B52AA6E4}">
                  <adec:decorative xmlns:adec="http://schemas.microsoft.com/office/drawing/2017/decorative" val="1"/>
                </a:ext>
              </a:extLst>
            </p:cNvPr>
            <p:cNvSpPr>
              <a:spLocks/>
            </p:cNvSpPr>
            <p:nvPr userDrawn="1"/>
          </p:nvSpPr>
          <p:spPr bwMode="auto">
            <a:xfrm>
              <a:off x="4044950" y="7945438"/>
              <a:ext cx="842963" cy="842962"/>
            </a:xfrm>
            <a:custGeom>
              <a:avLst/>
              <a:gdLst>
                <a:gd name="T0" fmla="*/ 113 w 225"/>
                <a:gd name="T1" fmla="*/ 225 h 225"/>
                <a:gd name="T2" fmla="*/ 33 w 225"/>
                <a:gd name="T3" fmla="*/ 192 h 225"/>
                <a:gd name="T4" fmla="*/ 0 w 225"/>
                <a:gd name="T5" fmla="*/ 112 h 225"/>
                <a:gd name="T6" fmla="*/ 33 w 225"/>
                <a:gd name="T7" fmla="*/ 33 h 225"/>
                <a:gd name="T8" fmla="*/ 113 w 225"/>
                <a:gd name="T9" fmla="*/ 0 h 225"/>
                <a:gd name="T10" fmla="*/ 113 w 225"/>
                <a:gd name="T11" fmla="*/ 40 h 225"/>
                <a:gd name="T12" fmla="*/ 62 w 225"/>
                <a:gd name="T13" fmla="*/ 61 h 225"/>
                <a:gd name="T14" fmla="*/ 40 w 225"/>
                <a:gd name="T15" fmla="*/ 112 h 225"/>
                <a:gd name="T16" fmla="*/ 62 w 225"/>
                <a:gd name="T17" fmla="*/ 164 h 225"/>
                <a:gd name="T18" fmla="*/ 113 w 225"/>
                <a:gd name="T19" fmla="*/ 185 h 225"/>
                <a:gd name="T20" fmla="*/ 164 w 225"/>
                <a:gd name="T21" fmla="*/ 164 h 225"/>
                <a:gd name="T22" fmla="*/ 185 w 225"/>
                <a:gd name="T23" fmla="*/ 112 h 225"/>
                <a:gd name="T24" fmla="*/ 225 w 225"/>
                <a:gd name="T25" fmla="*/ 112 h 225"/>
                <a:gd name="T26" fmla="*/ 192 w 225"/>
                <a:gd name="T27" fmla="*/ 192 h 225"/>
                <a:gd name="T28" fmla="*/ 113 w 225"/>
                <a:gd name="T29"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 h="225">
                  <a:moveTo>
                    <a:pt x="113" y="225"/>
                  </a:moveTo>
                  <a:cubicBezTo>
                    <a:pt x="83" y="225"/>
                    <a:pt x="55" y="213"/>
                    <a:pt x="33" y="192"/>
                  </a:cubicBezTo>
                  <a:cubicBezTo>
                    <a:pt x="12" y="171"/>
                    <a:pt x="0" y="142"/>
                    <a:pt x="0" y="112"/>
                  </a:cubicBezTo>
                  <a:cubicBezTo>
                    <a:pt x="0" y="82"/>
                    <a:pt x="12" y="54"/>
                    <a:pt x="33" y="33"/>
                  </a:cubicBezTo>
                  <a:cubicBezTo>
                    <a:pt x="55" y="12"/>
                    <a:pt x="83" y="0"/>
                    <a:pt x="113" y="0"/>
                  </a:cubicBezTo>
                  <a:cubicBezTo>
                    <a:pt x="113" y="40"/>
                    <a:pt x="113" y="40"/>
                    <a:pt x="113" y="40"/>
                  </a:cubicBezTo>
                  <a:cubicBezTo>
                    <a:pt x="93" y="40"/>
                    <a:pt x="75" y="48"/>
                    <a:pt x="62" y="61"/>
                  </a:cubicBezTo>
                  <a:cubicBezTo>
                    <a:pt x="48" y="75"/>
                    <a:pt x="40" y="93"/>
                    <a:pt x="40" y="112"/>
                  </a:cubicBezTo>
                  <a:cubicBezTo>
                    <a:pt x="40" y="132"/>
                    <a:pt x="48" y="150"/>
                    <a:pt x="62" y="164"/>
                  </a:cubicBezTo>
                  <a:cubicBezTo>
                    <a:pt x="75" y="177"/>
                    <a:pt x="93" y="185"/>
                    <a:pt x="113" y="185"/>
                  </a:cubicBezTo>
                  <a:cubicBezTo>
                    <a:pt x="132" y="185"/>
                    <a:pt x="150" y="177"/>
                    <a:pt x="164" y="164"/>
                  </a:cubicBezTo>
                  <a:cubicBezTo>
                    <a:pt x="178" y="150"/>
                    <a:pt x="185" y="132"/>
                    <a:pt x="185" y="112"/>
                  </a:cubicBezTo>
                  <a:cubicBezTo>
                    <a:pt x="225" y="112"/>
                    <a:pt x="225" y="112"/>
                    <a:pt x="225" y="112"/>
                  </a:cubicBezTo>
                  <a:cubicBezTo>
                    <a:pt x="225" y="142"/>
                    <a:pt x="214" y="171"/>
                    <a:pt x="192" y="192"/>
                  </a:cubicBezTo>
                  <a:cubicBezTo>
                    <a:pt x="171" y="213"/>
                    <a:pt x="143" y="225"/>
                    <a:pt x="113" y="225"/>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9" name="Freeform 179">
              <a:extLst>
                <a:ext uri="{FF2B5EF4-FFF2-40B4-BE49-F238E27FC236}">
                  <a16:creationId xmlns:a16="http://schemas.microsoft.com/office/drawing/2014/main" id="{E4C1866A-64AA-41D9-BC33-587E1F23D75F}"/>
                </a:ext>
                <a:ext uri="{C183D7F6-B498-43B3-948B-1728B52AA6E4}">
                  <adec:decorative xmlns:adec="http://schemas.microsoft.com/office/drawing/2017/decorative" val="1"/>
                </a:ext>
              </a:extLst>
            </p:cNvPr>
            <p:cNvSpPr>
              <a:spLocks noEditPoints="1"/>
            </p:cNvSpPr>
            <p:nvPr userDrawn="1"/>
          </p:nvSpPr>
          <p:spPr bwMode="auto">
            <a:xfrm>
              <a:off x="4997450" y="8005763"/>
              <a:ext cx="723900" cy="722312"/>
            </a:xfrm>
            <a:custGeom>
              <a:avLst/>
              <a:gdLst>
                <a:gd name="T0" fmla="*/ 96 w 193"/>
                <a:gd name="T1" fmla="*/ 193 h 193"/>
                <a:gd name="T2" fmla="*/ 0 w 193"/>
                <a:gd name="T3" fmla="*/ 96 h 193"/>
                <a:gd name="T4" fmla="*/ 96 w 193"/>
                <a:gd name="T5" fmla="*/ 0 h 193"/>
                <a:gd name="T6" fmla="*/ 193 w 193"/>
                <a:gd name="T7" fmla="*/ 96 h 193"/>
                <a:gd name="T8" fmla="*/ 96 w 193"/>
                <a:gd name="T9" fmla="*/ 193 h 193"/>
                <a:gd name="T10" fmla="*/ 96 w 193"/>
                <a:gd name="T11" fmla="*/ 8 h 193"/>
                <a:gd name="T12" fmla="*/ 8 w 193"/>
                <a:gd name="T13" fmla="*/ 96 h 193"/>
                <a:gd name="T14" fmla="*/ 96 w 193"/>
                <a:gd name="T15" fmla="*/ 185 h 193"/>
                <a:gd name="T16" fmla="*/ 185 w 193"/>
                <a:gd name="T17" fmla="*/ 96 h 193"/>
                <a:gd name="T18" fmla="*/ 96 w 193"/>
                <a:gd name="T1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96" y="193"/>
                  </a:moveTo>
                  <a:cubicBezTo>
                    <a:pt x="43" y="193"/>
                    <a:pt x="0" y="150"/>
                    <a:pt x="0" y="96"/>
                  </a:cubicBezTo>
                  <a:cubicBezTo>
                    <a:pt x="0" y="43"/>
                    <a:pt x="43" y="0"/>
                    <a:pt x="96" y="0"/>
                  </a:cubicBezTo>
                  <a:cubicBezTo>
                    <a:pt x="150" y="0"/>
                    <a:pt x="193" y="43"/>
                    <a:pt x="193" y="96"/>
                  </a:cubicBezTo>
                  <a:cubicBezTo>
                    <a:pt x="193" y="150"/>
                    <a:pt x="150" y="193"/>
                    <a:pt x="96" y="193"/>
                  </a:cubicBezTo>
                  <a:close/>
                  <a:moveTo>
                    <a:pt x="96" y="8"/>
                  </a:moveTo>
                  <a:cubicBezTo>
                    <a:pt x="48" y="8"/>
                    <a:pt x="8" y="48"/>
                    <a:pt x="8" y="96"/>
                  </a:cubicBezTo>
                  <a:cubicBezTo>
                    <a:pt x="8" y="145"/>
                    <a:pt x="48" y="185"/>
                    <a:pt x="96" y="185"/>
                  </a:cubicBezTo>
                  <a:cubicBezTo>
                    <a:pt x="145" y="185"/>
                    <a:pt x="185" y="145"/>
                    <a:pt x="185" y="96"/>
                  </a:cubicBezTo>
                  <a:cubicBezTo>
                    <a:pt x="185" y="48"/>
                    <a:pt x="145" y="8"/>
                    <a:pt x="96" y="8"/>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0" name="Freeform 180">
              <a:extLst>
                <a:ext uri="{FF2B5EF4-FFF2-40B4-BE49-F238E27FC236}">
                  <a16:creationId xmlns:a16="http://schemas.microsoft.com/office/drawing/2014/main" id="{EE88FE6B-1E7D-4422-8DB0-BB147919D246}"/>
                </a:ext>
                <a:ext uri="{C183D7F6-B498-43B3-948B-1728B52AA6E4}">
                  <adec:decorative xmlns:adec="http://schemas.microsoft.com/office/drawing/2017/decorative" val="1"/>
                </a:ext>
              </a:extLst>
            </p:cNvPr>
            <p:cNvSpPr>
              <a:spLocks/>
            </p:cNvSpPr>
            <p:nvPr userDrawn="1"/>
          </p:nvSpPr>
          <p:spPr bwMode="auto">
            <a:xfrm>
              <a:off x="4937125" y="7945438"/>
              <a:ext cx="720725" cy="842962"/>
            </a:xfrm>
            <a:custGeom>
              <a:avLst/>
              <a:gdLst>
                <a:gd name="T0" fmla="*/ 112 w 192"/>
                <a:gd name="T1" fmla="*/ 225 h 225"/>
                <a:gd name="T2" fmla="*/ 33 w 192"/>
                <a:gd name="T3" fmla="*/ 192 h 225"/>
                <a:gd name="T4" fmla="*/ 0 w 192"/>
                <a:gd name="T5" fmla="*/ 112 h 225"/>
                <a:gd name="T6" fmla="*/ 33 w 192"/>
                <a:gd name="T7" fmla="*/ 33 h 225"/>
                <a:gd name="T8" fmla="*/ 112 w 192"/>
                <a:gd name="T9" fmla="*/ 0 h 225"/>
                <a:gd name="T10" fmla="*/ 112 w 192"/>
                <a:gd name="T11" fmla="*/ 40 h 225"/>
                <a:gd name="T12" fmla="*/ 61 w 192"/>
                <a:gd name="T13" fmla="*/ 61 h 225"/>
                <a:gd name="T14" fmla="*/ 40 w 192"/>
                <a:gd name="T15" fmla="*/ 112 h 225"/>
                <a:gd name="T16" fmla="*/ 61 w 192"/>
                <a:gd name="T17" fmla="*/ 164 h 225"/>
                <a:gd name="T18" fmla="*/ 112 w 192"/>
                <a:gd name="T19" fmla="*/ 185 h 225"/>
                <a:gd name="T20" fmla="*/ 164 w 192"/>
                <a:gd name="T21" fmla="*/ 164 h 225"/>
                <a:gd name="T22" fmla="*/ 192 w 192"/>
                <a:gd name="T23" fmla="*/ 192 h 225"/>
                <a:gd name="T24" fmla="*/ 112 w 192"/>
                <a:gd name="T25"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225">
                  <a:moveTo>
                    <a:pt x="112" y="225"/>
                  </a:moveTo>
                  <a:cubicBezTo>
                    <a:pt x="82" y="225"/>
                    <a:pt x="54" y="213"/>
                    <a:pt x="33" y="192"/>
                  </a:cubicBezTo>
                  <a:cubicBezTo>
                    <a:pt x="12" y="171"/>
                    <a:pt x="0" y="142"/>
                    <a:pt x="0" y="112"/>
                  </a:cubicBezTo>
                  <a:cubicBezTo>
                    <a:pt x="0" y="82"/>
                    <a:pt x="12" y="54"/>
                    <a:pt x="33" y="33"/>
                  </a:cubicBezTo>
                  <a:cubicBezTo>
                    <a:pt x="54" y="12"/>
                    <a:pt x="82" y="0"/>
                    <a:pt x="112" y="0"/>
                  </a:cubicBezTo>
                  <a:cubicBezTo>
                    <a:pt x="112" y="40"/>
                    <a:pt x="112" y="40"/>
                    <a:pt x="112" y="40"/>
                  </a:cubicBezTo>
                  <a:cubicBezTo>
                    <a:pt x="93" y="40"/>
                    <a:pt x="75" y="48"/>
                    <a:pt x="61" y="61"/>
                  </a:cubicBezTo>
                  <a:cubicBezTo>
                    <a:pt x="48" y="75"/>
                    <a:pt x="40" y="93"/>
                    <a:pt x="40" y="112"/>
                  </a:cubicBezTo>
                  <a:cubicBezTo>
                    <a:pt x="40" y="132"/>
                    <a:pt x="48" y="150"/>
                    <a:pt x="61" y="164"/>
                  </a:cubicBezTo>
                  <a:cubicBezTo>
                    <a:pt x="75" y="177"/>
                    <a:pt x="93" y="185"/>
                    <a:pt x="112" y="185"/>
                  </a:cubicBezTo>
                  <a:cubicBezTo>
                    <a:pt x="132" y="185"/>
                    <a:pt x="150" y="177"/>
                    <a:pt x="164" y="164"/>
                  </a:cubicBezTo>
                  <a:cubicBezTo>
                    <a:pt x="192" y="192"/>
                    <a:pt x="192" y="192"/>
                    <a:pt x="192" y="192"/>
                  </a:cubicBezTo>
                  <a:cubicBezTo>
                    <a:pt x="171" y="213"/>
                    <a:pt x="142" y="225"/>
                    <a:pt x="112" y="225"/>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1" name="Freeform 181">
              <a:extLst>
                <a:ext uri="{FF2B5EF4-FFF2-40B4-BE49-F238E27FC236}">
                  <a16:creationId xmlns:a16="http://schemas.microsoft.com/office/drawing/2014/main" id="{3C2DC6DF-78F9-4064-8D8F-ACC31F5C7DB0}"/>
                </a:ext>
                <a:ext uri="{C183D7F6-B498-43B3-948B-1728B52AA6E4}">
                  <adec:decorative xmlns:adec="http://schemas.microsoft.com/office/drawing/2017/decorative" val="1"/>
                </a:ext>
              </a:extLst>
            </p:cNvPr>
            <p:cNvSpPr>
              <a:spLocks noEditPoints="1"/>
            </p:cNvSpPr>
            <p:nvPr userDrawn="1"/>
          </p:nvSpPr>
          <p:spPr bwMode="auto">
            <a:xfrm>
              <a:off x="5889625" y="8005763"/>
              <a:ext cx="720725" cy="722312"/>
            </a:xfrm>
            <a:custGeom>
              <a:avLst/>
              <a:gdLst>
                <a:gd name="T0" fmla="*/ 96 w 192"/>
                <a:gd name="T1" fmla="*/ 193 h 193"/>
                <a:gd name="T2" fmla="*/ 0 w 192"/>
                <a:gd name="T3" fmla="*/ 96 h 193"/>
                <a:gd name="T4" fmla="*/ 96 w 192"/>
                <a:gd name="T5" fmla="*/ 0 h 193"/>
                <a:gd name="T6" fmla="*/ 192 w 192"/>
                <a:gd name="T7" fmla="*/ 96 h 193"/>
                <a:gd name="T8" fmla="*/ 96 w 192"/>
                <a:gd name="T9" fmla="*/ 193 h 193"/>
                <a:gd name="T10" fmla="*/ 96 w 192"/>
                <a:gd name="T11" fmla="*/ 8 h 193"/>
                <a:gd name="T12" fmla="*/ 8 w 192"/>
                <a:gd name="T13" fmla="*/ 96 h 193"/>
                <a:gd name="T14" fmla="*/ 96 w 192"/>
                <a:gd name="T15" fmla="*/ 185 h 193"/>
                <a:gd name="T16" fmla="*/ 184 w 192"/>
                <a:gd name="T17" fmla="*/ 96 h 193"/>
                <a:gd name="T18" fmla="*/ 96 w 192"/>
                <a:gd name="T1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3">
                  <a:moveTo>
                    <a:pt x="96" y="193"/>
                  </a:moveTo>
                  <a:cubicBezTo>
                    <a:pt x="43" y="193"/>
                    <a:pt x="0" y="150"/>
                    <a:pt x="0" y="96"/>
                  </a:cubicBezTo>
                  <a:cubicBezTo>
                    <a:pt x="0" y="43"/>
                    <a:pt x="43" y="0"/>
                    <a:pt x="96" y="0"/>
                  </a:cubicBezTo>
                  <a:cubicBezTo>
                    <a:pt x="149" y="0"/>
                    <a:pt x="192" y="43"/>
                    <a:pt x="192" y="96"/>
                  </a:cubicBezTo>
                  <a:cubicBezTo>
                    <a:pt x="192" y="150"/>
                    <a:pt x="149" y="193"/>
                    <a:pt x="96" y="193"/>
                  </a:cubicBezTo>
                  <a:close/>
                  <a:moveTo>
                    <a:pt x="96" y="8"/>
                  </a:moveTo>
                  <a:cubicBezTo>
                    <a:pt x="47" y="8"/>
                    <a:pt x="8" y="48"/>
                    <a:pt x="8" y="96"/>
                  </a:cubicBezTo>
                  <a:cubicBezTo>
                    <a:pt x="8" y="145"/>
                    <a:pt x="47" y="185"/>
                    <a:pt x="96" y="185"/>
                  </a:cubicBezTo>
                  <a:cubicBezTo>
                    <a:pt x="145" y="185"/>
                    <a:pt x="184" y="145"/>
                    <a:pt x="184" y="96"/>
                  </a:cubicBezTo>
                  <a:cubicBezTo>
                    <a:pt x="184" y="48"/>
                    <a:pt x="145" y="8"/>
                    <a:pt x="96" y="8"/>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2" name="Freeform 182">
              <a:extLst>
                <a:ext uri="{FF2B5EF4-FFF2-40B4-BE49-F238E27FC236}">
                  <a16:creationId xmlns:a16="http://schemas.microsoft.com/office/drawing/2014/main" id="{365C2608-191E-43C9-8239-000437E83631}"/>
                </a:ext>
                <a:ext uri="{C183D7F6-B498-43B3-948B-1728B52AA6E4}">
                  <adec:decorative xmlns:adec="http://schemas.microsoft.com/office/drawing/2017/decorative" val="1"/>
                </a:ext>
              </a:extLst>
            </p:cNvPr>
            <p:cNvSpPr>
              <a:spLocks/>
            </p:cNvSpPr>
            <p:nvPr userDrawn="1"/>
          </p:nvSpPr>
          <p:spPr bwMode="auto">
            <a:xfrm>
              <a:off x="5829300" y="7945438"/>
              <a:ext cx="420688" cy="842962"/>
            </a:xfrm>
            <a:custGeom>
              <a:avLst/>
              <a:gdLst>
                <a:gd name="T0" fmla="*/ 112 w 112"/>
                <a:gd name="T1" fmla="*/ 225 h 225"/>
                <a:gd name="T2" fmla="*/ 32 w 112"/>
                <a:gd name="T3" fmla="*/ 192 h 225"/>
                <a:gd name="T4" fmla="*/ 0 w 112"/>
                <a:gd name="T5" fmla="*/ 112 h 225"/>
                <a:gd name="T6" fmla="*/ 32 w 112"/>
                <a:gd name="T7" fmla="*/ 33 h 225"/>
                <a:gd name="T8" fmla="*/ 112 w 112"/>
                <a:gd name="T9" fmla="*/ 0 h 225"/>
                <a:gd name="T10" fmla="*/ 112 w 112"/>
                <a:gd name="T11" fmla="*/ 40 h 225"/>
                <a:gd name="T12" fmla="*/ 61 w 112"/>
                <a:gd name="T13" fmla="*/ 61 h 225"/>
                <a:gd name="T14" fmla="*/ 40 w 112"/>
                <a:gd name="T15" fmla="*/ 112 h 225"/>
                <a:gd name="T16" fmla="*/ 61 w 112"/>
                <a:gd name="T17" fmla="*/ 164 h 225"/>
                <a:gd name="T18" fmla="*/ 112 w 112"/>
                <a:gd name="T19" fmla="*/ 185 h 225"/>
                <a:gd name="T20" fmla="*/ 112 w 112"/>
                <a:gd name="T21"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225">
                  <a:moveTo>
                    <a:pt x="112" y="225"/>
                  </a:moveTo>
                  <a:cubicBezTo>
                    <a:pt x="82" y="225"/>
                    <a:pt x="54" y="213"/>
                    <a:pt x="32" y="192"/>
                  </a:cubicBezTo>
                  <a:cubicBezTo>
                    <a:pt x="11" y="171"/>
                    <a:pt x="0" y="142"/>
                    <a:pt x="0" y="112"/>
                  </a:cubicBezTo>
                  <a:cubicBezTo>
                    <a:pt x="0" y="82"/>
                    <a:pt x="11" y="54"/>
                    <a:pt x="32" y="33"/>
                  </a:cubicBezTo>
                  <a:cubicBezTo>
                    <a:pt x="54" y="12"/>
                    <a:pt x="82" y="0"/>
                    <a:pt x="112" y="0"/>
                  </a:cubicBezTo>
                  <a:cubicBezTo>
                    <a:pt x="112" y="40"/>
                    <a:pt x="112" y="40"/>
                    <a:pt x="112" y="40"/>
                  </a:cubicBezTo>
                  <a:cubicBezTo>
                    <a:pt x="93" y="40"/>
                    <a:pt x="74" y="48"/>
                    <a:pt x="61" y="61"/>
                  </a:cubicBezTo>
                  <a:cubicBezTo>
                    <a:pt x="47" y="75"/>
                    <a:pt x="40" y="93"/>
                    <a:pt x="40" y="112"/>
                  </a:cubicBezTo>
                  <a:cubicBezTo>
                    <a:pt x="40" y="132"/>
                    <a:pt x="47" y="150"/>
                    <a:pt x="61" y="164"/>
                  </a:cubicBezTo>
                  <a:cubicBezTo>
                    <a:pt x="74" y="177"/>
                    <a:pt x="93" y="185"/>
                    <a:pt x="112" y="185"/>
                  </a:cubicBezTo>
                  <a:lnTo>
                    <a:pt x="112" y="225"/>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3" name="Oval 183">
              <a:extLst>
                <a:ext uri="{FF2B5EF4-FFF2-40B4-BE49-F238E27FC236}">
                  <a16:creationId xmlns:a16="http://schemas.microsoft.com/office/drawing/2014/main" id="{B72F9BF3-CA1E-4341-961B-0B2B0D540A38}"/>
                </a:ext>
                <a:ext uri="{C183D7F6-B498-43B3-948B-1728B52AA6E4}">
                  <adec:decorative xmlns:adec="http://schemas.microsoft.com/office/drawing/2017/decorative" val="1"/>
                </a:ext>
              </a:extLst>
            </p:cNvPr>
            <p:cNvSpPr>
              <a:spLocks noChangeArrowheads="1"/>
            </p:cNvSpPr>
            <p:nvPr userDrawn="1"/>
          </p:nvSpPr>
          <p:spPr bwMode="auto">
            <a:xfrm>
              <a:off x="3381375" y="8174038"/>
              <a:ext cx="388938" cy="385762"/>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4" name="Oval 184">
              <a:extLst>
                <a:ext uri="{FF2B5EF4-FFF2-40B4-BE49-F238E27FC236}">
                  <a16:creationId xmlns:a16="http://schemas.microsoft.com/office/drawing/2014/main" id="{72B51BAB-7156-467D-9477-815169965FDD}"/>
                </a:ext>
                <a:ext uri="{C183D7F6-B498-43B3-948B-1728B52AA6E4}">
                  <adec:decorative xmlns:adec="http://schemas.microsoft.com/office/drawing/2017/decorative" val="1"/>
                </a:ext>
              </a:extLst>
            </p:cNvPr>
            <p:cNvSpPr>
              <a:spLocks noChangeArrowheads="1"/>
            </p:cNvSpPr>
            <p:nvPr userDrawn="1"/>
          </p:nvSpPr>
          <p:spPr bwMode="auto">
            <a:xfrm>
              <a:off x="4273550" y="8174038"/>
              <a:ext cx="390525" cy="385762"/>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5" name="Oval 185">
              <a:extLst>
                <a:ext uri="{FF2B5EF4-FFF2-40B4-BE49-F238E27FC236}">
                  <a16:creationId xmlns:a16="http://schemas.microsoft.com/office/drawing/2014/main" id="{094347C3-55A1-4E56-96B8-3B0B85A10C1A}"/>
                </a:ext>
                <a:ext uri="{C183D7F6-B498-43B3-948B-1728B52AA6E4}">
                  <adec:decorative xmlns:adec="http://schemas.microsoft.com/office/drawing/2017/decorative" val="1"/>
                </a:ext>
              </a:extLst>
            </p:cNvPr>
            <p:cNvSpPr>
              <a:spLocks noChangeArrowheads="1"/>
            </p:cNvSpPr>
            <p:nvPr userDrawn="1"/>
          </p:nvSpPr>
          <p:spPr bwMode="auto">
            <a:xfrm>
              <a:off x="5162550" y="8174038"/>
              <a:ext cx="390525" cy="385762"/>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6" name="Oval 186">
              <a:extLst>
                <a:ext uri="{FF2B5EF4-FFF2-40B4-BE49-F238E27FC236}">
                  <a16:creationId xmlns:a16="http://schemas.microsoft.com/office/drawing/2014/main" id="{3F043C7A-057E-4353-992E-D1BD7AA69F2F}"/>
                </a:ext>
                <a:ext uri="{C183D7F6-B498-43B3-948B-1728B52AA6E4}">
                  <adec:decorative xmlns:adec="http://schemas.microsoft.com/office/drawing/2017/decorative" val="1"/>
                </a:ext>
              </a:extLst>
            </p:cNvPr>
            <p:cNvSpPr>
              <a:spLocks noChangeArrowheads="1"/>
            </p:cNvSpPr>
            <p:nvPr userDrawn="1"/>
          </p:nvSpPr>
          <p:spPr bwMode="auto">
            <a:xfrm>
              <a:off x="6054725" y="8174038"/>
              <a:ext cx="390525" cy="385762"/>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Tree>
    <p:extLst>
      <p:ext uri="{BB962C8B-B14F-4D97-AF65-F5344CB8AC3E}">
        <p14:creationId xmlns:p14="http://schemas.microsoft.com/office/powerpoint/2010/main" val="140045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1" name="Group 270" descr="bars with pointed ends">
            <a:extLst>
              <a:ext uri="{FF2B5EF4-FFF2-40B4-BE49-F238E27FC236}">
                <a16:creationId xmlns:a16="http://schemas.microsoft.com/office/drawing/2014/main" id="{C38EC327-750F-4267-A908-7EF7673E9B7B}"/>
              </a:ext>
            </a:extLst>
          </p:cNvPr>
          <p:cNvGrpSpPr/>
          <p:nvPr/>
        </p:nvGrpSpPr>
        <p:grpSpPr>
          <a:xfrm>
            <a:off x="3747384" y="317302"/>
            <a:ext cx="1356122" cy="1034654"/>
            <a:chOff x="350838" y="436563"/>
            <a:chExt cx="1808163" cy="1379538"/>
          </a:xfrm>
        </p:grpSpPr>
        <p:sp>
          <p:nvSpPr>
            <p:cNvPr id="11" name="Freeform 12">
              <a:extLst>
                <a:ext uri="{FF2B5EF4-FFF2-40B4-BE49-F238E27FC236}">
                  <a16:creationId xmlns:a16="http://schemas.microsoft.com/office/drawing/2014/main" id="{67767B73-959F-49B4-9253-E630FD814B3C}"/>
                </a:ext>
                <a:ext uri="{C183D7F6-B498-43B3-948B-1728B52AA6E4}">
                  <adec:decorative xmlns:adec="http://schemas.microsoft.com/office/drawing/2017/decorative" val="1"/>
                </a:ext>
              </a:extLst>
            </p:cNvPr>
            <p:cNvSpPr>
              <a:spLocks/>
            </p:cNvSpPr>
            <p:nvPr/>
          </p:nvSpPr>
          <p:spPr bwMode="auto">
            <a:xfrm>
              <a:off x="350838" y="436563"/>
              <a:ext cx="1808163" cy="320675"/>
            </a:xfrm>
            <a:custGeom>
              <a:avLst/>
              <a:gdLst>
                <a:gd name="T0" fmla="*/ 997 w 1139"/>
                <a:gd name="T1" fmla="*/ 202 h 202"/>
                <a:gd name="T2" fmla="*/ 0 w 1139"/>
                <a:gd name="T3" fmla="*/ 202 h 202"/>
                <a:gd name="T4" fmla="*/ 0 w 1139"/>
                <a:gd name="T5" fmla="*/ 0 h 202"/>
                <a:gd name="T6" fmla="*/ 997 w 1139"/>
                <a:gd name="T7" fmla="*/ 0 h 202"/>
                <a:gd name="T8" fmla="*/ 1139 w 1139"/>
                <a:gd name="T9" fmla="*/ 100 h 202"/>
                <a:gd name="T10" fmla="*/ 997 w 1139"/>
                <a:gd name="T11" fmla="*/ 202 h 202"/>
              </a:gdLst>
              <a:ahLst/>
              <a:cxnLst>
                <a:cxn ang="0">
                  <a:pos x="T0" y="T1"/>
                </a:cxn>
                <a:cxn ang="0">
                  <a:pos x="T2" y="T3"/>
                </a:cxn>
                <a:cxn ang="0">
                  <a:pos x="T4" y="T5"/>
                </a:cxn>
                <a:cxn ang="0">
                  <a:pos x="T6" y="T7"/>
                </a:cxn>
                <a:cxn ang="0">
                  <a:pos x="T8" y="T9"/>
                </a:cxn>
                <a:cxn ang="0">
                  <a:pos x="T10" y="T11"/>
                </a:cxn>
              </a:cxnLst>
              <a:rect l="0" t="0" r="r" b="b"/>
              <a:pathLst>
                <a:path w="1139" h="202">
                  <a:moveTo>
                    <a:pt x="997" y="202"/>
                  </a:moveTo>
                  <a:lnTo>
                    <a:pt x="0" y="202"/>
                  </a:lnTo>
                  <a:lnTo>
                    <a:pt x="0" y="0"/>
                  </a:lnTo>
                  <a:lnTo>
                    <a:pt x="997" y="0"/>
                  </a:lnTo>
                  <a:lnTo>
                    <a:pt x="1139" y="100"/>
                  </a:lnTo>
                  <a:lnTo>
                    <a:pt x="997" y="20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 name="Freeform 13">
              <a:extLst>
                <a:ext uri="{FF2B5EF4-FFF2-40B4-BE49-F238E27FC236}">
                  <a16:creationId xmlns:a16="http://schemas.microsoft.com/office/drawing/2014/main" id="{A8E7BDA6-EE19-489E-837F-DA43CE550AE3}"/>
                </a:ext>
                <a:ext uri="{C183D7F6-B498-43B3-948B-1728B52AA6E4}">
                  <adec:decorative xmlns:adec="http://schemas.microsoft.com/office/drawing/2017/decorative" val="1"/>
                </a:ext>
              </a:extLst>
            </p:cNvPr>
            <p:cNvSpPr>
              <a:spLocks/>
            </p:cNvSpPr>
            <p:nvPr/>
          </p:nvSpPr>
          <p:spPr bwMode="auto">
            <a:xfrm>
              <a:off x="350838" y="788988"/>
              <a:ext cx="1512888" cy="320675"/>
            </a:xfrm>
            <a:custGeom>
              <a:avLst/>
              <a:gdLst>
                <a:gd name="T0" fmla="*/ 812 w 953"/>
                <a:gd name="T1" fmla="*/ 202 h 202"/>
                <a:gd name="T2" fmla="*/ 0 w 953"/>
                <a:gd name="T3" fmla="*/ 202 h 202"/>
                <a:gd name="T4" fmla="*/ 0 w 953"/>
                <a:gd name="T5" fmla="*/ 0 h 202"/>
                <a:gd name="T6" fmla="*/ 812 w 953"/>
                <a:gd name="T7" fmla="*/ 0 h 202"/>
                <a:gd name="T8" fmla="*/ 953 w 953"/>
                <a:gd name="T9" fmla="*/ 102 h 202"/>
                <a:gd name="T10" fmla="*/ 812 w 953"/>
                <a:gd name="T11" fmla="*/ 202 h 202"/>
              </a:gdLst>
              <a:ahLst/>
              <a:cxnLst>
                <a:cxn ang="0">
                  <a:pos x="T0" y="T1"/>
                </a:cxn>
                <a:cxn ang="0">
                  <a:pos x="T2" y="T3"/>
                </a:cxn>
                <a:cxn ang="0">
                  <a:pos x="T4" y="T5"/>
                </a:cxn>
                <a:cxn ang="0">
                  <a:pos x="T6" y="T7"/>
                </a:cxn>
                <a:cxn ang="0">
                  <a:pos x="T8" y="T9"/>
                </a:cxn>
                <a:cxn ang="0">
                  <a:pos x="T10" y="T11"/>
                </a:cxn>
              </a:cxnLst>
              <a:rect l="0" t="0" r="r" b="b"/>
              <a:pathLst>
                <a:path w="953" h="202">
                  <a:moveTo>
                    <a:pt x="812" y="202"/>
                  </a:moveTo>
                  <a:lnTo>
                    <a:pt x="0" y="202"/>
                  </a:lnTo>
                  <a:lnTo>
                    <a:pt x="0" y="0"/>
                  </a:lnTo>
                  <a:lnTo>
                    <a:pt x="812" y="0"/>
                  </a:lnTo>
                  <a:lnTo>
                    <a:pt x="953" y="102"/>
                  </a:lnTo>
                  <a:lnTo>
                    <a:pt x="812" y="20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 name="Freeform 14">
              <a:extLst>
                <a:ext uri="{FF2B5EF4-FFF2-40B4-BE49-F238E27FC236}">
                  <a16:creationId xmlns:a16="http://schemas.microsoft.com/office/drawing/2014/main" id="{33229ABD-FA41-440F-808E-40F3E6A76010}"/>
                </a:ext>
                <a:ext uri="{C183D7F6-B498-43B3-948B-1728B52AA6E4}">
                  <adec:decorative xmlns:adec="http://schemas.microsoft.com/office/drawing/2017/decorative" val="1"/>
                </a:ext>
              </a:extLst>
            </p:cNvPr>
            <p:cNvSpPr>
              <a:spLocks/>
            </p:cNvSpPr>
            <p:nvPr/>
          </p:nvSpPr>
          <p:spPr bwMode="auto">
            <a:xfrm>
              <a:off x="350838" y="1141413"/>
              <a:ext cx="1219200" cy="322263"/>
            </a:xfrm>
            <a:custGeom>
              <a:avLst/>
              <a:gdLst>
                <a:gd name="T0" fmla="*/ 626 w 768"/>
                <a:gd name="T1" fmla="*/ 203 h 203"/>
                <a:gd name="T2" fmla="*/ 0 w 768"/>
                <a:gd name="T3" fmla="*/ 203 h 203"/>
                <a:gd name="T4" fmla="*/ 0 w 768"/>
                <a:gd name="T5" fmla="*/ 0 h 203"/>
                <a:gd name="T6" fmla="*/ 626 w 768"/>
                <a:gd name="T7" fmla="*/ 0 h 203"/>
                <a:gd name="T8" fmla="*/ 768 w 768"/>
                <a:gd name="T9" fmla="*/ 102 h 203"/>
                <a:gd name="T10" fmla="*/ 626 w 768"/>
                <a:gd name="T11" fmla="*/ 203 h 203"/>
              </a:gdLst>
              <a:ahLst/>
              <a:cxnLst>
                <a:cxn ang="0">
                  <a:pos x="T0" y="T1"/>
                </a:cxn>
                <a:cxn ang="0">
                  <a:pos x="T2" y="T3"/>
                </a:cxn>
                <a:cxn ang="0">
                  <a:pos x="T4" y="T5"/>
                </a:cxn>
                <a:cxn ang="0">
                  <a:pos x="T6" y="T7"/>
                </a:cxn>
                <a:cxn ang="0">
                  <a:pos x="T8" y="T9"/>
                </a:cxn>
                <a:cxn ang="0">
                  <a:pos x="T10" y="T11"/>
                </a:cxn>
              </a:cxnLst>
              <a:rect l="0" t="0" r="r" b="b"/>
              <a:pathLst>
                <a:path w="768" h="203">
                  <a:moveTo>
                    <a:pt x="626" y="203"/>
                  </a:moveTo>
                  <a:lnTo>
                    <a:pt x="0" y="203"/>
                  </a:lnTo>
                  <a:lnTo>
                    <a:pt x="0" y="0"/>
                  </a:lnTo>
                  <a:lnTo>
                    <a:pt x="626" y="0"/>
                  </a:lnTo>
                  <a:lnTo>
                    <a:pt x="768" y="102"/>
                  </a:lnTo>
                  <a:lnTo>
                    <a:pt x="626" y="203"/>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 name="Freeform 15">
              <a:extLst>
                <a:ext uri="{FF2B5EF4-FFF2-40B4-BE49-F238E27FC236}">
                  <a16:creationId xmlns:a16="http://schemas.microsoft.com/office/drawing/2014/main" id="{3C4EEF47-DA71-4C55-8BD7-98F4C611345F}"/>
                </a:ext>
                <a:ext uri="{C183D7F6-B498-43B3-948B-1728B52AA6E4}">
                  <adec:decorative xmlns:adec="http://schemas.microsoft.com/office/drawing/2017/decorative" val="1"/>
                </a:ext>
              </a:extLst>
            </p:cNvPr>
            <p:cNvSpPr>
              <a:spLocks/>
            </p:cNvSpPr>
            <p:nvPr/>
          </p:nvSpPr>
          <p:spPr bwMode="auto">
            <a:xfrm>
              <a:off x="350838" y="1495426"/>
              <a:ext cx="923925" cy="320675"/>
            </a:xfrm>
            <a:custGeom>
              <a:avLst/>
              <a:gdLst>
                <a:gd name="T0" fmla="*/ 440 w 582"/>
                <a:gd name="T1" fmla="*/ 202 h 202"/>
                <a:gd name="T2" fmla="*/ 0 w 582"/>
                <a:gd name="T3" fmla="*/ 202 h 202"/>
                <a:gd name="T4" fmla="*/ 0 w 582"/>
                <a:gd name="T5" fmla="*/ 0 h 202"/>
                <a:gd name="T6" fmla="*/ 440 w 582"/>
                <a:gd name="T7" fmla="*/ 0 h 202"/>
                <a:gd name="T8" fmla="*/ 582 w 582"/>
                <a:gd name="T9" fmla="*/ 100 h 202"/>
                <a:gd name="T10" fmla="*/ 440 w 582"/>
                <a:gd name="T11" fmla="*/ 202 h 202"/>
              </a:gdLst>
              <a:ahLst/>
              <a:cxnLst>
                <a:cxn ang="0">
                  <a:pos x="T0" y="T1"/>
                </a:cxn>
                <a:cxn ang="0">
                  <a:pos x="T2" y="T3"/>
                </a:cxn>
                <a:cxn ang="0">
                  <a:pos x="T4" y="T5"/>
                </a:cxn>
                <a:cxn ang="0">
                  <a:pos x="T6" y="T7"/>
                </a:cxn>
                <a:cxn ang="0">
                  <a:pos x="T8" y="T9"/>
                </a:cxn>
                <a:cxn ang="0">
                  <a:pos x="T10" y="T11"/>
                </a:cxn>
              </a:cxnLst>
              <a:rect l="0" t="0" r="r" b="b"/>
              <a:pathLst>
                <a:path w="582" h="202">
                  <a:moveTo>
                    <a:pt x="440" y="202"/>
                  </a:moveTo>
                  <a:lnTo>
                    <a:pt x="0" y="202"/>
                  </a:lnTo>
                  <a:lnTo>
                    <a:pt x="0" y="0"/>
                  </a:lnTo>
                  <a:lnTo>
                    <a:pt x="440" y="0"/>
                  </a:lnTo>
                  <a:lnTo>
                    <a:pt x="582" y="100"/>
                  </a:lnTo>
                  <a:lnTo>
                    <a:pt x="440" y="20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91" name="Group 290" descr="bar graph">
            <a:extLst>
              <a:ext uri="{FF2B5EF4-FFF2-40B4-BE49-F238E27FC236}">
                <a16:creationId xmlns:a16="http://schemas.microsoft.com/office/drawing/2014/main" id="{A041E08D-8239-43F3-B6AD-3AFA21067ADA}"/>
              </a:ext>
            </a:extLst>
          </p:cNvPr>
          <p:cNvGrpSpPr/>
          <p:nvPr/>
        </p:nvGrpSpPr>
        <p:grpSpPr>
          <a:xfrm>
            <a:off x="3802460" y="1519238"/>
            <a:ext cx="1294210" cy="1063229"/>
            <a:chOff x="373063" y="2025651"/>
            <a:chExt cx="1725613" cy="1417638"/>
          </a:xfrm>
        </p:grpSpPr>
        <p:sp>
          <p:nvSpPr>
            <p:cNvPr id="15" name="Rectangle 16">
              <a:extLst>
                <a:ext uri="{FF2B5EF4-FFF2-40B4-BE49-F238E27FC236}">
                  <a16:creationId xmlns:a16="http://schemas.microsoft.com/office/drawing/2014/main" id="{5C0B7EC9-2A8B-4DB3-BE6A-ED777101B3B2}"/>
                </a:ext>
                <a:ext uri="{C183D7F6-B498-43B3-948B-1728B52AA6E4}">
                  <adec:decorative xmlns:adec="http://schemas.microsoft.com/office/drawing/2017/decorative" val="1"/>
                </a:ext>
              </a:extLst>
            </p:cNvPr>
            <p:cNvSpPr>
              <a:spLocks noChangeArrowheads="1"/>
            </p:cNvSpPr>
            <p:nvPr/>
          </p:nvSpPr>
          <p:spPr bwMode="auto">
            <a:xfrm>
              <a:off x="373063" y="2025651"/>
              <a:ext cx="1725613" cy="3302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 name="Rectangle 17">
              <a:extLst>
                <a:ext uri="{FF2B5EF4-FFF2-40B4-BE49-F238E27FC236}">
                  <a16:creationId xmlns:a16="http://schemas.microsoft.com/office/drawing/2014/main" id="{FF7966DF-012B-4702-AAD5-8ACCCE83E274}"/>
                </a:ext>
                <a:ext uri="{C183D7F6-B498-43B3-948B-1728B52AA6E4}">
                  <adec:decorative xmlns:adec="http://schemas.microsoft.com/office/drawing/2017/decorative" val="1"/>
                </a:ext>
              </a:extLst>
            </p:cNvPr>
            <p:cNvSpPr>
              <a:spLocks noChangeArrowheads="1"/>
            </p:cNvSpPr>
            <p:nvPr/>
          </p:nvSpPr>
          <p:spPr bwMode="auto">
            <a:xfrm>
              <a:off x="373063" y="2025651"/>
              <a:ext cx="172561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 name="Rectangle 18">
              <a:extLst>
                <a:ext uri="{FF2B5EF4-FFF2-40B4-BE49-F238E27FC236}">
                  <a16:creationId xmlns:a16="http://schemas.microsoft.com/office/drawing/2014/main" id="{0F05F3E4-CDD6-4F61-9B9C-B6FD5D2918B5}"/>
                </a:ext>
                <a:ext uri="{C183D7F6-B498-43B3-948B-1728B52AA6E4}">
                  <adec:decorative xmlns:adec="http://schemas.microsoft.com/office/drawing/2017/decorative" val="1"/>
                </a:ext>
              </a:extLst>
            </p:cNvPr>
            <p:cNvSpPr>
              <a:spLocks noChangeArrowheads="1"/>
            </p:cNvSpPr>
            <p:nvPr/>
          </p:nvSpPr>
          <p:spPr bwMode="auto">
            <a:xfrm>
              <a:off x="373063" y="2387601"/>
              <a:ext cx="1431925" cy="3302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 name="Rectangle 19">
              <a:extLst>
                <a:ext uri="{FF2B5EF4-FFF2-40B4-BE49-F238E27FC236}">
                  <a16:creationId xmlns:a16="http://schemas.microsoft.com/office/drawing/2014/main" id="{83C7CDBB-7CCC-4200-BCC0-1F63967302EC}"/>
                </a:ext>
                <a:ext uri="{C183D7F6-B498-43B3-948B-1728B52AA6E4}">
                  <adec:decorative xmlns:adec="http://schemas.microsoft.com/office/drawing/2017/decorative" val="1"/>
                </a:ext>
              </a:extLst>
            </p:cNvPr>
            <p:cNvSpPr>
              <a:spLocks noChangeArrowheads="1"/>
            </p:cNvSpPr>
            <p:nvPr/>
          </p:nvSpPr>
          <p:spPr bwMode="auto">
            <a:xfrm>
              <a:off x="373063" y="2387601"/>
              <a:ext cx="14319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 name="Rectangle 20">
              <a:extLst>
                <a:ext uri="{FF2B5EF4-FFF2-40B4-BE49-F238E27FC236}">
                  <a16:creationId xmlns:a16="http://schemas.microsoft.com/office/drawing/2014/main" id="{DE7CCEFD-2E81-4B49-99F2-FB1F0AEF0D76}"/>
                </a:ext>
                <a:ext uri="{C183D7F6-B498-43B3-948B-1728B52AA6E4}">
                  <adec:decorative xmlns:adec="http://schemas.microsoft.com/office/drawing/2017/decorative" val="1"/>
                </a:ext>
              </a:extLst>
            </p:cNvPr>
            <p:cNvSpPr>
              <a:spLocks noChangeArrowheads="1"/>
            </p:cNvSpPr>
            <p:nvPr/>
          </p:nvSpPr>
          <p:spPr bwMode="auto">
            <a:xfrm>
              <a:off x="373063" y="2752726"/>
              <a:ext cx="1136650" cy="33020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 name="Rectangle 21">
              <a:extLst>
                <a:ext uri="{FF2B5EF4-FFF2-40B4-BE49-F238E27FC236}">
                  <a16:creationId xmlns:a16="http://schemas.microsoft.com/office/drawing/2014/main" id="{77C0309E-85C1-4E85-8D3A-59D74DCD6C1E}"/>
                </a:ext>
                <a:ext uri="{C183D7F6-B498-43B3-948B-1728B52AA6E4}">
                  <adec:decorative xmlns:adec="http://schemas.microsoft.com/office/drawing/2017/decorative" val="1"/>
                </a:ext>
              </a:extLst>
            </p:cNvPr>
            <p:cNvSpPr>
              <a:spLocks noChangeArrowheads="1"/>
            </p:cNvSpPr>
            <p:nvPr/>
          </p:nvSpPr>
          <p:spPr bwMode="auto">
            <a:xfrm>
              <a:off x="373063" y="2752726"/>
              <a:ext cx="1136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 name="Rectangle 22">
              <a:extLst>
                <a:ext uri="{FF2B5EF4-FFF2-40B4-BE49-F238E27FC236}">
                  <a16:creationId xmlns:a16="http://schemas.microsoft.com/office/drawing/2014/main" id="{812F9699-64C3-4378-8A5A-FE3E5373F9F5}"/>
                </a:ext>
                <a:ext uri="{C183D7F6-B498-43B3-948B-1728B52AA6E4}">
                  <adec:decorative xmlns:adec="http://schemas.microsoft.com/office/drawing/2017/decorative" val="1"/>
                </a:ext>
              </a:extLst>
            </p:cNvPr>
            <p:cNvSpPr>
              <a:spLocks noChangeArrowheads="1"/>
            </p:cNvSpPr>
            <p:nvPr/>
          </p:nvSpPr>
          <p:spPr bwMode="auto">
            <a:xfrm>
              <a:off x="373063" y="3114676"/>
              <a:ext cx="841375" cy="328613"/>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 name="Rectangle 23">
              <a:extLst>
                <a:ext uri="{FF2B5EF4-FFF2-40B4-BE49-F238E27FC236}">
                  <a16:creationId xmlns:a16="http://schemas.microsoft.com/office/drawing/2014/main" id="{D4E89A59-6C49-4E2C-8EE2-BCE8C0DFAABF}"/>
                </a:ext>
                <a:ext uri="{C183D7F6-B498-43B3-948B-1728B52AA6E4}">
                  <adec:decorative xmlns:adec="http://schemas.microsoft.com/office/drawing/2017/decorative" val="1"/>
                </a:ext>
              </a:extLst>
            </p:cNvPr>
            <p:cNvSpPr>
              <a:spLocks noChangeArrowheads="1"/>
            </p:cNvSpPr>
            <p:nvPr/>
          </p:nvSpPr>
          <p:spPr bwMode="auto">
            <a:xfrm>
              <a:off x="373063" y="3114676"/>
              <a:ext cx="8413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1" name="Rectangle 52">
              <a:extLst>
                <a:ext uri="{FF2B5EF4-FFF2-40B4-BE49-F238E27FC236}">
                  <a16:creationId xmlns:a16="http://schemas.microsoft.com/office/drawing/2014/main" id="{572A09E7-3549-4659-9BB8-2C630A9FF6AF}"/>
                </a:ext>
                <a:ext uri="{C183D7F6-B498-43B3-948B-1728B52AA6E4}">
                  <adec:decorative xmlns:adec="http://schemas.microsoft.com/office/drawing/2017/decorative" val="1"/>
                </a:ext>
              </a:extLst>
            </p:cNvPr>
            <p:cNvSpPr>
              <a:spLocks noChangeArrowheads="1"/>
            </p:cNvSpPr>
            <p:nvPr/>
          </p:nvSpPr>
          <p:spPr bwMode="auto">
            <a:xfrm>
              <a:off x="373063" y="2197101"/>
              <a:ext cx="1725613" cy="158750"/>
            </a:xfrm>
            <a:prstGeom prst="rect">
              <a:avLst/>
            </a:pr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2" name="Rectangle 53">
              <a:extLst>
                <a:ext uri="{FF2B5EF4-FFF2-40B4-BE49-F238E27FC236}">
                  <a16:creationId xmlns:a16="http://schemas.microsoft.com/office/drawing/2014/main" id="{85F9408B-C286-465A-83B0-4D3DBCE4EABF}"/>
                </a:ext>
                <a:ext uri="{C183D7F6-B498-43B3-948B-1728B52AA6E4}">
                  <adec:decorative xmlns:adec="http://schemas.microsoft.com/office/drawing/2017/decorative" val="1"/>
                </a:ext>
              </a:extLst>
            </p:cNvPr>
            <p:cNvSpPr>
              <a:spLocks noChangeArrowheads="1"/>
            </p:cNvSpPr>
            <p:nvPr/>
          </p:nvSpPr>
          <p:spPr bwMode="auto">
            <a:xfrm>
              <a:off x="373063" y="2197101"/>
              <a:ext cx="172561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3" name="Rectangle 54">
              <a:extLst>
                <a:ext uri="{FF2B5EF4-FFF2-40B4-BE49-F238E27FC236}">
                  <a16:creationId xmlns:a16="http://schemas.microsoft.com/office/drawing/2014/main" id="{8FFC7352-EFEC-4677-8BDC-63E8320512D2}"/>
                </a:ext>
                <a:ext uri="{C183D7F6-B498-43B3-948B-1728B52AA6E4}">
                  <adec:decorative xmlns:adec="http://schemas.microsoft.com/office/drawing/2017/decorative" val="1"/>
                </a:ext>
              </a:extLst>
            </p:cNvPr>
            <p:cNvSpPr>
              <a:spLocks noChangeArrowheads="1"/>
            </p:cNvSpPr>
            <p:nvPr/>
          </p:nvSpPr>
          <p:spPr bwMode="auto">
            <a:xfrm>
              <a:off x="373063" y="2559051"/>
              <a:ext cx="1431925" cy="158750"/>
            </a:xfrm>
            <a:prstGeom prst="rect">
              <a:avLst/>
            </a:pr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4" name="Rectangle 55">
              <a:extLst>
                <a:ext uri="{FF2B5EF4-FFF2-40B4-BE49-F238E27FC236}">
                  <a16:creationId xmlns:a16="http://schemas.microsoft.com/office/drawing/2014/main" id="{4167569C-D174-46F9-A202-6D69089AD62E}"/>
                </a:ext>
                <a:ext uri="{C183D7F6-B498-43B3-948B-1728B52AA6E4}">
                  <adec:decorative xmlns:adec="http://schemas.microsoft.com/office/drawing/2017/decorative" val="1"/>
                </a:ext>
              </a:extLst>
            </p:cNvPr>
            <p:cNvSpPr>
              <a:spLocks noChangeArrowheads="1"/>
            </p:cNvSpPr>
            <p:nvPr/>
          </p:nvSpPr>
          <p:spPr bwMode="auto">
            <a:xfrm>
              <a:off x="373063" y="2559051"/>
              <a:ext cx="143192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5" name="Rectangle 56">
              <a:extLst>
                <a:ext uri="{FF2B5EF4-FFF2-40B4-BE49-F238E27FC236}">
                  <a16:creationId xmlns:a16="http://schemas.microsoft.com/office/drawing/2014/main" id="{B4A5C2BE-CDE3-40BC-B024-90463BD966AE}"/>
                </a:ext>
                <a:ext uri="{C183D7F6-B498-43B3-948B-1728B52AA6E4}">
                  <adec:decorative xmlns:adec="http://schemas.microsoft.com/office/drawing/2017/decorative" val="1"/>
                </a:ext>
              </a:extLst>
            </p:cNvPr>
            <p:cNvSpPr>
              <a:spLocks noChangeArrowheads="1"/>
            </p:cNvSpPr>
            <p:nvPr/>
          </p:nvSpPr>
          <p:spPr bwMode="auto">
            <a:xfrm>
              <a:off x="373063" y="2921001"/>
              <a:ext cx="1136650" cy="161925"/>
            </a:xfrm>
            <a:prstGeom prst="rect">
              <a:avLst/>
            </a:pr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6" name="Rectangle 57">
              <a:extLst>
                <a:ext uri="{FF2B5EF4-FFF2-40B4-BE49-F238E27FC236}">
                  <a16:creationId xmlns:a16="http://schemas.microsoft.com/office/drawing/2014/main" id="{354D4EDF-8457-43DC-82BE-7D4CE41D8FA8}"/>
                </a:ext>
                <a:ext uri="{C183D7F6-B498-43B3-948B-1728B52AA6E4}">
                  <adec:decorative xmlns:adec="http://schemas.microsoft.com/office/drawing/2017/decorative" val="1"/>
                </a:ext>
              </a:extLst>
            </p:cNvPr>
            <p:cNvSpPr>
              <a:spLocks noChangeArrowheads="1"/>
            </p:cNvSpPr>
            <p:nvPr/>
          </p:nvSpPr>
          <p:spPr bwMode="auto">
            <a:xfrm>
              <a:off x="373063" y="2921001"/>
              <a:ext cx="11366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7" name="Rectangle 58">
              <a:extLst>
                <a:ext uri="{FF2B5EF4-FFF2-40B4-BE49-F238E27FC236}">
                  <a16:creationId xmlns:a16="http://schemas.microsoft.com/office/drawing/2014/main" id="{42B62C1C-50A7-4720-9025-69E488BF092C}"/>
                </a:ext>
                <a:ext uri="{C183D7F6-B498-43B3-948B-1728B52AA6E4}">
                  <adec:decorative xmlns:adec="http://schemas.microsoft.com/office/drawing/2017/decorative" val="1"/>
                </a:ext>
              </a:extLst>
            </p:cNvPr>
            <p:cNvSpPr>
              <a:spLocks noChangeArrowheads="1"/>
            </p:cNvSpPr>
            <p:nvPr/>
          </p:nvSpPr>
          <p:spPr bwMode="auto">
            <a:xfrm>
              <a:off x="373063" y="3286126"/>
              <a:ext cx="841375" cy="157163"/>
            </a:xfrm>
            <a:prstGeom prst="rect">
              <a:avLst/>
            </a:pr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8" name="Rectangle 59">
              <a:extLst>
                <a:ext uri="{FF2B5EF4-FFF2-40B4-BE49-F238E27FC236}">
                  <a16:creationId xmlns:a16="http://schemas.microsoft.com/office/drawing/2014/main" id="{9CC981E0-698E-4CDE-A552-CC840BEAD50A}"/>
                </a:ext>
                <a:ext uri="{C183D7F6-B498-43B3-948B-1728B52AA6E4}">
                  <adec:decorative xmlns:adec="http://schemas.microsoft.com/office/drawing/2017/decorative" val="1"/>
                </a:ext>
              </a:extLst>
            </p:cNvPr>
            <p:cNvSpPr>
              <a:spLocks noChangeArrowheads="1"/>
            </p:cNvSpPr>
            <p:nvPr/>
          </p:nvSpPr>
          <p:spPr bwMode="auto">
            <a:xfrm>
              <a:off x="373063" y="3286126"/>
              <a:ext cx="841375" cy="157163"/>
            </a:xfrm>
            <a:prstGeom prst="rect">
              <a:avLst/>
            </a:pr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9" name="Group 278" descr="arrows in form of bar graph">
            <a:extLst>
              <a:ext uri="{FF2B5EF4-FFF2-40B4-BE49-F238E27FC236}">
                <a16:creationId xmlns:a16="http://schemas.microsoft.com/office/drawing/2014/main" id="{7CADE2EB-3BE1-44BB-A4F6-027762F3962F}"/>
              </a:ext>
            </a:extLst>
          </p:cNvPr>
          <p:cNvGrpSpPr/>
          <p:nvPr/>
        </p:nvGrpSpPr>
        <p:grpSpPr>
          <a:xfrm>
            <a:off x="3802460" y="2765823"/>
            <a:ext cx="1365647" cy="1240631"/>
            <a:chOff x="373063" y="3687763"/>
            <a:chExt cx="1820863" cy="1654175"/>
          </a:xfrm>
        </p:grpSpPr>
        <p:sp>
          <p:nvSpPr>
            <p:cNvPr id="23" name="Rectangle 24">
              <a:extLst>
                <a:ext uri="{FF2B5EF4-FFF2-40B4-BE49-F238E27FC236}">
                  <a16:creationId xmlns:a16="http://schemas.microsoft.com/office/drawing/2014/main" id="{3A6A6FB5-52B7-469F-848B-C8C57417C396}"/>
                </a:ext>
                <a:ext uri="{C183D7F6-B498-43B3-948B-1728B52AA6E4}">
                  <adec:decorative xmlns:adec="http://schemas.microsoft.com/office/drawing/2017/decorative" val="1"/>
                </a:ext>
              </a:extLst>
            </p:cNvPr>
            <p:cNvSpPr>
              <a:spLocks noChangeArrowheads="1"/>
            </p:cNvSpPr>
            <p:nvPr/>
          </p:nvSpPr>
          <p:spPr bwMode="auto">
            <a:xfrm>
              <a:off x="373063" y="3744913"/>
              <a:ext cx="1601788"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0" name="Rectangle 41">
              <a:extLst>
                <a:ext uri="{FF2B5EF4-FFF2-40B4-BE49-F238E27FC236}">
                  <a16:creationId xmlns:a16="http://schemas.microsoft.com/office/drawing/2014/main" id="{FC302865-E60F-4087-B01C-F24A6D39364D}"/>
                </a:ext>
                <a:ext uri="{C183D7F6-B498-43B3-948B-1728B52AA6E4}">
                  <adec:decorative xmlns:adec="http://schemas.microsoft.com/office/drawing/2017/decorative" val="1"/>
                </a:ext>
              </a:extLst>
            </p:cNvPr>
            <p:cNvSpPr>
              <a:spLocks noChangeArrowheads="1"/>
            </p:cNvSpPr>
            <p:nvPr/>
          </p:nvSpPr>
          <p:spPr bwMode="auto">
            <a:xfrm>
              <a:off x="373063" y="4154488"/>
              <a:ext cx="1330325" cy="3143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1" name="Rectangle 42">
              <a:extLst>
                <a:ext uri="{FF2B5EF4-FFF2-40B4-BE49-F238E27FC236}">
                  <a16:creationId xmlns:a16="http://schemas.microsoft.com/office/drawing/2014/main" id="{0570D1AA-46C2-4153-B7FC-7B2901545262}"/>
                </a:ext>
                <a:ext uri="{C183D7F6-B498-43B3-948B-1728B52AA6E4}">
                  <adec:decorative xmlns:adec="http://schemas.microsoft.com/office/drawing/2017/decorative" val="1"/>
                </a:ext>
              </a:extLst>
            </p:cNvPr>
            <p:cNvSpPr>
              <a:spLocks noChangeArrowheads="1"/>
            </p:cNvSpPr>
            <p:nvPr/>
          </p:nvSpPr>
          <p:spPr bwMode="auto">
            <a:xfrm>
              <a:off x="373063" y="4560888"/>
              <a:ext cx="1057275" cy="314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2" name="Rectangle 43">
              <a:extLst>
                <a:ext uri="{FF2B5EF4-FFF2-40B4-BE49-F238E27FC236}">
                  <a16:creationId xmlns:a16="http://schemas.microsoft.com/office/drawing/2014/main" id="{BE018430-7810-4671-9CE7-6BED3C2BD88B}"/>
                </a:ext>
                <a:ext uri="{C183D7F6-B498-43B3-948B-1728B52AA6E4}">
                  <adec:decorative xmlns:adec="http://schemas.microsoft.com/office/drawing/2017/decorative" val="1"/>
                </a:ext>
              </a:extLst>
            </p:cNvPr>
            <p:cNvSpPr>
              <a:spLocks noChangeArrowheads="1"/>
            </p:cNvSpPr>
            <p:nvPr/>
          </p:nvSpPr>
          <p:spPr bwMode="auto">
            <a:xfrm>
              <a:off x="373063" y="4967288"/>
              <a:ext cx="781050"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9" name="Freeform 60">
              <a:extLst>
                <a:ext uri="{FF2B5EF4-FFF2-40B4-BE49-F238E27FC236}">
                  <a16:creationId xmlns:a16="http://schemas.microsoft.com/office/drawing/2014/main" id="{1F49428F-D18F-4AE5-8D62-397C484EE55B}"/>
                </a:ext>
                <a:ext uri="{C183D7F6-B498-43B3-948B-1728B52AA6E4}">
                  <adec:decorative xmlns:adec="http://schemas.microsoft.com/office/drawing/2017/decorative" val="1"/>
                </a:ext>
              </a:extLst>
            </p:cNvPr>
            <p:cNvSpPr>
              <a:spLocks/>
            </p:cNvSpPr>
            <p:nvPr/>
          </p:nvSpPr>
          <p:spPr bwMode="auto">
            <a:xfrm>
              <a:off x="1974851" y="3687763"/>
              <a:ext cx="219075" cy="431800"/>
            </a:xfrm>
            <a:custGeom>
              <a:avLst/>
              <a:gdLst>
                <a:gd name="T0" fmla="*/ 138 w 138"/>
                <a:gd name="T1" fmla="*/ 136 h 272"/>
                <a:gd name="T2" fmla="*/ 0 w 138"/>
                <a:gd name="T3" fmla="*/ 272 h 272"/>
                <a:gd name="T4" fmla="*/ 0 w 138"/>
                <a:gd name="T5" fmla="*/ 0 h 272"/>
                <a:gd name="T6" fmla="*/ 138 w 138"/>
                <a:gd name="T7" fmla="*/ 136 h 272"/>
              </a:gdLst>
              <a:ahLst/>
              <a:cxnLst>
                <a:cxn ang="0">
                  <a:pos x="T0" y="T1"/>
                </a:cxn>
                <a:cxn ang="0">
                  <a:pos x="T2" y="T3"/>
                </a:cxn>
                <a:cxn ang="0">
                  <a:pos x="T4" y="T5"/>
                </a:cxn>
                <a:cxn ang="0">
                  <a:pos x="T6" y="T7"/>
                </a:cxn>
              </a:cxnLst>
              <a:rect l="0" t="0" r="r" b="b"/>
              <a:pathLst>
                <a:path w="138" h="272">
                  <a:moveTo>
                    <a:pt x="138" y="136"/>
                  </a:moveTo>
                  <a:lnTo>
                    <a:pt x="0" y="272"/>
                  </a:lnTo>
                  <a:lnTo>
                    <a:pt x="0" y="0"/>
                  </a:lnTo>
                  <a:lnTo>
                    <a:pt x="138" y="13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8" name="Freeform 69">
              <a:extLst>
                <a:ext uri="{FF2B5EF4-FFF2-40B4-BE49-F238E27FC236}">
                  <a16:creationId xmlns:a16="http://schemas.microsoft.com/office/drawing/2014/main" id="{631865E5-5C4F-4110-BF91-726C17BD18CB}"/>
                </a:ext>
                <a:ext uri="{C183D7F6-B498-43B3-948B-1728B52AA6E4}">
                  <adec:decorative xmlns:adec="http://schemas.microsoft.com/office/drawing/2017/decorative" val="1"/>
                </a:ext>
              </a:extLst>
            </p:cNvPr>
            <p:cNvSpPr>
              <a:spLocks/>
            </p:cNvSpPr>
            <p:nvPr/>
          </p:nvSpPr>
          <p:spPr bwMode="auto">
            <a:xfrm>
              <a:off x="1703388" y="4094163"/>
              <a:ext cx="217488" cy="431800"/>
            </a:xfrm>
            <a:custGeom>
              <a:avLst/>
              <a:gdLst>
                <a:gd name="T0" fmla="*/ 137 w 137"/>
                <a:gd name="T1" fmla="*/ 136 h 272"/>
                <a:gd name="T2" fmla="*/ 0 w 137"/>
                <a:gd name="T3" fmla="*/ 272 h 272"/>
                <a:gd name="T4" fmla="*/ 0 w 137"/>
                <a:gd name="T5" fmla="*/ 0 h 272"/>
                <a:gd name="T6" fmla="*/ 137 w 137"/>
                <a:gd name="T7" fmla="*/ 136 h 272"/>
              </a:gdLst>
              <a:ahLst/>
              <a:cxnLst>
                <a:cxn ang="0">
                  <a:pos x="T0" y="T1"/>
                </a:cxn>
                <a:cxn ang="0">
                  <a:pos x="T2" y="T3"/>
                </a:cxn>
                <a:cxn ang="0">
                  <a:pos x="T4" y="T5"/>
                </a:cxn>
                <a:cxn ang="0">
                  <a:pos x="T6" y="T7"/>
                </a:cxn>
              </a:cxnLst>
              <a:rect l="0" t="0" r="r" b="b"/>
              <a:pathLst>
                <a:path w="137" h="272">
                  <a:moveTo>
                    <a:pt x="137" y="136"/>
                  </a:moveTo>
                  <a:lnTo>
                    <a:pt x="0" y="272"/>
                  </a:lnTo>
                  <a:lnTo>
                    <a:pt x="0" y="0"/>
                  </a:lnTo>
                  <a:lnTo>
                    <a:pt x="137" y="136"/>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9" name="Freeform 70">
              <a:extLst>
                <a:ext uri="{FF2B5EF4-FFF2-40B4-BE49-F238E27FC236}">
                  <a16:creationId xmlns:a16="http://schemas.microsoft.com/office/drawing/2014/main" id="{005E8C73-087A-469A-B59A-F3A304F3AA4B}"/>
                </a:ext>
                <a:ext uri="{C183D7F6-B498-43B3-948B-1728B52AA6E4}">
                  <adec:decorative xmlns:adec="http://schemas.microsoft.com/office/drawing/2017/decorative" val="1"/>
                </a:ext>
              </a:extLst>
            </p:cNvPr>
            <p:cNvSpPr>
              <a:spLocks/>
            </p:cNvSpPr>
            <p:nvPr/>
          </p:nvSpPr>
          <p:spPr bwMode="auto">
            <a:xfrm>
              <a:off x="1427163" y="4503738"/>
              <a:ext cx="219075" cy="428625"/>
            </a:xfrm>
            <a:custGeom>
              <a:avLst/>
              <a:gdLst>
                <a:gd name="T0" fmla="*/ 138 w 138"/>
                <a:gd name="T1" fmla="*/ 136 h 270"/>
                <a:gd name="T2" fmla="*/ 0 w 138"/>
                <a:gd name="T3" fmla="*/ 270 h 270"/>
                <a:gd name="T4" fmla="*/ 0 w 138"/>
                <a:gd name="T5" fmla="*/ 0 h 270"/>
                <a:gd name="T6" fmla="*/ 138 w 138"/>
                <a:gd name="T7" fmla="*/ 136 h 270"/>
              </a:gdLst>
              <a:ahLst/>
              <a:cxnLst>
                <a:cxn ang="0">
                  <a:pos x="T0" y="T1"/>
                </a:cxn>
                <a:cxn ang="0">
                  <a:pos x="T2" y="T3"/>
                </a:cxn>
                <a:cxn ang="0">
                  <a:pos x="T4" y="T5"/>
                </a:cxn>
                <a:cxn ang="0">
                  <a:pos x="T6" y="T7"/>
                </a:cxn>
              </a:cxnLst>
              <a:rect l="0" t="0" r="r" b="b"/>
              <a:pathLst>
                <a:path w="138" h="270">
                  <a:moveTo>
                    <a:pt x="138" y="136"/>
                  </a:moveTo>
                  <a:lnTo>
                    <a:pt x="0" y="270"/>
                  </a:lnTo>
                  <a:lnTo>
                    <a:pt x="0" y="0"/>
                  </a:lnTo>
                  <a:lnTo>
                    <a:pt x="138" y="136"/>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0" name="Freeform 71">
              <a:extLst>
                <a:ext uri="{FF2B5EF4-FFF2-40B4-BE49-F238E27FC236}">
                  <a16:creationId xmlns:a16="http://schemas.microsoft.com/office/drawing/2014/main" id="{D48D5C06-8484-4486-B6F0-3B17A8600721}"/>
                </a:ext>
                <a:ext uri="{C183D7F6-B498-43B3-948B-1728B52AA6E4}">
                  <adec:decorative xmlns:adec="http://schemas.microsoft.com/office/drawing/2017/decorative" val="1"/>
                </a:ext>
              </a:extLst>
            </p:cNvPr>
            <p:cNvSpPr>
              <a:spLocks/>
            </p:cNvSpPr>
            <p:nvPr/>
          </p:nvSpPr>
          <p:spPr bwMode="auto">
            <a:xfrm>
              <a:off x="1154113" y="4910138"/>
              <a:ext cx="219075" cy="431800"/>
            </a:xfrm>
            <a:custGeom>
              <a:avLst/>
              <a:gdLst>
                <a:gd name="T0" fmla="*/ 138 w 138"/>
                <a:gd name="T1" fmla="*/ 136 h 272"/>
                <a:gd name="T2" fmla="*/ 0 w 138"/>
                <a:gd name="T3" fmla="*/ 272 h 272"/>
                <a:gd name="T4" fmla="*/ 0 w 138"/>
                <a:gd name="T5" fmla="*/ 0 h 272"/>
                <a:gd name="T6" fmla="*/ 138 w 138"/>
                <a:gd name="T7" fmla="*/ 136 h 272"/>
              </a:gdLst>
              <a:ahLst/>
              <a:cxnLst>
                <a:cxn ang="0">
                  <a:pos x="T0" y="T1"/>
                </a:cxn>
                <a:cxn ang="0">
                  <a:pos x="T2" y="T3"/>
                </a:cxn>
                <a:cxn ang="0">
                  <a:pos x="T4" y="T5"/>
                </a:cxn>
                <a:cxn ang="0">
                  <a:pos x="T6" y="T7"/>
                </a:cxn>
              </a:cxnLst>
              <a:rect l="0" t="0" r="r" b="b"/>
              <a:pathLst>
                <a:path w="138" h="272">
                  <a:moveTo>
                    <a:pt x="138" y="136"/>
                  </a:moveTo>
                  <a:lnTo>
                    <a:pt x="0" y="272"/>
                  </a:lnTo>
                  <a:lnTo>
                    <a:pt x="0" y="0"/>
                  </a:lnTo>
                  <a:lnTo>
                    <a:pt x="138" y="13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90" name="Group 289" descr="brick effect bars">
            <a:extLst>
              <a:ext uri="{FF2B5EF4-FFF2-40B4-BE49-F238E27FC236}">
                <a16:creationId xmlns:a16="http://schemas.microsoft.com/office/drawing/2014/main" id="{9A9AB028-0E8D-4A86-A1BC-79607D8BF740}"/>
              </a:ext>
            </a:extLst>
          </p:cNvPr>
          <p:cNvGrpSpPr/>
          <p:nvPr/>
        </p:nvGrpSpPr>
        <p:grpSpPr>
          <a:xfrm>
            <a:off x="3800078" y="4188619"/>
            <a:ext cx="1341835" cy="719138"/>
            <a:chOff x="369888" y="5584826"/>
            <a:chExt cx="1789113" cy="958850"/>
          </a:xfrm>
        </p:grpSpPr>
        <p:sp>
          <p:nvSpPr>
            <p:cNvPr id="24" name="Rectangle 25">
              <a:extLst>
                <a:ext uri="{FF2B5EF4-FFF2-40B4-BE49-F238E27FC236}">
                  <a16:creationId xmlns:a16="http://schemas.microsoft.com/office/drawing/2014/main" id="{91066349-F537-4ED3-A8C0-9D2815E45301}"/>
                </a:ext>
                <a:ext uri="{C183D7F6-B498-43B3-948B-1728B52AA6E4}">
                  <adec:decorative xmlns:adec="http://schemas.microsoft.com/office/drawing/2017/decorative" val="1"/>
                </a:ext>
              </a:extLst>
            </p:cNvPr>
            <p:cNvSpPr>
              <a:spLocks noChangeArrowheads="1"/>
            </p:cNvSpPr>
            <p:nvPr/>
          </p:nvSpPr>
          <p:spPr bwMode="auto">
            <a:xfrm>
              <a:off x="369888" y="5584826"/>
              <a:ext cx="1789113" cy="1873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 name="Rectangle 26">
              <a:extLst>
                <a:ext uri="{FF2B5EF4-FFF2-40B4-BE49-F238E27FC236}">
                  <a16:creationId xmlns:a16="http://schemas.microsoft.com/office/drawing/2014/main" id="{2C5E7C3E-9CEA-4800-97D1-5E895D1E67C1}"/>
                </a:ext>
                <a:ext uri="{C183D7F6-B498-43B3-948B-1728B52AA6E4}">
                  <adec:decorative xmlns:adec="http://schemas.microsoft.com/office/drawing/2017/decorative" val="1"/>
                </a:ext>
              </a:extLst>
            </p:cNvPr>
            <p:cNvSpPr>
              <a:spLocks noChangeArrowheads="1"/>
            </p:cNvSpPr>
            <p:nvPr/>
          </p:nvSpPr>
          <p:spPr bwMode="auto">
            <a:xfrm>
              <a:off x="369888" y="5842001"/>
              <a:ext cx="1789113" cy="1873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 name="Rectangle 27">
              <a:extLst>
                <a:ext uri="{FF2B5EF4-FFF2-40B4-BE49-F238E27FC236}">
                  <a16:creationId xmlns:a16="http://schemas.microsoft.com/office/drawing/2014/main" id="{AF535E5C-FDEF-40A7-AC1F-EF767FD08075}"/>
                </a:ext>
                <a:ext uri="{C183D7F6-B498-43B3-948B-1728B52AA6E4}">
                  <adec:decorative xmlns:adec="http://schemas.microsoft.com/office/drawing/2017/decorative" val="1"/>
                </a:ext>
              </a:extLst>
            </p:cNvPr>
            <p:cNvSpPr>
              <a:spLocks noChangeArrowheads="1"/>
            </p:cNvSpPr>
            <p:nvPr/>
          </p:nvSpPr>
          <p:spPr bwMode="auto">
            <a:xfrm>
              <a:off x="369888" y="6099176"/>
              <a:ext cx="1789113" cy="1873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7" name="Rectangle 28">
              <a:extLst>
                <a:ext uri="{FF2B5EF4-FFF2-40B4-BE49-F238E27FC236}">
                  <a16:creationId xmlns:a16="http://schemas.microsoft.com/office/drawing/2014/main" id="{F84BAD04-5601-4A10-BB01-697A4469FD89}"/>
                </a:ext>
                <a:ext uri="{C183D7F6-B498-43B3-948B-1728B52AA6E4}">
                  <adec:decorative xmlns:adec="http://schemas.microsoft.com/office/drawing/2017/decorative" val="1"/>
                </a:ext>
              </a:extLst>
            </p:cNvPr>
            <p:cNvSpPr>
              <a:spLocks noChangeArrowheads="1"/>
            </p:cNvSpPr>
            <p:nvPr/>
          </p:nvSpPr>
          <p:spPr bwMode="auto">
            <a:xfrm>
              <a:off x="369888" y="6356351"/>
              <a:ext cx="1789113" cy="1873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8" name="Rectangle 29">
              <a:extLst>
                <a:ext uri="{FF2B5EF4-FFF2-40B4-BE49-F238E27FC236}">
                  <a16:creationId xmlns:a16="http://schemas.microsoft.com/office/drawing/2014/main" id="{1B758C20-EDB9-4E19-9CDD-EB83EC66850C}"/>
                </a:ext>
                <a:ext uri="{C183D7F6-B498-43B3-948B-1728B52AA6E4}">
                  <adec:decorative xmlns:adec="http://schemas.microsoft.com/office/drawing/2017/decorative" val="1"/>
                </a:ext>
              </a:extLst>
            </p:cNvPr>
            <p:cNvSpPr>
              <a:spLocks noChangeArrowheads="1"/>
            </p:cNvSpPr>
            <p:nvPr/>
          </p:nvSpPr>
          <p:spPr bwMode="auto">
            <a:xfrm>
              <a:off x="369888" y="5584826"/>
              <a:ext cx="1416050" cy="187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9" name="Rectangle 30">
              <a:extLst>
                <a:ext uri="{FF2B5EF4-FFF2-40B4-BE49-F238E27FC236}">
                  <a16:creationId xmlns:a16="http://schemas.microsoft.com/office/drawing/2014/main" id="{1EEE2F95-341A-473E-8B19-0F0C104F641A}"/>
                </a:ext>
                <a:ext uri="{C183D7F6-B498-43B3-948B-1728B52AA6E4}">
                  <adec:decorative xmlns:adec="http://schemas.microsoft.com/office/drawing/2017/decorative" val="1"/>
                </a:ext>
              </a:extLst>
            </p:cNvPr>
            <p:cNvSpPr>
              <a:spLocks noChangeArrowheads="1"/>
            </p:cNvSpPr>
            <p:nvPr/>
          </p:nvSpPr>
          <p:spPr bwMode="auto">
            <a:xfrm>
              <a:off x="369888" y="5842001"/>
              <a:ext cx="1152525" cy="187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0" name="Rectangle 31">
              <a:extLst>
                <a:ext uri="{FF2B5EF4-FFF2-40B4-BE49-F238E27FC236}">
                  <a16:creationId xmlns:a16="http://schemas.microsoft.com/office/drawing/2014/main" id="{0243AEC6-FB33-4D7D-AF07-E0A7CD052865}"/>
                </a:ext>
                <a:ext uri="{C183D7F6-B498-43B3-948B-1728B52AA6E4}">
                  <adec:decorative xmlns:adec="http://schemas.microsoft.com/office/drawing/2017/decorative" val="1"/>
                </a:ext>
              </a:extLst>
            </p:cNvPr>
            <p:cNvSpPr>
              <a:spLocks noChangeArrowheads="1"/>
            </p:cNvSpPr>
            <p:nvPr/>
          </p:nvSpPr>
          <p:spPr bwMode="auto">
            <a:xfrm>
              <a:off x="369888" y="6099176"/>
              <a:ext cx="1674813" cy="187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1" name="Rectangle 32">
              <a:extLst>
                <a:ext uri="{FF2B5EF4-FFF2-40B4-BE49-F238E27FC236}">
                  <a16:creationId xmlns:a16="http://schemas.microsoft.com/office/drawing/2014/main" id="{DB7258D9-5194-4C19-963C-C566EBD81267}"/>
                </a:ext>
                <a:ext uri="{C183D7F6-B498-43B3-948B-1728B52AA6E4}">
                  <adec:decorative xmlns:adec="http://schemas.microsoft.com/office/drawing/2017/decorative" val="1"/>
                </a:ext>
              </a:extLst>
            </p:cNvPr>
            <p:cNvSpPr>
              <a:spLocks noChangeArrowheads="1"/>
            </p:cNvSpPr>
            <p:nvPr/>
          </p:nvSpPr>
          <p:spPr bwMode="auto">
            <a:xfrm>
              <a:off x="369888" y="6356351"/>
              <a:ext cx="974725" cy="187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2" name="Rectangle 33">
              <a:extLst>
                <a:ext uri="{FF2B5EF4-FFF2-40B4-BE49-F238E27FC236}">
                  <a16:creationId xmlns:a16="http://schemas.microsoft.com/office/drawing/2014/main" id="{E9A6605D-E6BE-4547-8DEB-1A3AC4E01563}"/>
                </a:ext>
                <a:ext uri="{C183D7F6-B498-43B3-948B-1728B52AA6E4}">
                  <adec:decorative xmlns:adec="http://schemas.microsoft.com/office/drawing/2017/decorative" val="1"/>
                </a:ext>
              </a:extLst>
            </p:cNvPr>
            <p:cNvSpPr>
              <a:spLocks noChangeArrowheads="1"/>
            </p:cNvSpPr>
            <p:nvPr/>
          </p:nvSpPr>
          <p:spPr bwMode="auto">
            <a:xfrm>
              <a:off x="369888" y="5584826"/>
              <a:ext cx="863600" cy="187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3" name="Rectangle 34">
              <a:extLst>
                <a:ext uri="{FF2B5EF4-FFF2-40B4-BE49-F238E27FC236}">
                  <a16:creationId xmlns:a16="http://schemas.microsoft.com/office/drawing/2014/main" id="{A1D597D1-758E-4E0B-BC36-D5203DE5092A}"/>
                </a:ext>
                <a:ext uri="{C183D7F6-B498-43B3-948B-1728B52AA6E4}">
                  <adec:decorative xmlns:adec="http://schemas.microsoft.com/office/drawing/2017/decorative" val="1"/>
                </a:ext>
              </a:extLst>
            </p:cNvPr>
            <p:cNvSpPr>
              <a:spLocks noChangeArrowheads="1"/>
            </p:cNvSpPr>
            <p:nvPr/>
          </p:nvSpPr>
          <p:spPr bwMode="auto">
            <a:xfrm>
              <a:off x="369888" y="5842001"/>
              <a:ext cx="428625" cy="187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4" name="Rectangle 35">
              <a:extLst>
                <a:ext uri="{FF2B5EF4-FFF2-40B4-BE49-F238E27FC236}">
                  <a16:creationId xmlns:a16="http://schemas.microsoft.com/office/drawing/2014/main" id="{E192EE70-B4B5-4A13-A8DB-D57D0165B10E}"/>
                </a:ext>
                <a:ext uri="{C183D7F6-B498-43B3-948B-1728B52AA6E4}">
                  <adec:decorative xmlns:adec="http://schemas.microsoft.com/office/drawing/2017/decorative" val="1"/>
                </a:ext>
              </a:extLst>
            </p:cNvPr>
            <p:cNvSpPr>
              <a:spLocks noChangeArrowheads="1"/>
            </p:cNvSpPr>
            <p:nvPr/>
          </p:nvSpPr>
          <p:spPr bwMode="auto">
            <a:xfrm>
              <a:off x="369888" y="6099176"/>
              <a:ext cx="720725" cy="187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5" name="Rectangle 36">
              <a:extLst>
                <a:ext uri="{FF2B5EF4-FFF2-40B4-BE49-F238E27FC236}">
                  <a16:creationId xmlns:a16="http://schemas.microsoft.com/office/drawing/2014/main" id="{11655987-24B0-4231-A6AC-6B33CD3151F2}"/>
                </a:ext>
                <a:ext uri="{C183D7F6-B498-43B3-948B-1728B52AA6E4}">
                  <adec:decorative xmlns:adec="http://schemas.microsoft.com/office/drawing/2017/decorative" val="1"/>
                </a:ext>
              </a:extLst>
            </p:cNvPr>
            <p:cNvSpPr>
              <a:spLocks noChangeArrowheads="1"/>
            </p:cNvSpPr>
            <p:nvPr/>
          </p:nvSpPr>
          <p:spPr bwMode="auto">
            <a:xfrm>
              <a:off x="369888" y="6356351"/>
              <a:ext cx="552450" cy="187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6" name="Rectangle 37">
              <a:extLst>
                <a:ext uri="{FF2B5EF4-FFF2-40B4-BE49-F238E27FC236}">
                  <a16:creationId xmlns:a16="http://schemas.microsoft.com/office/drawing/2014/main" id="{9EDE7ED6-A8AE-4E9E-802C-EFC175BE7027}"/>
                </a:ext>
                <a:ext uri="{C183D7F6-B498-43B3-948B-1728B52AA6E4}">
                  <adec:decorative xmlns:adec="http://schemas.microsoft.com/office/drawing/2017/decorative" val="1"/>
                </a:ext>
              </a:extLst>
            </p:cNvPr>
            <p:cNvSpPr>
              <a:spLocks noChangeArrowheads="1"/>
            </p:cNvSpPr>
            <p:nvPr/>
          </p:nvSpPr>
          <p:spPr bwMode="auto">
            <a:xfrm>
              <a:off x="369888" y="5584826"/>
              <a:ext cx="317500" cy="1873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7" name="Rectangle 38">
              <a:extLst>
                <a:ext uri="{FF2B5EF4-FFF2-40B4-BE49-F238E27FC236}">
                  <a16:creationId xmlns:a16="http://schemas.microsoft.com/office/drawing/2014/main" id="{CD8753F9-08C7-4159-8BA0-5CAB26BC8E81}"/>
                </a:ext>
                <a:ext uri="{C183D7F6-B498-43B3-948B-1728B52AA6E4}">
                  <adec:decorative xmlns:adec="http://schemas.microsoft.com/office/drawing/2017/decorative" val="1"/>
                </a:ext>
              </a:extLst>
            </p:cNvPr>
            <p:cNvSpPr>
              <a:spLocks noChangeArrowheads="1"/>
            </p:cNvSpPr>
            <p:nvPr/>
          </p:nvSpPr>
          <p:spPr bwMode="auto">
            <a:xfrm>
              <a:off x="369888" y="5842001"/>
              <a:ext cx="158750" cy="1873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8" name="Rectangle 39">
              <a:extLst>
                <a:ext uri="{FF2B5EF4-FFF2-40B4-BE49-F238E27FC236}">
                  <a16:creationId xmlns:a16="http://schemas.microsoft.com/office/drawing/2014/main" id="{959E10AF-CA92-404C-B72B-A40B20EF48B9}"/>
                </a:ext>
                <a:ext uri="{C183D7F6-B498-43B3-948B-1728B52AA6E4}">
                  <adec:decorative xmlns:adec="http://schemas.microsoft.com/office/drawing/2017/decorative" val="1"/>
                </a:ext>
              </a:extLst>
            </p:cNvPr>
            <p:cNvSpPr>
              <a:spLocks noChangeArrowheads="1"/>
            </p:cNvSpPr>
            <p:nvPr/>
          </p:nvSpPr>
          <p:spPr bwMode="auto">
            <a:xfrm>
              <a:off x="369888" y="6099176"/>
              <a:ext cx="263525" cy="1873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9" name="Rectangle 40">
              <a:extLst>
                <a:ext uri="{FF2B5EF4-FFF2-40B4-BE49-F238E27FC236}">
                  <a16:creationId xmlns:a16="http://schemas.microsoft.com/office/drawing/2014/main" id="{946B5852-50AF-4EF9-B3C9-A5A731F87297}"/>
                </a:ext>
                <a:ext uri="{C183D7F6-B498-43B3-948B-1728B52AA6E4}">
                  <adec:decorative xmlns:adec="http://schemas.microsoft.com/office/drawing/2017/decorative" val="1"/>
                </a:ext>
              </a:extLst>
            </p:cNvPr>
            <p:cNvSpPr>
              <a:spLocks noChangeArrowheads="1"/>
            </p:cNvSpPr>
            <p:nvPr/>
          </p:nvSpPr>
          <p:spPr bwMode="auto">
            <a:xfrm>
              <a:off x="369888" y="6356351"/>
              <a:ext cx="203200" cy="1873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1" name="Rectangle 72">
              <a:extLst>
                <a:ext uri="{FF2B5EF4-FFF2-40B4-BE49-F238E27FC236}">
                  <a16:creationId xmlns:a16="http://schemas.microsoft.com/office/drawing/2014/main" id="{8AC60417-B7B6-40B7-9227-D62D565171F5}"/>
                </a:ext>
                <a:ext uri="{C183D7F6-B498-43B3-948B-1728B52AA6E4}">
                  <adec:decorative xmlns:adec="http://schemas.microsoft.com/office/drawing/2017/decorative" val="1"/>
                </a:ext>
              </a:extLst>
            </p:cNvPr>
            <p:cNvSpPr>
              <a:spLocks noChangeArrowheads="1"/>
            </p:cNvSpPr>
            <p:nvPr/>
          </p:nvSpPr>
          <p:spPr bwMode="auto">
            <a:xfrm>
              <a:off x="1779588" y="558482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2" name="Freeform 73">
              <a:extLst>
                <a:ext uri="{FF2B5EF4-FFF2-40B4-BE49-F238E27FC236}">
                  <a16:creationId xmlns:a16="http://schemas.microsoft.com/office/drawing/2014/main" id="{E1B09BDB-5DC3-44FC-ABDE-A770F2223A23}"/>
                </a:ext>
                <a:ext uri="{C183D7F6-B498-43B3-948B-1728B52AA6E4}">
                  <adec:decorative xmlns:adec="http://schemas.microsoft.com/office/drawing/2017/decorative" val="1"/>
                </a:ext>
              </a:extLst>
            </p:cNvPr>
            <p:cNvSpPr>
              <a:spLocks/>
            </p:cNvSpPr>
            <p:nvPr/>
          </p:nvSpPr>
          <p:spPr bwMode="auto">
            <a:xfrm>
              <a:off x="1779588" y="558482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3" name="Rectangle 74">
              <a:extLst>
                <a:ext uri="{FF2B5EF4-FFF2-40B4-BE49-F238E27FC236}">
                  <a16:creationId xmlns:a16="http://schemas.microsoft.com/office/drawing/2014/main" id="{FE0B7265-27F9-4942-9B3B-4727B8DB1F1B}"/>
                </a:ext>
                <a:ext uri="{C183D7F6-B498-43B3-948B-1728B52AA6E4}">
                  <adec:decorative xmlns:adec="http://schemas.microsoft.com/office/drawing/2017/decorative" val="1"/>
                </a:ext>
              </a:extLst>
            </p:cNvPr>
            <p:cNvSpPr>
              <a:spLocks noChangeArrowheads="1"/>
            </p:cNvSpPr>
            <p:nvPr/>
          </p:nvSpPr>
          <p:spPr bwMode="auto">
            <a:xfrm>
              <a:off x="1516063" y="584200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4" name="Freeform 75">
              <a:extLst>
                <a:ext uri="{FF2B5EF4-FFF2-40B4-BE49-F238E27FC236}">
                  <a16:creationId xmlns:a16="http://schemas.microsoft.com/office/drawing/2014/main" id="{F2C89C5A-4980-4002-A055-62CDD07B95DC}"/>
                </a:ext>
                <a:ext uri="{C183D7F6-B498-43B3-948B-1728B52AA6E4}">
                  <adec:decorative xmlns:adec="http://schemas.microsoft.com/office/drawing/2017/decorative" val="1"/>
                </a:ext>
              </a:extLst>
            </p:cNvPr>
            <p:cNvSpPr>
              <a:spLocks/>
            </p:cNvSpPr>
            <p:nvPr/>
          </p:nvSpPr>
          <p:spPr bwMode="auto">
            <a:xfrm>
              <a:off x="1516063" y="584200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5" name="Rectangle 76">
              <a:extLst>
                <a:ext uri="{FF2B5EF4-FFF2-40B4-BE49-F238E27FC236}">
                  <a16:creationId xmlns:a16="http://schemas.microsoft.com/office/drawing/2014/main" id="{7ACE834F-A760-4DB6-91B6-129EF38D7FDA}"/>
                </a:ext>
                <a:ext uri="{C183D7F6-B498-43B3-948B-1728B52AA6E4}">
                  <adec:decorative xmlns:adec="http://schemas.microsoft.com/office/drawing/2017/decorative" val="1"/>
                </a:ext>
              </a:extLst>
            </p:cNvPr>
            <p:cNvSpPr>
              <a:spLocks noChangeArrowheads="1"/>
            </p:cNvSpPr>
            <p:nvPr/>
          </p:nvSpPr>
          <p:spPr bwMode="auto">
            <a:xfrm>
              <a:off x="2038351" y="609917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6" name="Freeform 77">
              <a:extLst>
                <a:ext uri="{FF2B5EF4-FFF2-40B4-BE49-F238E27FC236}">
                  <a16:creationId xmlns:a16="http://schemas.microsoft.com/office/drawing/2014/main" id="{35086A21-7515-425D-9F83-9C1C618AB243}"/>
                </a:ext>
                <a:ext uri="{C183D7F6-B498-43B3-948B-1728B52AA6E4}">
                  <adec:decorative xmlns:adec="http://schemas.microsoft.com/office/drawing/2017/decorative" val="1"/>
                </a:ext>
              </a:extLst>
            </p:cNvPr>
            <p:cNvSpPr>
              <a:spLocks/>
            </p:cNvSpPr>
            <p:nvPr/>
          </p:nvSpPr>
          <p:spPr bwMode="auto">
            <a:xfrm>
              <a:off x="2038351" y="609917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7" name="Rectangle 78">
              <a:extLst>
                <a:ext uri="{FF2B5EF4-FFF2-40B4-BE49-F238E27FC236}">
                  <a16:creationId xmlns:a16="http://schemas.microsoft.com/office/drawing/2014/main" id="{815E4ED1-42B9-4145-8404-BF9DD3C3017F}"/>
                </a:ext>
                <a:ext uri="{C183D7F6-B498-43B3-948B-1728B52AA6E4}">
                  <adec:decorative xmlns:adec="http://schemas.microsoft.com/office/drawing/2017/decorative" val="1"/>
                </a:ext>
              </a:extLst>
            </p:cNvPr>
            <p:cNvSpPr>
              <a:spLocks noChangeArrowheads="1"/>
            </p:cNvSpPr>
            <p:nvPr/>
          </p:nvSpPr>
          <p:spPr bwMode="auto">
            <a:xfrm>
              <a:off x="1338263" y="635635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8" name="Freeform 79">
              <a:extLst>
                <a:ext uri="{FF2B5EF4-FFF2-40B4-BE49-F238E27FC236}">
                  <a16:creationId xmlns:a16="http://schemas.microsoft.com/office/drawing/2014/main" id="{0A5DB83D-A7EC-43BA-BE5F-D152BCCEA102}"/>
                </a:ext>
                <a:ext uri="{C183D7F6-B498-43B3-948B-1728B52AA6E4}">
                  <adec:decorative xmlns:adec="http://schemas.microsoft.com/office/drawing/2017/decorative" val="1"/>
                </a:ext>
              </a:extLst>
            </p:cNvPr>
            <p:cNvSpPr>
              <a:spLocks/>
            </p:cNvSpPr>
            <p:nvPr/>
          </p:nvSpPr>
          <p:spPr bwMode="auto">
            <a:xfrm>
              <a:off x="1338263" y="635635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9" name="Rectangle 80">
              <a:extLst>
                <a:ext uri="{FF2B5EF4-FFF2-40B4-BE49-F238E27FC236}">
                  <a16:creationId xmlns:a16="http://schemas.microsoft.com/office/drawing/2014/main" id="{BD57A3B7-B826-47E9-A1E8-AED51410CD19}"/>
                </a:ext>
                <a:ext uri="{C183D7F6-B498-43B3-948B-1728B52AA6E4}">
                  <adec:decorative xmlns:adec="http://schemas.microsoft.com/office/drawing/2017/decorative" val="1"/>
                </a:ext>
              </a:extLst>
            </p:cNvPr>
            <p:cNvSpPr>
              <a:spLocks noChangeArrowheads="1"/>
            </p:cNvSpPr>
            <p:nvPr/>
          </p:nvSpPr>
          <p:spPr bwMode="auto">
            <a:xfrm>
              <a:off x="1227138" y="558482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0" name="Freeform 81">
              <a:extLst>
                <a:ext uri="{FF2B5EF4-FFF2-40B4-BE49-F238E27FC236}">
                  <a16:creationId xmlns:a16="http://schemas.microsoft.com/office/drawing/2014/main" id="{5327C962-65E2-4875-AF3A-F054E1CD90B2}"/>
                </a:ext>
                <a:ext uri="{C183D7F6-B498-43B3-948B-1728B52AA6E4}">
                  <adec:decorative xmlns:adec="http://schemas.microsoft.com/office/drawing/2017/decorative" val="1"/>
                </a:ext>
              </a:extLst>
            </p:cNvPr>
            <p:cNvSpPr>
              <a:spLocks/>
            </p:cNvSpPr>
            <p:nvPr/>
          </p:nvSpPr>
          <p:spPr bwMode="auto">
            <a:xfrm>
              <a:off x="1227138" y="558482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1" name="Rectangle 82">
              <a:extLst>
                <a:ext uri="{FF2B5EF4-FFF2-40B4-BE49-F238E27FC236}">
                  <a16:creationId xmlns:a16="http://schemas.microsoft.com/office/drawing/2014/main" id="{F82ACE5F-AD30-4F43-9CA1-847AABB39F9E}"/>
                </a:ext>
                <a:ext uri="{C183D7F6-B498-43B3-948B-1728B52AA6E4}">
                  <adec:decorative xmlns:adec="http://schemas.microsoft.com/office/drawing/2017/decorative" val="1"/>
                </a:ext>
              </a:extLst>
            </p:cNvPr>
            <p:cNvSpPr>
              <a:spLocks noChangeArrowheads="1"/>
            </p:cNvSpPr>
            <p:nvPr/>
          </p:nvSpPr>
          <p:spPr bwMode="auto">
            <a:xfrm>
              <a:off x="792163" y="584200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2" name="Freeform 83">
              <a:extLst>
                <a:ext uri="{FF2B5EF4-FFF2-40B4-BE49-F238E27FC236}">
                  <a16:creationId xmlns:a16="http://schemas.microsoft.com/office/drawing/2014/main" id="{C5D70164-C056-49F7-89BA-C2DE06FF1A02}"/>
                </a:ext>
                <a:ext uri="{C183D7F6-B498-43B3-948B-1728B52AA6E4}">
                  <adec:decorative xmlns:adec="http://schemas.microsoft.com/office/drawing/2017/decorative" val="1"/>
                </a:ext>
              </a:extLst>
            </p:cNvPr>
            <p:cNvSpPr>
              <a:spLocks/>
            </p:cNvSpPr>
            <p:nvPr/>
          </p:nvSpPr>
          <p:spPr bwMode="auto">
            <a:xfrm>
              <a:off x="792163" y="584200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3" name="Rectangle 84">
              <a:extLst>
                <a:ext uri="{FF2B5EF4-FFF2-40B4-BE49-F238E27FC236}">
                  <a16:creationId xmlns:a16="http://schemas.microsoft.com/office/drawing/2014/main" id="{55596595-6E93-41F6-BC99-A8EC09FB0890}"/>
                </a:ext>
                <a:ext uri="{C183D7F6-B498-43B3-948B-1728B52AA6E4}">
                  <adec:decorative xmlns:adec="http://schemas.microsoft.com/office/drawing/2017/decorative" val="1"/>
                </a:ext>
              </a:extLst>
            </p:cNvPr>
            <p:cNvSpPr>
              <a:spLocks noChangeArrowheads="1"/>
            </p:cNvSpPr>
            <p:nvPr/>
          </p:nvSpPr>
          <p:spPr bwMode="auto">
            <a:xfrm>
              <a:off x="1084263" y="609917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4" name="Freeform 85">
              <a:extLst>
                <a:ext uri="{FF2B5EF4-FFF2-40B4-BE49-F238E27FC236}">
                  <a16:creationId xmlns:a16="http://schemas.microsoft.com/office/drawing/2014/main" id="{AEBDD2C1-69D5-468E-B147-199BDB3552EC}"/>
                </a:ext>
                <a:ext uri="{C183D7F6-B498-43B3-948B-1728B52AA6E4}">
                  <adec:decorative xmlns:adec="http://schemas.microsoft.com/office/drawing/2017/decorative" val="1"/>
                </a:ext>
              </a:extLst>
            </p:cNvPr>
            <p:cNvSpPr>
              <a:spLocks/>
            </p:cNvSpPr>
            <p:nvPr/>
          </p:nvSpPr>
          <p:spPr bwMode="auto">
            <a:xfrm>
              <a:off x="1084263" y="609917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5" name="Rectangle 86">
              <a:extLst>
                <a:ext uri="{FF2B5EF4-FFF2-40B4-BE49-F238E27FC236}">
                  <a16:creationId xmlns:a16="http://schemas.microsoft.com/office/drawing/2014/main" id="{A7AD9CC5-60F5-45DE-B14D-E608B8A112B6}"/>
                </a:ext>
                <a:ext uri="{C183D7F6-B498-43B3-948B-1728B52AA6E4}">
                  <adec:decorative xmlns:adec="http://schemas.microsoft.com/office/drawing/2017/decorative" val="1"/>
                </a:ext>
              </a:extLst>
            </p:cNvPr>
            <p:cNvSpPr>
              <a:spLocks noChangeArrowheads="1"/>
            </p:cNvSpPr>
            <p:nvPr/>
          </p:nvSpPr>
          <p:spPr bwMode="auto">
            <a:xfrm>
              <a:off x="915988" y="635635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6" name="Freeform 87">
              <a:extLst>
                <a:ext uri="{FF2B5EF4-FFF2-40B4-BE49-F238E27FC236}">
                  <a16:creationId xmlns:a16="http://schemas.microsoft.com/office/drawing/2014/main" id="{043A9D04-9333-43B7-92C7-95954381F588}"/>
                </a:ext>
                <a:ext uri="{C183D7F6-B498-43B3-948B-1728B52AA6E4}">
                  <adec:decorative xmlns:adec="http://schemas.microsoft.com/office/drawing/2017/decorative" val="1"/>
                </a:ext>
              </a:extLst>
            </p:cNvPr>
            <p:cNvSpPr>
              <a:spLocks/>
            </p:cNvSpPr>
            <p:nvPr/>
          </p:nvSpPr>
          <p:spPr bwMode="auto">
            <a:xfrm>
              <a:off x="915988" y="635635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7" name="Rectangle 88">
              <a:extLst>
                <a:ext uri="{FF2B5EF4-FFF2-40B4-BE49-F238E27FC236}">
                  <a16:creationId xmlns:a16="http://schemas.microsoft.com/office/drawing/2014/main" id="{8D4167B8-3C38-4FC4-BE3F-B84FEE7885D5}"/>
                </a:ext>
                <a:ext uri="{C183D7F6-B498-43B3-948B-1728B52AA6E4}">
                  <adec:decorative xmlns:adec="http://schemas.microsoft.com/office/drawing/2017/decorative" val="1"/>
                </a:ext>
              </a:extLst>
            </p:cNvPr>
            <p:cNvSpPr>
              <a:spLocks noChangeArrowheads="1"/>
            </p:cNvSpPr>
            <p:nvPr/>
          </p:nvSpPr>
          <p:spPr bwMode="auto">
            <a:xfrm>
              <a:off x="681038" y="558482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8" name="Freeform 89">
              <a:extLst>
                <a:ext uri="{FF2B5EF4-FFF2-40B4-BE49-F238E27FC236}">
                  <a16:creationId xmlns:a16="http://schemas.microsoft.com/office/drawing/2014/main" id="{6A9E7282-4B89-46C7-A5D8-AB8FD5184557}"/>
                </a:ext>
                <a:ext uri="{C183D7F6-B498-43B3-948B-1728B52AA6E4}">
                  <adec:decorative xmlns:adec="http://schemas.microsoft.com/office/drawing/2017/decorative" val="1"/>
                </a:ext>
              </a:extLst>
            </p:cNvPr>
            <p:cNvSpPr>
              <a:spLocks/>
            </p:cNvSpPr>
            <p:nvPr/>
          </p:nvSpPr>
          <p:spPr bwMode="auto">
            <a:xfrm>
              <a:off x="681038" y="558482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3" name="Rectangle 94">
              <a:extLst>
                <a:ext uri="{FF2B5EF4-FFF2-40B4-BE49-F238E27FC236}">
                  <a16:creationId xmlns:a16="http://schemas.microsoft.com/office/drawing/2014/main" id="{B48DA98B-7ED9-4D1E-A82A-0DEBD91B23C1}"/>
                </a:ext>
                <a:ext uri="{C183D7F6-B498-43B3-948B-1728B52AA6E4}">
                  <adec:decorative xmlns:adec="http://schemas.microsoft.com/office/drawing/2017/decorative" val="1"/>
                </a:ext>
              </a:extLst>
            </p:cNvPr>
            <p:cNvSpPr>
              <a:spLocks noChangeArrowheads="1"/>
            </p:cNvSpPr>
            <p:nvPr/>
          </p:nvSpPr>
          <p:spPr bwMode="auto">
            <a:xfrm>
              <a:off x="522288" y="584200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4" name="Freeform 95">
              <a:extLst>
                <a:ext uri="{FF2B5EF4-FFF2-40B4-BE49-F238E27FC236}">
                  <a16:creationId xmlns:a16="http://schemas.microsoft.com/office/drawing/2014/main" id="{6EA20030-225B-4E15-A67A-835BBC718E76}"/>
                </a:ext>
                <a:ext uri="{C183D7F6-B498-43B3-948B-1728B52AA6E4}">
                  <adec:decorative xmlns:adec="http://schemas.microsoft.com/office/drawing/2017/decorative" val="1"/>
                </a:ext>
              </a:extLst>
            </p:cNvPr>
            <p:cNvSpPr>
              <a:spLocks/>
            </p:cNvSpPr>
            <p:nvPr/>
          </p:nvSpPr>
          <p:spPr bwMode="auto">
            <a:xfrm>
              <a:off x="522288" y="584200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5" name="Rectangle 96">
              <a:extLst>
                <a:ext uri="{FF2B5EF4-FFF2-40B4-BE49-F238E27FC236}">
                  <a16:creationId xmlns:a16="http://schemas.microsoft.com/office/drawing/2014/main" id="{86332AF8-C610-450A-AC53-E84EA384529D}"/>
                </a:ext>
                <a:ext uri="{C183D7F6-B498-43B3-948B-1728B52AA6E4}">
                  <adec:decorative xmlns:adec="http://schemas.microsoft.com/office/drawing/2017/decorative" val="1"/>
                </a:ext>
              </a:extLst>
            </p:cNvPr>
            <p:cNvSpPr>
              <a:spLocks noChangeArrowheads="1"/>
            </p:cNvSpPr>
            <p:nvPr/>
          </p:nvSpPr>
          <p:spPr bwMode="auto">
            <a:xfrm>
              <a:off x="627063" y="6099176"/>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6" name="Freeform 97">
              <a:extLst>
                <a:ext uri="{FF2B5EF4-FFF2-40B4-BE49-F238E27FC236}">
                  <a16:creationId xmlns:a16="http://schemas.microsoft.com/office/drawing/2014/main" id="{63322761-C05B-4681-B7E2-CB7D5DE0DB41}"/>
                </a:ext>
                <a:ext uri="{C183D7F6-B498-43B3-948B-1728B52AA6E4}">
                  <adec:decorative xmlns:adec="http://schemas.microsoft.com/office/drawing/2017/decorative" val="1"/>
                </a:ext>
              </a:extLst>
            </p:cNvPr>
            <p:cNvSpPr>
              <a:spLocks/>
            </p:cNvSpPr>
            <p:nvPr/>
          </p:nvSpPr>
          <p:spPr bwMode="auto">
            <a:xfrm>
              <a:off x="627063" y="6099176"/>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7" name="Rectangle 98">
              <a:extLst>
                <a:ext uri="{FF2B5EF4-FFF2-40B4-BE49-F238E27FC236}">
                  <a16:creationId xmlns:a16="http://schemas.microsoft.com/office/drawing/2014/main" id="{CCC621BA-C467-4E8A-BD85-ED1B8251633D}"/>
                </a:ext>
                <a:ext uri="{C183D7F6-B498-43B3-948B-1728B52AA6E4}">
                  <adec:decorative xmlns:adec="http://schemas.microsoft.com/office/drawing/2017/decorative" val="1"/>
                </a:ext>
              </a:extLst>
            </p:cNvPr>
            <p:cNvSpPr>
              <a:spLocks noChangeArrowheads="1"/>
            </p:cNvSpPr>
            <p:nvPr/>
          </p:nvSpPr>
          <p:spPr bwMode="auto">
            <a:xfrm>
              <a:off x="566738" y="6356351"/>
              <a:ext cx="12700"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8" name="Freeform 99">
              <a:extLst>
                <a:ext uri="{FF2B5EF4-FFF2-40B4-BE49-F238E27FC236}">
                  <a16:creationId xmlns:a16="http://schemas.microsoft.com/office/drawing/2014/main" id="{00A93734-531C-4BD7-835B-54A21C1B9F23}"/>
                </a:ext>
                <a:ext uri="{C183D7F6-B498-43B3-948B-1728B52AA6E4}">
                  <adec:decorative xmlns:adec="http://schemas.microsoft.com/office/drawing/2017/decorative" val="1"/>
                </a:ext>
              </a:extLst>
            </p:cNvPr>
            <p:cNvSpPr>
              <a:spLocks/>
            </p:cNvSpPr>
            <p:nvPr/>
          </p:nvSpPr>
          <p:spPr bwMode="auto">
            <a:xfrm>
              <a:off x="566738" y="6356351"/>
              <a:ext cx="12700" cy="187325"/>
            </a:xfrm>
            <a:custGeom>
              <a:avLst/>
              <a:gdLst>
                <a:gd name="T0" fmla="*/ 0 w 8"/>
                <a:gd name="T1" fmla="*/ 0 h 118"/>
                <a:gd name="T2" fmla="*/ 0 w 8"/>
                <a:gd name="T3" fmla="*/ 118 h 118"/>
                <a:gd name="T4" fmla="*/ 8 w 8"/>
                <a:gd name="T5" fmla="*/ 118 h 118"/>
                <a:gd name="T6" fmla="*/ 8 w 8"/>
                <a:gd name="T7" fmla="*/ 0 h 118"/>
              </a:gdLst>
              <a:ahLst/>
              <a:cxnLst>
                <a:cxn ang="0">
                  <a:pos x="T0" y="T1"/>
                </a:cxn>
                <a:cxn ang="0">
                  <a:pos x="T2" y="T3"/>
                </a:cxn>
                <a:cxn ang="0">
                  <a:pos x="T4" y="T5"/>
                </a:cxn>
                <a:cxn ang="0">
                  <a:pos x="T6" y="T7"/>
                </a:cxn>
              </a:cxnLst>
              <a:rect l="0" t="0" r="r" b="b"/>
              <a:pathLst>
                <a:path w="8" h="118">
                  <a:moveTo>
                    <a:pt x="0" y="0"/>
                  </a:moveTo>
                  <a:lnTo>
                    <a:pt x="0" y="118"/>
                  </a:lnTo>
                  <a:lnTo>
                    <a:pt x="8" y="118"/>
                  </a:lnTo>
                  <a:lnTo>
                    <a:pt x="8"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5" name="Group 284" descr="banners">
            <a:extLst>
              <a:ext uri="{FF2B5EF4-FFF2-40B4-BE49-F238E27FC236}">
                <a16:creationId xmlns:a16="http://schemas.microsoft.com/office/drawing/2014/main" id="{196171E3-6802-404E-9D7F-340590400A3B}"/>
              </a:ext>
            </a:extLst>
          </p:cNvPr>
          <p:cNvGrpSpPr/>
          <p:nvPr/>
        </p:nvGrpSpPr>
        <p:grpSpPr>
          <a:xfrm>
            <a:off x="3785791" y="5112545"/>
            <a:ext cx="1382316" cy="1494234"/>
            <a:chOff x="350838" y="6816726"/>
            <a:chExt cx="1843088" cy="1992312"/>
          </a:xfrm>
        </p:grpSpPr>
        <p:sp>
          <p:nvSpPr>
            <p:cNvPr id="2" name="Freeform 238">
              <a:extLst>
                <a:ext uri="{FF2B5EF4-FFF2-40B4-BE49-F238E27FC236}">
                  <a16:creationId xmlns:a16="http://schemas.microsoft.com/office/drawing/2014/main" id="{3FFB5158-46AD-4EEE-AA38-F8E6FD1A0616}"/>
                </a:ext>
                <a:ext uri="{C183D7F6-B498-43B3-948B-1728B52AA6E4}">
                  <adec:decorative xmlns:adec="http://schemas.microsoft.com/office/drawing/2017/decorative" val="1"/>
                </a:ext>
              </a:extLst>
            </p:cNvPr>
            <p:cNvSpPr>
              <a:spLocks/>
            </p:cNvSpPr>
            <p:nvPr/>
          </p:nvSpPr>
          <p:spPr bwMode="auto">
            <a:xfrm>
              <a:off x="350838" y="8488363"/>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 name="Freeform 234">
              <a:extLst>
                <a:ext uri="{FF2B5EF4-FFF2-40B4-BE49-F238E27FC236}">
                  <a16:creationId xmlns:a16="http://schemas.microsoft.com/office/drawing/2014/main" id="{19B51087-2B40-4F63-93F6-2B690195BFD6}"/>
                </a:ext>
                <a:ext uri="{C183D7F6-B498-43B3-948B-1728B52AA6E4}">
                  <adec:decorative xmlns:adec="http://schemas.microsoft.com/office/drawing/2017/decorative" val="1"/>
                </a:ext>
              </a:extLst>
            </p:cNvPr>
            <p:cNvSpPr>
              <a:spLocks/>
            </p:cNvSpPr>
            <p:nvPr/>
          </p:nvSpPr>
          <p:spPr bwMode="auto">
            <a:xfrm>
              <a:off x="350838" y="8488363"/>
              <a:ext cx="504825" cy="320675"/>
            </a:xfrm>
            <a:custGeom>
              <a:avLst/>
              <a:gdLst>
                <a:gd name="T0" fmla="*/ 318 w 318"/>
                <a:gd name="T1" fmla="*/ 0 h 202"/>
                <a:gd name="T2" fmla="*/ 0 w 318"/>
                <a:gd name="T3" fmla="*/ 0 h 202"/>
                <a:gd name="T4" fmla="*/ 92 w 318"/>
                <a:gd name="T5" fmla="*/ 100 h 202"/>
                <a:gd name="T6" fmla="*/ 0 w 318"/>
                <a:gd name="T7" fmla="*/ 202 h 202"/>
                <a:gd name="T8" fmla="*/ 318 w 318"/>
                <a:gd name="T9" fmla="*/ 202 h 202"/>
                <a:gd name="T10" fmla="*/ 318 w 318"/>
                <a:gd name="T11" fmla="*/ 0 h 202"/>
              </a:gdLst>
              <a:ahLst/>
              <a:cxnLst>
                <a:cxn ang="0">
                  <a:pos x="T0" y="T1"/>
                </a:cxn>
                <a:cxn ang="0">
                  <a:pos x="T2" y="T3"/>
                </a:cxn>
                <a:cxn ang="0">
                  <a:pos x="T4" y="T5"/>
                </a:cxn>
                <a:cxn ang="0">
                  <a:pos x="T6" y="T7"/>
                </a:cxn>
                <a:cxn ang="0">
                  <a:pos x="T8" y="T9"/>
                </a:cxn>
                <a:cxn ang="0">
                  <a:pos x="T10" y="T11"/>
                </a:cxn>
              </a:cxnLst>
              <a:rect l="0" t="0" r="r" b="b"/>
              <a:pathLst>
                <a:path w="318" h="202">
                  <a:moveTo>
                    <a:pt x="318" y="0"/>
                  </a:moveTo>
                  <a:lnTo>
                    <a:pt x="0" y="0"/>
                  </a:lnTo>
                  <a:lnTo>
                    <a:pt x="92" y="100"/>
                  </a:lnTo>
                  <a:lnTo>
                    <a:pt x="0" y="202"/>
                  </a:lnTo>
                  <a:lnTo>
                    <a:pt x="318" y="202"/>
                  </a:lnTo>
                  <a:lnTo>
                    <a:pt x="31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 name="Freeform 7">
              <a:extLst>
                <a:ext uri="{FF2B5EF4-FFF2-40B4-BE49-F238E27FC236}">
                  <a16:creationId xmlns:a16="http://schemas.microsoft.com/office/drawing/2014/main" id="{98D254E3-599E-4343-BCB6-F50811BD14B6}"/>
                </a:ext>
                <a:ext uri="{C183D7F6-B498-43B3-948B-1728B52AA6E4}">
                  <adec:decorative xmlns:adec="http://schemas.microsoft.com/office/drawing/2017/decorative" val="1"/>
                </a:ext>
              </a:extLst>
            </p:cNvPr>
            <p:cNvSpPr>
              <a:spLocks/>
            </p:cNvSpPr>
            <p:nvPr/>
          </p:nvSpPr>
          <p:spPr bwMode="auto">
            <a:xfrm>
              <a:off x="350838" y="6972301"/>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 name="Freeform 8">
              <a:extLst>
                <a:ext uri="{FF2B5EF4-FFF2-40B4-BE49-F238E27FC236}">
                  <a16:creationId xmlns:a16="http://schemas.microsoft.com/office/drawing/2014/main" id="{B99866E6-38C2-47BA-ACC2-8747C169C4AC}"/>
                </a:ext>
                <a:ext uri="{C183D7F6-B498-43B3-948B-1728B52AA6E4}">
                  <adec:decorative xmlns:adec="http://schemas.microsoft.com/office/drawing/2017/decorative" val="1"/>
                </a:ext>
              </a:extLst>
            </p:cNvPr>
            <p:cNvSpPr>
              <a:spLocks/>
            </p:cNvSpPr>
            <p:nvPr/>
          </p:nvSpPr>
          <p:spPr bwMode="auto">
            <a:xfrm>
              <a:off x="350838" y="6972301"/>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 name="Freeform 10">
              <a:extLst>
                <a:ext uri="{FF2B5EF4-FFF2-40B4-BE49-F238E27FC236}">
                  <a16:creationId xmlns:a16="http://schemas.microsoft.com/office/drawing/2014/main" id="{A11BC43F-8B8C-42FA-B1D1-9816C25F8B81}"/>
                </a:ext>
                <a:ext uri="{C183D7F6-B498-43B3-948B-1728B52AA6E4}">
                  <adec:decorative xmlns:adec="http://schemas.microsoft.com/office/drawing/2017/decorative" val="1"/>
                </a:ext>
              </a:extLst>
            </p:cNvPr>
            <p:cNvSpPr>
              <a:spLocks/>
            </p:cNvSpPr>
            <p:nvPr/>
          </p:nvSpPr>
          <p:spPr bwMode="auto">
            <a:xfrm>
              <a:off x="350838" y="6972301"/>
              <a:ext cx="504825" cy="320675"/>
            </a:xfrm>
            <a:custGeom>
              <a:avLst/>
              <a:gdLst>
                <a:gd name="T0" fmla="*/ 318 w 318"/>
                <a:gd name="T1" fmla="*/ 0 h 202"/>
                <a:gd name="T2" fmla="*/ 0 w 318"/>
                <a:gd name="T3" fmla="*/ 0 h 202"/>
                <a:gd name="T4" fmla="*/ 92 w 318"/>
                <a:gd name="T5" fmla="*/ 100 h 202"/>
                <a:gd name="T6" fmla="*/ 0 w 318"/>
                <a:gd name="T7" fmla="*/ 202 h 202"/>
                <a:gd name="T8" fmla="*/ 318 w 318"/>
                <a:gd name="T9" fmla="*/ 202 h 202"/>
                <a:gd name="T10" fmla="*/ 318 w 318"/>
                <a:gd name="T11" fmla="*/ 0 h 202"/>
              </a:gdLst>
              <a:ahLst/>
              <a:cxnLst>
                <a:cxn ang="0">
                  <a:pos x="T0" y="T1"/>
                </a:cxn>
                <a:cxn ang="0">
                  <a:pos x="T2" y="T3"/>
                </a:cxn>
                <a:cxn ang="0">
                  <a:pos x="T4" y="T5"/>
                </a:cxn>
                <a:cxn ang="0">
                  <a:pos x="T6" y="T7"/>
                </a:cxn>
                <a:cxn ang="0">
                  <a:pos x="T8" y="T9"/>
                </a:cxn>
                <a:cxn ang="0">
                  <a:pos x="T10" y="T11"/>
                </a:cxn>
              </a:cxnLst>
              <a:rect l="0" t="0" r="r" b="b"/>
              <a:pathLst>
                <a:path w="318" h="202">
                  <a:moveTo>
                    <a:pt x="318" y="0"/>
                  </a:moveTo>
                  <a:lnTo>
                    <a:pt x="0" y="0"/>
                  </a:lnTo>
                  <a:lnTo>
                    <a:pt x="92" y="100"/>
                  </a:lnTo>
                  <a:lnTo>
                    <a:pt x="0" y="202"/>
                  </a:lnTo>
                  <a:lnTo>
                    <a:pt x="318" y="202"/>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5" name="Freeform 226">
              <a:extLst>
                <a:ext uri="{FF2B5EF4-FFF2-40B4-BE49-F238E27FC236}">
                  <a16:creationId xmlns:a16="http://schemas.microsoft.com/office/drawing/2014/main" id="{AC8DFF3E-079D-439D-BD01-0B931D16840C}"/>
                </a:ext>
                <a:ext uri="{C183D7F6-B498-43B3-948B-1728B52AA6E4}">
                  <adec:decorative xmlns:adec="http://schemas.microsoft.com/office/drawing/2017/decorative" val="1"/>
                </a:ext>
              </a:extLst>
            </p:cNvPr>
            <p:cNvSpPr>
              <a:spLocks/>
            </p:cNvSpPr>
            <p:nvPr/>
          </p:nvSpPr>
          <p:spPr bwMode="auto">
            <a:xfrm>
              <a:off x="350838" y="7477126"/>
              <a:ext cx="504825" cy="319088"/>
            </a:xfrm>
            <a:custGeom>
              <a:avLst/>
              <a:gdLst>
                <a:gd name="T0" fmla="*/ 0 w 318"/>
                <a:gd name="T1" fmla="*/ 201 h 201"/>
                <a:gd name="T2" fmla="*/ 318 w 318"/>
                <a:gd name="T3" fmla="*/ 201 h 201"/>
                <a:gd name="T4" fmla="*/ 318 w 318"/>
                <a:gd name="T5" fmla="*/ 0 h 201"/>
                <a:gd name="T6" fmla="*/ 0 w 318"/>
                <a:gd name="T7" fmla="*/ 0 h 201"/>
                <a:gd name="T8" fmla="*/ 92 w 318"/>
                <a:gd name="T9" fmla="*/ 101 h 201"/>
                <a:gd name="T10" fmla="*/ 0 w 318"/>
                <a:gd name="T11" fmla="*/ 201 h 201"/>
              </a:gdLst>
              <a:ahLst/>
              <a:cxnLst>
                <a:cxn ang="0">
                  <a:pos x="T0" y="T1"/>
                </a:cxn>
                <a:cxn ang="0">
                  <a:pos x="T2" y="T3"/>
                </a:cxn>
                <a:cxn ang="0">
                  <a:pos x="T4" y="T5"/>
                </a:cxn>
                <a:cxn ang="0">
                  <a:pos x="T6" y="T7"/>
                </a:cxn>
                <a:cxn ang="0">
                  <a:pos x="T8" y="T9"/>
                </a:cxn>
                <a:cxn ang="0">
                  <a:pos x="T10" y="T11"/>
                </a:cxn>
              </a:cxnLst>
              <a:rect l="0" t="0" r="r" b="b"/>
              <a:pathLst>
                <a:path w="318" h="201">
                  <a:moveTo>
                    <a:pt x="0" y="201"/>
                  </a:moveTo>
                  <a:lnTo>
                    <a:pt x="318" y="201"/>
                  </a:lnTo>
                  <a:lnTo>
                    <a:pt x="318" y="0"/>
                  </a:lnTo>
                  <a:lnTo>
                    <a:pt x="0" y="0"/>
                  </a:lnTo>
                  <a:lnTo>
                    <a:pt x="92" y="101"/>
                  </a:lnTo>
                  <a:lnTo>
                    <a:pt x="0" y="20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6" name="Freeform 227">
              <a:extLst>
                <a:ext uri="{FF2B5EF4-FFF2-40B4-BE49-F238E27FC236}">
                  <a16:creationId xmlns:a16="http://schemas.microsoft.com/office/drawing/2014/main" id="{E5B47973-A87F-4C02-B751-5DEF7C07E014}"/>
                </a:ext>
                <a:ext uri="{C183D7F6-B498-43B3-948B-1728B52AA6E4}">
                  <adec:decorative xmlns:adec="http://schemas.microsoft.com/office/drawing/2017/decorative" val="1"/>
                </a:ext>
              </a:extLst>
            </p:cNvPr>
            <p:cNvSpPr>
              <a:spLocks/>
            </p:cNvSpPr>
            <p:nvPr/>
          </p:nvSpPr>
          <p:spPr bwMode="auto">
            <a:xfrm>
              <a:off x="350838" y="7477126"/>
              <a:ext cx="504825" cy="319088"/>
            </a:xfrm>
            <a:custGeom>
              <a:avLst/>
              <a:gdLst>
                <a:gd name="T0" fmla="*/ 0 w 318"/>
                <a:gd name="T1" fmla="*/ 201 h 201"/>
                <a:gd name="T2" fmla="*/ 318 w 318"/>
                <a:gd name="T3" fmla="*/ 201 h 201"/>
                <a:gd name="T4" fmla="*/ 318 w 318"/>
                <a:gd name="T5" fmla="*/ 0 h 201"/>
                <a:gd name="T6" fmla="*/ 0 w 318"/>
                <a:gd name="T7" fmla="*/ 0 h 201"/>
                <a:gd name="T8" fmla="*/ 92 w 318"/>
                <a:gd name="T9" fmla="*/ 101 h 201"/>
                <a:gd name="T10" fmla="*/ 0 w 318"/>
                <a:gd name="T11" fmla="*/ 201 h 201"/>
              </a:gdLst>
              <a:ahLst/>
              <a:cxnLst>
                <a:cxn ang="0">
                  <a:pos x="T0" y="T1"/>
                </a:cxn>
                <a:cxn ang="0">
                  <a:pos x="T2" y="T3"/>
                </a:cxn>
                <a:cxn ang="0">
                  <a:pos x="T4" y="T5"/>
                </a:cxn>
                <a:cxn ang="0">
                  <a:pos x="T6" y="T7"/>
                </a:cxn>
                <a:cxn ang="0">
                  <a:pos x="T8" y="T9"/>
                </a:cxn>
                <a:cxn ang="0">
                  <a:pos x="T10" y="T11"/>
                </a:cxn>
              </a:cxnLst>
              <a:rect l="0" t="0" r="r" b="b"/>
              <a:pathLst>
                <a:path w="318" h="201">
                  <a:moveTo>
                    <a:pt x="0" y="201"/>
                  </a:moveTo>
                  <a:lnTo>
                    <a:pt x="318" y="201"/>
                  </a:lnTo>
                  <a:lnTo>
                    <a:pt x="318" y="0"/>
                  </a:lnTo>
                  <a:lnTo>
                    <a:pt x="0" y="0"/>
                  </a:lnTo>
                  <a:lnTo>
                    <a:pt x="92" y="101"/>
                  </a:lnTo>
                  <a:lnTo>
                    <a:pt x="0" y="2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7" name="Freeform 229">
              <a:extLst>
                <a:ext uri="{FF2B5EF4-FFF2-40B4-BE49-F238E27FC236}">
                  <a16:creationId xmlns:a16="http://schemas.microsoft.com/office/drawing/2014/main" id="{F3F65EF1-A85F-41C7-9F35-21D5C2FE3092}"/>
                </a:ext>
                <a:ext uri="{C183D7F6-B498-43B3-948B-1728B52AA6E4}">
                  <adec:decorative xmlns:adec="http://schemas.microsoft.com/office/drawing/2017/decorative" val="1"/>
                </a:ext>
              </a:extLst>
            </p:cNvPr>
            <p:cNvSpPr>
              <a:spLocks/>
            </p:cNvSpPr>
            <p:nvPr/>
          </p:nvSpPr>
          <p:spPr bwMode="auto">
            <a:xfrm>
              <a:off x="350838" y="7477126"/>
              <a:ext cx="504825" cy="319088"/>
            </a:xfrm>
            <a:custGeom>
              <a:avLst/>
              <a:gdLst>
                <a:gd name="T0" fmla="*/ 318 w 318"/>
                <a:gd name="T1" fmla="*/ 0 h 201"/>
                <a:gd name="T2" fmla="*/ 0 w 318"/>
                <a:gd name="T3" fmla="*/ 0 h 201"/>
                <a:gd name="T4" fmla="*/ 92 w 318"/>
                <a:gd name="T5" fmla="*/ 101 h 201"/>
                <a:gd name="T6" fmla="*/ 0 w 318"/>
                <a:gd name="T7" fmla="*/ 201 h 201"/>
                <a:gd name="T8" fmla="*/ 318 w 318"/>
                <a:gd name="T9" fmla="*/ 201 h 201"/>
                <a:gd name="T10" fmla="*/ 318 w 318"/>
                <a:gd name="T11" fmla="*/ 0 h 201"/>
              </a:gdLst>
              <a:ahLst/>
              <a:cxnLst>
                <a:cxn ang="0">
                  <a:pos x="T0" y="T1"/>
                </a:cxn>
                <a:cxn ang="0">
                  <a:pos x="T2" y="T3"/>
                </a:cxn>
                <a:cxn ang="0">
                  <a:pos x="T4" y="T5"/>
                </a:cxn>
                <a:cxn ang="0">
                  <a:pos x="T6" y="T7"/>
                </a:cxn>
                <a:cxn ang="0">
                  <a:pos x="T8" y="T9"/>
                </a:cxn>
                <a:cxn ang="0">
                  <a:pos x="T10" y="T11"/>
                </a:cxn>
              </a:cxnLst>
              <a:rect l="0" t="0" r="r" b="b"/>
              <a:pathLst>
                <a:path w="318" h="201">
                  <a:moveTo>
                    <a:pt x="318" y="0"/>
                  </a:moveTo>
                  <a:lnTo>
                    <a:pt x="0" y="0"/>
                  </a:lnTo>
                  <a:lnTo>
                    <a:pt x="92" y="101"/>
                  </a:lnTo>
                  <a:lnTo>
                    <a:pt x="0" y="201"/>
                  </a:lnTo>
                  <a:lnTo>
                    <a:pt x="318" y="201"/>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8" name="Freeform 232">
              <a:extLst>
                <a:ext uri="{FF2B5EF4-FFF2-40B4-BE49-F238E27FC236}">
                  <a16:creationId xmlns:a16="http://schemas.microsoft.com/office/drawing/2014/main" id="{8DC3FA87-A856-4D06-90FC-508D4096161E}"/>
                </a:ext>
                <a:ext uri="{C183D7F6-B498-43B3-948B-1728B52AA6E4}">
                  <adec:decorative xmlns:adec="http://schemas.microsoft.com/office/drawing/2017/decorative" val="1"/>
                </a:ext>
              </a:extLst>
            </p:cNvPr>
            <p:cNvSpPr>
              <a:spLocks/>
            </p:cNvSpPr>
            <p:nvPr/>
          </p:nvSpPr>
          <p:spPr bwMode="auto">
            <a:xfrm>
              <a:off x="350838" y="7983538"/>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9" name="Freeform 233">
              <a:extLst>
                <a:ext uri="{FF2B5EF4-FFF2-40B4-BE49-F238E27FC236}">
                  <a16:creationId xmlns:a16="http://schemas.microsoft.com/office/drawing/2014/main" id="{F6D3DFE4-A879-4E8D-9509-D92FE4FA8515}"/>
                </a:ext>
                <a:ext uri="{C183D7F6-B498-43B3-948B-1728B52AA6E4}">
                  <adec:decorative xmlns:adec="http://schemas.microsoft.com/office/drawing/2017/decorative" val="1"/>
                </a:ext>
              </a:extLst>
            </p:cNvPr>
            <p:cNvSpPr>
              <a:spLocks/>
            </p:cNvSpPr>
            <p:nvPr/>
          </p:nvSpPr>
          <p:spPr bwMode="auto">
            <a:xfrm>
              <a:off x="350838" y="7983538"/>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0" name="Freeform 235">
              <a:extLst>
                <a:ext uri="{FF2B5EF4-FFF2-40B4-BE49-F238E27FC236}">
                  <a16:creationId xmlns:a16="http://schemas.microsoft.com/office/drawing/2014/main" id="{9BAC0E6D-F564-4B57-9658-FF7CD3D3D107}"/>
                </a:ext>
                <a:ext uri="{C183D7F6-B498-43B3-948B-1728B52AA6E4}">
                  <adec:decorative xmlns:adec="http://schemas.microsoft.com/office/drawing/2017/decorative" val="1"/>
                </a:ext>
              </a:extLst>
            </p:cNvPr>
            <p:cNvSpPr>
              <a:spLocks/>
            </p:cNvSpPr>
            <p:nvPr/>
          </p:nvSpPr>
          <p:spPr bwMode="auto">
            <a:xfrm>
              <a:off x="350838" y="7983538"/>
              <a:ext cx="504825" cy="320675"/>
            </a:xfrm>
            <a:custGeom>
              <a:avLst/>
              <a:gdLst>
                <a:gd name="T0" fmla="*/ 318 w 318"/>
                <a:gd name="T1" fmla="*/ 0 h 202"/>
                <a:gd name="T2" fmla="*/ 0 w 318"/>
                <a:gd name="T3" fmla="*/ 0 h 202"/>
                <a:gd name="T4" fmla="*/ 92 w 318"/>
                <a:gd name="T5" fmla="*/ 100 h 202"/>
                <a:gd name="T6" fmla="*/ 0 w 318"/>
                <a:gd name="T7" fmla="*/ 202 h 202"/>
                <a:gd name="T8" fmla="*/ 318 w 318"/>
                <a:gd name="T9" fmla="*/ 202 h 202"/>
                <a:gd name="T10" fmla="*/ 318 w 318"/>
                <a:gd name="T11" fmla="*/ 0 h 202"/>
              </a:gdLst>
              <a:ahLst/>
              <a:cxnLst>
                <a:cxn ang="0">
                  <a:pos x="T0" y="T1"/>
                </a:cxn>
                <a:cxn ang="0">
                  <a:pos x="T2" y="T3"/>
                </a:cxn>
                <a:cxn ang="0">
                  <a:pos x="T4" y="T5"/>
                </a:cxn>
                <a:cxn ang="0">
                  <a:pos x="T6" y="T7"/>
                </a:cxn>
                <a:cxn ang="0">
                  <a:pos x="T8" y="T9"/>
                </a:cxn>
                <a:cxn ang="0">
                  <a:pos x="T10" y="T11"/>
                </a:cxn>
              </a:cxnLst>
              <a:rect l="0" t="0" r="r" b="b"/>
              <a:pathLst>
                <a:path w="318" h="202">
                  <a:moveTo>
                    <a:pt x="318" y="0"/>
                  </a:moveTo>
                  <a:lnTo>
                    <a:pt x="0" y="0"/>
                  </a:lnTo>
                  <a:lnTo>
                    <a:pt x="92" y="100"/>
                  </a:lnTo>
                  <a:lnTo>
                    <a:pt x="0" y="202"/>
                  </a:lnTo>
                  <a:lnTo>
                    <a:pt x="318" y="202"/>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1" name="Freeform 239">
              <a:extLst>
                <a:ext uri="{FF2B5EF4-FFF2-40B4-BE49-F238E27FC236}">
                  <a16:creationId xmlns:a16="http://schemas.microsoft.com/office/drawing/2014/main" id="{B745F0F1-4103-45A2-82D3-0E692C2D1005}"/>
                </a:ext>
                <a:ext uri="{C183D7F6-B498-43B3-948B-1728B52AA6E4}">
                  <adec:decorative xmlns:adec="http://schemas.microsoft.com/office/drawing/2017/decorative" val="1"/>
                </a:ext>
              </a:extLst>
            </p:cNvPr>
            <p:cNvSpPr>
              <a:spLocks/>
            </p:cNvSpPr>
            <p:nvPr/>
          </p:nvSpPr>
          <p:spPr bwMode="auto">
            <a:xfrm>
              <a:off x="350838" y="8488363"/>
              <a:ext cx="504825" cy="320675"/>
            </a:xfrm>
            <a:custGeom>
              <a:avLst/>
              <a:gdLst>
                <a:gd name="T0" fmla="*/ 0 w 318"/>
                <a:gd name="T1" fmla="*/ 202 h 202"/>
                <a:gd name="T2" fmla="*/ 318 w 318"/>
                <a:gd name="T3" fmla="*/ 202 h 202"/>
                <a:gd name="T4" fmla="*/ 318 w 318"/>
                <a:gd name="T5" fmla="*/ 0 h 202"/>
                <a:gd name="T6" fmla="*/ 0 w 318"/>
                <a:gd name="T7" fmla="*/ 0 h 202"/>
                <a:gd name="T8" fmla="*/ 92 w 318"/>
                <a:gd name="T9" fmla="*/ 100 h 202"/>
                <a:gd name="T10" fmla="*/ 0 w 318"/>
                <a:gd name="T11" fmla="*/ 202 h 202"/>
              </a:gdLst>
              <a:ahLst/>
              <a:cxnLst>
                <a:cxn ang="0">
                  <a:pos x="T0" y="T1"/>
                </a:cxn>
                <a:cxn ang="0">
                  <a:pos x="T2" y="T3"/>
                </a:cxn>
                <a:cxn ang="0">
                  <a:pos x="T4" y="T5"/>
                </a:cxn>
                <a:cxn ang="0">
                  <a:pos x="T6" y="T7"/>
                </a:cxn>
                <a:cxn ang="0">
                  <a:pos x="T8" y="T9"/>
                </a:cxn>
                <a:cxn ang="0">
                  <a:pos x="T10" y="T11"/>
                </a:cxn>
              </a:cxnLst>
              <a:rect l="0" t="0" r="r" b="b"/>
              <a:pathLst>
                <a:path w="318" h="202">
                  <a:moveTo>
                    <a:pt x="0" y="202"/>
                  </a:moveTo>
                  <a:lnTo>
                    <a:pt x="318" y="202"/>
                  </a:lnTo>
                  <a:lnTo>
                    <a:pt x="318" y="0"/>
                  </a:lnTo>
                  <a:lnTo>
                    <a:pt x="0" y="0"/>
                  </a:lnTo>
                  <a:lnTo>
                    <a:pt x="92" y="100"/>
                  </a:lnTo>
                  <a:lnTo>
                    <a:pt x="0" y="2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2" name="Freeform 241">
              <a:extLst>
                <a:ext uri="{FF2B5EF4-FFF2-40B4-BE49-F238E27FC236}">
                  <a16:creationId xmlns:a16="http://schemas.microsoft.com/office/drawing/2014/main" id="{CFA96038-4092-486F-802C-33C7234BA042}"/>
                </a:ext>
                <a:ext uri="{C183D7F6-B498-43B3-948B-1728B52AA6E4}">
                  <adec:decorative xmlns:adec="http://schemas.microsoft.com/office/drawing/2017/decorative" val="1"/>
                </a:ext>
              </a:extLst>
            </p:cNvPr>
            <p:cNvSpPr>
              <a:spLocks noEditPoints="1"/>
            </p:cNvSpPr>
            <p:nvPr/>
          </p:nvSpPr>
          <p:spPr bwMode="auto">
            <a:xfrm>
              <a:off x="350838" y="8475663"/>
              <a:ext cx="504825" cy="320675"/>
            </a:xfrm>
            <a:custGeom>
              <a:avLst/>
              <a:gdLst>
                <a:gd name="T0" fmla="*/ 88 w 318"/>
                <a:gd name="T1" fmla="*/ 104 h 202"/>
                <a:gd name="T2" fmla="*/ 0 w 318"/>
                <a:gd name="T3" fmla="*/ 202 h 202"/>
                <a:gd name="T4" fmla="*/ 8 w 318"/>
                <a:gd name="T5" fmla="*/ 202 h 202"/>
                <a:gd name="T6" fmla="*/ 92 w 318"/>
                <a:gd name="T7" fmla="*/ 108 h 202"/>
                <a:gd name="T8" fmla="*/ 88 w 318"/>
                <a:gd name="T9" fmla="*/ 104 h 202"/>
                <a:gd name="T10" fmla="*/ 318 w 318"/>
                <a:gd name="T11" fmla="*/ 0 h 202"/>
                <a:gd name="T12" fmla="*/ 0 w 318"/>
                <a:gd name="T13" fmla="*/ 0 h 202"/>
                <a:gd name="T14" fmla="*/ 8 w 318"/>
                <a:gd name="T15" fmla="*/ 8 h 202"/>
                <a:gd name="T16" fmla="*/ 318 w 318"/>
                <a:gd name="T17" fmla="*/ 8 h 202"/>
                <a:gd name="T18" fmla="*/ 318 w 318"/>
                <a:gd name="T19" fmla="*/ 202 h 202"/>
                <a:gd name="T20" fmla="*/ 318 w 318"/>
                <a:gd name="T2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202">
                  <a:moveTo>
                    <a:pt x="88" y="104"/>
                  </a:moveTo>
                  <a:lnTo>
                    <a:pt x="0" y="202"/>
                  </a:lnTo>
                  <a:lnTo>
                    <a:pt x="8" y="202"/>
                  </a:lnTo>
                  <a:lnTo>
                    <a:pt x="92" y="108"/>
                  </a:lnTo>
                  <a:lnTo>
                    <a:pt x="88" y="104"/>
                  </a:lnTo>
                  <a:moveTo>
                    <a:pt x="318" y="0"/>
                  </a:moveTo>
                  <a:lnTo>
                    <a:pt x="0" y="0"/>
                  </a:lnTo>
                  <a:lnTo>
                    <a:pt x="8" y="8"/>
                  </a:lnTo>
                  <a:lnTo>
                    <a:pt x="318" y="8"/>
                  </a:lnTo>
                  <a:lnTo>
                    <a:pt x="318" y="202"/>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3" name="Freeform 243">
              <a:extLst>
                <a:ext uri="{FF2B5EF4-FFF2-40B4-BE49-F238E27FC236}">
                  <a16:creationId xmlns:a16="http://schemas.microsoft.com/office/drawing/2014/main" id="{BFD6A575-3E57-47D6-86C6-01F67ADA4DFE}"/>
                </a:ext>
                <a:ext uri="{C183D7F6-B498-43B3-948B-1728B52AA6E4}">
                  <adec:decorative xmlns:adec="http://schemas.microsoft.com/office/drawing/2017/decorative" val="1"/>
                </a:ext>
              </a:extLst>
            </p:cNvPr>
            <p:cNvSpPr>
              <a:spLocks/>
            </p:cNvSpPr>
            <p:nvPr/>
          </p:nvSpPr>
          <p:spPr bwMode="auto">
            <a:xfrm>
              <a:off x="363538" y="8488363"/>
              <a:ext cx="492125" cy="307975"/>
            </a:xfrm>
            <a:custGeom>
              <a:avLst/>
              <a:gdLst>
                <a:gd name="T0" fmla="*/ 310 w 310"/>
                <a:gd name="T1" fmla="*/ 0 h 194"/>
                <a:gd name="T2" fmla="*/ 0 w 310"/>
                <a:gd name="T3" fmla="*/ 0 h 194"/>
                <a:gd name="T4" fmla="*/ 84 w 310"/>
                <a:gd name="T5" fmla="*/ 92 h 194"/>
                <a:gd name="T6" fmla="*/ 80 w 310"/>
                <a:gd name="T7" fmla="*/ 96 h 194"/>
                <a:gd name="T8" fmla="*/ 84 w 310"/>
                <a:gd name="T9" fmla="*/ 100 h 194"/>
                <a:gd name="T10" fmla="*/ 0 w 310"/>
                <a:gd name="T11" fmla="*/ 194 h 194"/>
                <a:gd name="T12" fmla="*/ 310 w 310"/>
                <a:gd name="T13" fmla="*/ 194 h 194"/>
                <a:gd name="T14" fmla="*/ 310 w 310"/>
                <a:gd name="T15" fmla="*/ 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 h="194">
                  <a:moveTo>
                    <a:pt x="310" y="0"/>
                  </a:moveTo>
                  <a:lnTo>
                    <a:pt x="0" y="0"/>
                  </a:lnTo>
                  <a:lnTo>
                    <a:pt x="84" y="92"/>
                  </a:lnTo>
                  <a:lnTo>
                    <a:pt x="80" y="96"/>
                  </a:lnTo>
                  <a:lnTo>
                    <a:pt x="84" y="100"/>
                  </a:lnTo>
                  <a:lnTo>
                    <a:pt x="0" y="194"/>
                  </a:lnTo>
                  <a:lnTo>
                    <a:pt x="310" y="194"/>
                  </a:lnTo>
                  <a:lnTo>
                    <a:pt x="3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8" name="Freeform 9">
              <a:extLst>
                <a:ext uri="{FF2B5EF4-FFF2-40B4-BE49-F238E27FC236}">
                  <a16:creationId xmlns:a16="http://schemas.microsoft.com/office/drawing/2014/main" id="{80E4A494-EF8F-495D-BCB9-2DDA444B43A7}"/>
                </a:ext>
                <a:ext uri="{C183D7F6-B498-43B3-948B-1728B52AA6E4}">
                  <adec:decorative xmlns:adec="http://schemas.microsoft.com/office/drawing/2017/decorative" val="1"/>
                </a:ext>
              </a:extLst>
            </p:cNvPr>
            <p:cNvSpPr>
              <a:spLocks/>
            </p:cNvSpPr>
            <p:nvPr/>
          </p:nvSpPr>
          <p:spPr bwMode="auto">
            <a:xfrm>
              <a:off x="350838" y="6972301"/>
              <a:ext cx="504825" cy="320675"/>
            </a:xfrm>
            <a:custGeom>
              <a:avLst/>
              <a:gdLst>
                <a:gd name="T0" fmla="*/ 318 w 318"/>
                <a:gd name="T1" fmla="*/ 0 h 202"/>
                <a:gd name="T2" fmla="*/ 0 w 318"/>
                <a:gd name="T3" fmla="*/ 0 h 202"/>
                <a:gd name="T4" fmla="*/ 92 w 318"/>
                <a:gd name="T5" fmla="*/ 100 h 202"/>
                <a:gd name="T6" fmla="*/ 0 w 318"/>
                <a:gd name="T7" fmla="*/ 202 h 202"/>
                <a:gd name="T8" fmla="*/ 318 w 318"/>
                <a:gd name="T9" fmla="*/ 202 h 202"/>
                <a:gd name="T10" fmla="*/ 318 w 318"/>
                <a:gd name="T11" fmla="*/ 0 h 202"/>
              </a:gdLst>
              <a:ahLst/>
              <a:cxnLst>
                <a:cxn ang="0">
                  <a:pos x="T0" y="T1"/>
                </a:cxn>
                <a:cxn ang="0">
                  <a:pos x="T2" y="T3"/>
                </a:cxn>
                <a:cxn ang="0">
                  <a:pos x="T4" y="T5"/>
                </a:cxn>
                <a:cxn ang="0">
                  <a:pos x="T6" y="T7"/>
                </a:cxn>
                <a:cxn ang="0">
                  <a:pos x="T8" y="T9"/>
                </a:cxn>
                <a:cxn ang="0">
                  <a:pos x="T10" y="T11"/>
                </a:cxn>
              </a:cxnLst>
              <a:rect l="0" t="0" r="r" b="b"/>
              <a:pathLst>
                <a:path w="318" h="202">
                  <a:moveTo>
                    <a:pt x="318" y="0"/>
                  </a:moveTo>
                  <a:lnTo>
                    <a:pt x="0" y="0"/>
                  </a:lnTo>
                  <a:lnTo>
                    <a:pt x="92" y="100"/>
                  </a:lnTo>
                  <a:lnTo>
                    <a:pt x="0" y="202"/>
                  </a:lnTo>
                  <a:lnTo>
                    <a:pt x="318" y="202"/>
                  </a:lnTo>
                  <a:lnTo>
                    <a:pt x="31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9" name="Freeform 11">
              <a:extLst>
                <a:ext uri="{FF2B5EF4-FFF2-40B4-BE49-F238E27FC236}">
                  <a16:creationId xmlns:a16="http://schemas.microsoft.com/office/drawing/2014/main" id="{12F657E6-02E8-40BF-A805-C8C424EFF8E0}"/>
                </a:ext>
                <a:ext uri="{C183D7F6-B498-43B3-948B-1728B52AA6E4}">
                  <adec:decorative xmlns:adec="http://schemas.microsoft.com/office/drawing/2017/decorative" val="1"/>
                </a:ext>
              </a:extLst>
            </p:cNvPr>
            <p:cNvSpPr>
              <a:spLocks/>
            </p:cNvSpPr>
            <p:nvPr/>
          </p:nvSpPr>
          <p:spPr bwMode="auto">
            <a:xfrm>
              <a:off x="661988" y="6816726"/>
              <a:ext cx="193675" cy="476250"/>
            </a:xfrm>
            <a:custGeom>
              <a:avLst/>
              <a:gdLst>
                <a:gd name="T0" fmla="*/ 122 w 122"/>
                <a:gd name="T1" fmla="*/ 98 h 300"/>
                <a:gd name="T2" fmla="*/ 122 w 122"/>
                <a:gd name="T3" fmla="*/ 300 h 300"/>
                <a:gd name="T4" fmla="*/ 0 w 122"/>
                <a:gd name="T5" fmla="*/ 202 h 300"/>
                <a:gd name="T6" fmla="*/ 0 w 122"/>
                <a:gd name="T7" fmla="*/ 0 h 300"/>
                <a:gd name="T8" fmla="*/ 122 w 122"/>
                <a:gd name="T9" fmla="*/ 98 h 300"/>
              </a:gdLst>
              <a:ahLst/>
              <a:cxnLst>
                <a:cxn ang="0">
                  <a:pos x="T0" y="T1"/>
                </a:cxn>
                <a:cxn ang="0">
                  <a:pos x="T2" y="T3"/>
                </a:cxn>
                <a:cxn ang="0">
                  <a:pos x="T4" y="T5"/>
                </a:cxn>
                <a:cxn ang="0">
                  <a:pos x="T6" y="T7"/>
                </a:cxn>
                <a:cxn ang="0">
                  <a:pos x="T8" y="T9"/>
                </a:cxn>
              </a:cxnLst>
              <a:rect l="0" t="0" r="r" b="b"/>
              <a:pathLst>
                <a:path w="122" h="300">
                  <a:moveTo>
                    <a:pt x="122" y="98"/>
                  </a:moveTo>
                  <a:lnTo>
                    <a:pt x="122" y="300"/>
                  </a:lnTo>
                  <a:lnTo>
                    <a:pt x="0" y="202"/>
                  </a:lnTo>
                  <a:lnTo>
                    <a:pt x="0" y="0"/>
                  </a:lnTo>
                  <a:lnTo>
                    <a:pt x="122" y="98"/>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0" name="Freeform 225">
              <a:extLst>
                <a:ext uri="{FF2B5EF4-FFF2-40B4-BE49-F238E27FC236}">
                  <a16:creationId xmlns:a16="http://schemas.microsoft.com/office/drawing/2014/main" id="{A2EBC78A-7965-4A4D-8A5C-589AEAEED02E}"/>
                </a:ext>
                <a:ext uri="{C183D7F6-B498-43B3-948B-1728B52AA6E4}">
                  <adec:decorative xmlns:adec="http://schemas.microsoft.com/office/drawing/2017/decorative" val="1"/>
                </a:ext>
              </a:extLst>
            </p:cNvPr>
            <p:cNvSpPr>
              <a:spLocks/>
            </p:cNvSpPr>
            <p:nvPr/>
          </p:nvSpPr>
          <p:spPr bwMode="auto">
            <a:xfrm>
              <a:off x="661988" y="6816726"/>
              <a:ext cx="1531938" cy="320675"/>
            </a:xfrm>
            <a:custGeom>
              <a:avLst/>
              <a:gdLst>
                <a:gd name="T0" fmla="*/ 965 w 965"/>
                <a:gd name="T1" fmla="*/ 202 h 202"/>
                <a:gd name="T2" fmla="*/ 0 w 965"/>
                <a:gd name="T3" fmla="*/ 202 h 202"/>
                <a:gd name="T4" fmla="*/ 0 w 965"/>
                <a:gd name="T5" fmla="*/ 0 h 202"/>
                <a:gd name="T6" fmla="*/ 965 w 965"/>
                <a:gd name="T7" fmla="*/ 0 h 202"/>
                <a:gd name="T8" fmla="*/ 875 w 965"/>
                <a:gd name="T9" fmla="*/ 102 h 202"/>
                <a:gd name="T10" fmla="*/ 965 w 965"/>
                <a:gd name="T11" fmla="*/ 202 h 202"/>
              </a:gdLst>
              <a:ahLst/>
              <a:cxnLst>
                <a:cxn ang="0">
                  <a:pos x="T0" y="T1"/>
                </a:cxn>
                <a:cxn ang="0">
                  <a:pos x="T2" y="T3"/>
                </a:cxn>
                <a:cxn ang="0">
                  <a:pos x="T4" y="T5"/>
                </a:cxn>
                <a:cxn ang="0">
                  <a:pos x="T6" y="T7"/>
                </a:cxn>
                <a:cxn ang="0">
                  <a:pos x="T8" y="T9"/>
                </a:cxn>
                <a:cxn ang="0">
                  <a:pos x="T10" y="T11"/>
                </a:cxn>
              </a:cxnLst>
              <a:rect l="0" t="0" r="r" b="b"/>
              <a:pathLst>
                <a:path w="965" h="202">
                  <a:moveTo>
                    <a:pt x="965" y="202"/>
                  </a:moveTo>
                  <a:lnTo>
                    <a:pt x="0" y="202"/>
                  </a:lnTo>
                  <a:lnTo>
                    <a:pt x="0" y="0"/>
                  </a:lnTo>
                  <a:lnTo>
                    <a:pt x="965" y="0"/>
                  </a:lnTo>
                  <a:lnTo>
                    <a:pt x="875" y="102"/>
                  </a:lnTo>
                  <a:lnTo>
                    <a:pt x="965" y="20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2" name="Freeform 228">
              <a:extLst>
                <a:ext uri="{FF2B5EF4-FFF2-40B4-BE49-F238E27FC236}">
                  <a16:creationId xmlns:a16="http://schemas.microsoft.com/office/drawing/2014/main" id="{9CAC1EB1-7CF1-487D-8B5A-BDF5388BB4D6}"/>
                </a:ext>
                <a:ext uri="{C183D7F6-B498-43B3-948B-1728B52AA6E4}">
                  <adec:decorative xmlns:adec="http://schemas.microsoft.com/office/drawing/2017/decorative" val="1"/>
                </a:ext>
              </a:extLst>
            </p:cNvPr>
            <p:cNvSpPr>
              <a:spLocks/>
            </p:cNvSpPr>
            <p:nvPr/>
          </p:nvSpPr>
          <p:spPr bwMode="auto">
            <a:xfrm>
              <a:off x="350838" y="7477126"/>
              <a:ext cx="504825" cy="319088"/>
            </a:xfrm>
            <a:custGeom>
              <a:avLst/>
              <a:gdLst>
                <a:gd name="T0" fmla="*/ 318 w 318"/>
                <a:gd name="T1" fmla="*/ 0 h 201"/>
                <a:gd name="T2" fmla="*/ 0 w 318"/>
                <a:gd name="T3" fmla="*/ 0 h 201"/>
                <a:gd name="T4" fmla="*/ 92 w 318"/>
                <a:gd name="T5" fmla="*/ 101 h 201"/>
                <a:gd name="T6" fmla="*/ 0 w 318"/>
                <a:gd name="T7" fmla="*/ 201 h 201"/>
                <a:gd name="T8" fmla="*/ 318 w 318"/>
                <a:gd name="T9" fmla="*/ 201 h 201"/>
                <a:gd name="T10" fmla="*/ 318 w 318"/>
                <a:gd name="T11" fmla="*/ 0 h 201"/>
              </a:gdLst>
              <a:ahLst/>
              <a:cxnLst>
                <a:cxn ang="0">
                  <a:pos x="T0" y="T1"/>
                </a:cxn>
                <a:cxn ang="0">
                  <a:pos x="T2" y="T3"/>
                </a:cxn>
                <a:cxn ang="0">
                  <a:pos x="T4" y="T5"/>
                </a:cxn>
                <a:cxn ang="0">
                  <a:pos x="T6" y="T7"/>
                </a:cxn>
                <a:cxn ang="0">
                  <a:pos x="T8" y="T9"/>
                </a:cxn>
                <a:cxn ang="0">
                  <a:pos x="T10" y="T11"/>
                </a:cxn>
              </a:cxnLst>
              <a:rect l="0" t="0" r="r" b="b"/>
              <a:pathLst>
                <a:path w="318" h="201">
                  <a:moveTo>
                    <a:pt x="318" y="0"/>
                  </a:moveTo>
                  <a:lnTo>
                    <a:pt x="0" y="0"/>
                  </a:lnTo>
                  <a:lnTo>
                    <a:pt x="92" y="101"/>
                  </a:lnTo>
                  <a:lnTo>
                    <a:pt x="0" y="201"/>
                  </a:lnTo>
                  <a:lnTo>
                    <a:pt x="318" y="201"/>
                  </a:lnTo>
                  <a:lnTo>
                    <a:pt x="31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3" name="Freeform 230">
              <a:extLst>
                <a:ext uri="{FF2B5EF4-FFF2-40B4-BE49-F238E27FC236}">
                  <a16:creationId xmlns:a16="http://schemas.microsoft.com/office/drawing/2014/main" id="{C6B88C03-87A2-449B-B45B-EA020649D087}"/>
                </a:ext>
                <a:ext uri="{C183D7F6-B498-43B3-948B-1728B52AA6E4}">
                  <adec:decorative xmlns:adec="http://schemas.microsoft.com/office/drawing/2017/decorative" val="1"/>
                </a:ext>
              </a:extLst>
            </p:cNvPr>
            <p:cNvSpPr>
              <a:spLocks/>
            </p:cNvSpPr>
            <p:nvPr/>
          </p:nvSpPr>
          <p:spPr bwMode="auto">
            <a:xfrm>
              <a:off x="661988" y="7321551"/>
              <a:ext cx="193675" cy="474663"/>
            </a:xfrm>
            <a:custGeom>
              <a:avLst/>
              <a:gdLst>
                <a:gd name="T0" fmla="*/ 122 w 122"/>
                <a:gd name="T1" fmla="*/ 98 h 299"/>
                <a:gd name="T2" fmla="*/ 122 w 122"/>
                <a:gd name="T3" fmla="*/ 299 h 299"/>
                <a:gd name="T4" fmla="*/ 0 w 122"/>
                <a:gd name="T5" fmla="*/ 201 h 299"/>
                <a:gd name="T6" fmla="*/ 0 w 122"/>
                <a:gd name="T7" fmla="*/ 0 h 299"/>
                <a:gd name="T8" fmla="*/ 122 w 122"/>
                <a:gd name="T9" fmla="*/ 98 h 299"/>
              </a:gdLst>
              <a:ahLst/>
              <a:cxnLst>
                <a:cxn ang="0">
                  <a:pos x="T0" y="T1"/>
                </a:cxn>
                <a:cxn ang="0">
                  <a:pos x="T2" y="T3"/>
                </a:cxn>
                <a:cxn ang="0">
                  <a:pos x="T4" y="T5"/>
                </a:cxn>
                <a:cxn ang="0">
                  <a:pos x="T6" y="T7"/>
                </a:cxn>
                <a:cxn ang="0">
                  <a:pos x="T8" y="T9"/>
                </a:cxn>
              </a:cxnLst>
              <a:rect l="0" t="0" r="r" b="b"/>
              <a:pathLst>
                <a:path w="122" h="299">
                  <a:moveTo>
                    <a:pt x="122" y="98"/>
                  </a:moveTo>
                  <a:lnTo>
                    <a:pt x="122" y="299"/>
                  </a:lnTo>
                  <a:lnTo>
                    <a:pt x="0" y="201"/>
                  </a:lnTo>
                  <a:lnTo>
                    <a:pt x="0" y="0"/>
                  </a:lnTo>
                  <a:lnTo>
                    <a:pt x="122" y="98"/>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4" name="Freeform 231">
              <a:extLst>
                <a:ext uri="{FF2B5EF4-FFF2-40B4-BE49-F238E27FC236}">
                  <a16:creationId xmlns:a16="http://schemas.microsoft.com/office/drawing/2014/main" id="{38868DBE-809F-4CBC-85BE-3D310ACE3506}"/>
                </a:ext>
                <a:ext uri="{C183D7F6-B498-43B3-948B-1728B52AA6E4}">
                  <adec:decorative xmlns:adec="http://schemas.microsoft.com/office/drawing/2017/decorative" val="1"/>
                </a:ext>
              </a:extLst>
            </p:cNvPr>
            <p:cNvSpPr>
              <a:spLocks/>
            </p:cNvSpPr>
            <p:nvPr/>
          </p:nvSpPr>
          <p:spPr bwMode="auto">
            <a:xfrm>
              <a:off x="661988" y="7321551"/>
              <a:ext cx="1531938" cy="319088"/>
            </a:xfrm>
            <a:custGeom>
              <a:avLst/>
              <a:gdLst>
                <a:gd name="T0" fmla="*/ 965 w 965"/>
                <a:gd name="T1" fmla="*/ 201 h 201"/>
                <a:gd name="T2" fmla="*/ 0 w 965"/>
                <a:gd name="T3" fmla="*/ 201 h 201"/>
                <a:gd name="T4" fmla="*/ 0 w 965"/>
                <a:gd name="T5" fmla="*/ 0 h 201"/>
                <a:gd name="T6" fmla="*/ 965 w 965"/>
                <a:gd name="T7" fmla="*/ 0 h 201"/>
                <a:gd name="T8" fmla="*/ 875 w 965"/>
                <a:gd name="T9" fmla="*/ 102 h 201"/>
                <a:gd name="T10" fmla="*/ 965 w 965"/>
                <a:gd name="T11" fmla="*/ 201 h 201"/>
              </a:gdLst>
              <a:ahLst/>
              <a:cxnLst>
                <a:cxn ang="0">
                  <a:pos x="T0" y="T1"/>
                </a:cxn>
                <a:cxn ang="0">
                  <a:pos x="T2" y="T3"/>
                </a:cxn>
                <a:cxn ang="0">
                  <a:pos x="T4" y="T5"/>
                </a:cxn>
                <a:cxn ang="0">
                  <a:pos x="T6" y="T7"/>
                </a:cxn>
                <a:cxn ang="0">
                  <a:pos x="T8" y="T9"/>
                </a:cxn>
                <a:cxn ang="0">
                  <a:pos x="T10" y="T11"/>
                </a:cxn>
              </a:cxnLst>
              <a:rect l="0" t="0" r="r" b="b"/>
              <a:pathLst>
                <a:path w="965" h="201">
                  <a:moveTo>
                    <a:pt x="965" y="201"/>
                  </a:moveTo>
                  <a:lnTo>
                    <a:pt x="0" y="201"/>
                  </a:lnTo>
                  <a:lnTo>
                    <a:pt x="0" y="0"/>
                  </a:lnTo>
                  <a:lnTo>
                    <a:pt x="965" y="0"/>
                  </a:lnTo>
                  <a:lnTo>
                    <a:pt x="875" y="102"/>
                  </a:lnTo>
                  <a:lnTo>
                    <a:pt x="965" y="20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5" name="Freeform 244">
              <a:extLst>
                <a:ext uri="{FF2B5EF4-FFF2-40B4-BE49-F238E27FC236}">
                  <a16:creationId xmlns:a16="http://schemas.microsoft.com/office/drawing/2014/main" id="{1E2FA955-1FAB-4647-89F3-939D0A6E90E1}"/>
                </a:ext>
                <a:ext uri="{C183D7F6-B498-43B3-948B-1728B52AA6E4}">
                  <adec:decorative xmlns:adec="http://schemas.microsoft.com/office/drawing/2017/decorative" val="1"/>
                </a:ext>
              </a:extLst>
            </p:cNvPr>
            <p:cNvSpPr>
              <a:spLocks/>
            </p:cNvSpPr>
            <p:nvPr/>
          </p:nvSpPr>
          <p:spPr bwMode="auto">
            <a:xfrm>
              <a:off x="661988" y="8332788"/>
              <a:ext cx="193675" cy="476250"/>
            </a:xfrm>
            <a:custGeom>
              <a:avLst/>
              <a:gdLst>
                <a:gd name="T0" fmla="*/ 122 w 122"/>
                <a:gd name="T1" fmla="*/ 98 h 300"/>
                <a:gd name="T2" fmla="*/ 122 w 122"/>
                <a:gd name="T3" fmla="*/ 300 h 300"/>
                <a:gd name="T4" fmla="*/ 0 w 122"/>
                <a:gd name="T5" fmla="*/ 202 h 300"/>
                <a:gd name="T6" fmla="*/ 0 w 122"/>
                <a:gd name="T7" fmla="*/ 0 h 300"/>
                <a:gd name="T8" fmla="*/ 122 w 122"/>
                <a:gd name="T9" fmla="*/ 98 h 300"/>
              </a:gdLst>
              <a:ahLst/>
              <a:cxnLst>
                <a:cxn ang="0">
                  <a:pos x="T0" y="T1"/>
                </a:cxn>
                <a:cxn ang="0">
                  <a:pos x="T2" y="T3"/>
                </a:cxn>
                <a:cxn ang="0">
                  <a:pos x="T4" y="T5"/>
                </a:cxn>
                <a:cxn ang="0">
                  <a:pos x="T6" y="T7"/>
                </a:cxn>
                <a:cxn ang="0">
                  <a:pos x="T8" y="T9"/>
                </a:cxn>
              </a:cxnLst>
              <a:rect l="0" t="0" r="r" b="b"/>
              <a:pathLst>
                <a:path w="122" h="300">
                  <a:moveTo>
                    <a:pt x="122" y="98"/>
                  </a:moveTo>
                  <a:lnTo>
                    <a:pt x="122" y="300"/>
                  </a:lnTo>
                  <a:lnTo>
                    <a:pt x="0" y="202"/>
                  </a:lnTo>
                  <a:lnTo>
                    <a:pt x="0" y="0"/>
                  </a:lnTo>
                  <a:lnTo>
                    <a:pt x="122" y="98"/>
                  </a:lnTo>
                  <a:close/>
                </a:path>
              </a:pathLst>
            </a:custGeom>
            <a:solidFill>
              <a:schemeClr val="accent4">
                <a:lumMod val="5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7" name="Freeform 234">
              <a:extLst>
                <a:ext uri="{FF2B5EF4-FFF2-40B4-BE49-F238E27FC236}">
                  <a16:creationId xmlns:a16="http://schemas.microsoft.com/office/drawing/2014/main" id="{68249A8F-3569-493C-B68E-6B51344BBB13}"/>
                </a:ext>
                <a:ext uri="{C183D7F6-B498-43B3-948B-1728B52AA6E4}">
                  <adec:decorative xmlns:adec="http://schemas.microsoft.com/office/drawing/2017/decorative" val="1"/>
                </a:ext>
              </a:extLst>
            </p:cNvPr>
            <p:cNvSpPr>
              <a:spLocks/>
            </p:cNvSpPr>
            <p:nvPr/>
          </p:nvSpPr>
          <p:spPr bwMode="auto">
            <a:xfrm>
              <a:off x="350838" y="7983538"/>
              <a:ext cx="504825" cy="320675"/>
            </a:xfrm>
            <a:custGeom>
              <a:avLst/>
              <a:gdLst>
                <a:gd name="T0" fmla="*/ 318 w 318"/>
                <a:gd name="T1" fmla="*/ 0 h 202"/>
                <a:gd name="T2" fmla="*/ 0 w 318"/>
                <a:gd name="T3" fmla="*/ 0 h 202"/>
                <a:gd name="T4" fmla="*/ 92 w 318"/>
                <a:gd name="T5" fmla="*/ 100 h 202"/>
                <a:gd name="T6" fmla="*/ 0 w 318"/>
                <a:gd name="T7" fmla="*/ 202 h 202"/>
                <a:gd name="T8" fmla="*/ 318 w 318"/>
                <a:gd name="T9" fmla="*/ 202 h 202"/>
                <a:gd name="T10" fmla="*/ 318 w 318"/>
                <a:gd name="T11" fmla="*/ 0 h 202"/>
              </a:gdLst>
              <a:ahLst/>
              <a:cxnLst>
                <a:cxn ang="0">
                  <a:pos x="T0" y="T1"/>
                </a:cxn>
                <a:cxn ang="0">
                  <a:pos x="T2" y="T3"/>
                </a:cxn>
                <a:cxn ang="0">
                  <a:pos x="T4" y="T5"/>
                </a:cxn>
                <a:cxn ang="0">
                  <a:pos x="T6" y="T7"/>
                </a:cxn>
                <a:cxn ang="0">
                  <a:pos x="T8" y="T9"/>
                </a:cxn>
                <a:cxn ang="0">
                  <a:pos x="T10" y="T11"/>
                </a:cxn>
              </a:cxnLst>
              <a:rect l="0" t="0" r="r" b="b"/>
              <a:pathLst>
                <a:path w="318" h="202">
                  <a:moveTo>
                    <a:pt x="318" y="0"/>
                  </a:moveTo>
                  <a:lnTo>
                    <a:pt x="0" y="0"/>
                  </a:lnTo>
                  <a:lnTo>
                    <a:pt x="92" y="100"/>
                  </a:lnTo>
                  <a:lnTo>
                    <a:pt x="0" y="202"/>
                  </a:lnTo>
                  <a:lnTo>
                    <a:pt x="318" y="202"/>
                  </a:lnTo>
                  <a:lnTo>
                    <a:pt x="31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8" name="Freeform 236">
              <a:extLst>
                <a:ext uri="{FF2B5EF4-FFF2-40B4-BE49-F238E27FC236}">
                  <a16:creationId xmlns:a16="http://schemas.microsoft.com/office/drawing/2014/main" id="{9C6B5CC8-E9C7-488F-8561-F3912B926817}"/>
                </a:ext>
                <a:ext uri="{C183D7F6-B498-43B3-948B-1728B52AA6E4}">
                  <adec:decorative xmlns:adec="http://schemas.microsoft.com/office/drawing/2017/decorative" val="1"/>
                </a:ext>
              </a:extLst>
            </p:cNvPr>
            <p:cNvSpPr>
              <a:spLocks/>
            </p:cNvSpPr>
            <p:nvPr/>
          </p:nvSpPr>
          <p:spPr bwMode="auto">
            <a:xfrm>
              <a:off x="661988" y="7827963"/>
              <a:ext cx="193675" cy="476250"/>
            </a:xfrm>
            <a:custGeom>
              <a:avLst/>
              <a:gdLst>
                <a:gd name="T0" fmla="*/ 122 w 122"/>
                <a:gd name="T1" fmla="*/ 98 h 300"/>
                <a:gd name="T2" fmla="*/ 122 w 122"/>
                <a:gd name="T3" fmla="*/ 300 h 300"/>
                <a:gd name="T4" fmla="*/ 0 w 122"/>
                <a:gd name="T5" fmla="*/ 202 h 300"/>
                <a:gd name="T6" fmla="*/ 0 w 122"/>
                <a:gd name="T7" fmla="*/ 0 h 300"/>
                <a:gd name="T8" fmla="*/ 122 w 122"/>
                <a:gd name="T9" fmla="*/ 98 h 300"/>
              </a:gdLst>
              <a:ahLst/>
              <a:cxnLst>
                <a:cxn ang="0">
                  <a:pos x="T0" y="T1"/>
                </a:cxn>
                <a:cxn ang="0">
                  <a:pos x="T2" y="T3"/>
                </a:cxn>
                <a:cxn ang="0">
                  <a:pos x="T4" y="T5"/>
                </a:cxn>
                <a:cxn ang="0">
                  <a:pos x="T6" y="T7"/>
                </a:cxn>
                <a:cxn ang="0">
                  <a:pos x="T8" y="T9"/>
                </a:cxn>
              </a:cxnLst>
              <a:rect l="0" t="0" r="r" b="b"/>
              <a:pathLst>
                <a:path w="122" h="300">
                  <a:moveTo>
                    <a:pt x="122" y="98"/>
                  </a:moveTo>
                  <a:lnTo>
                    <a:pt x="122" y="300"/>
                  </a:lnTo>
                  <a:lnTo>
                    <a:pt x="0" y="202"/>
                  </a:lnTo>
                  <a:lnTo>
                    <a:pt x="0" y="0"/>
                  </a:lnTo>
                  <a:lnTo>
                    <a:pt x="122" y="98"/>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9" name="Freeform 237">
              <a:extLst>
                <a:ext uri="{FF2B5EF4-FFF2-40B4-BE49-F238E27FC236}">
                  <a16:creationId xmlns:a16="http://schemas.microsoft.com/office/drawing/2014/main" id="{54F3B16C-2479-4797-8482-24786C806082}"/>
                </a:ext>
                <a:ext uri="{C183D7F6-B498-43B3-948B-1728B52AA6E4}">
                  <adec:decorative xmlns:adec="http://schemas.microsoft.com/office/drawing/2017/decorative" val="1"/>
                </a:ext>
              </a:extLst>
            </p:cNvPr>
            <p:cNvSpPr>
              <a:spLocks/>
            </p:cNvSpPr>
            <p:nvPr/>
          </p:nvSpPr>
          <p:spPr bwMode="auto">
            <a:xfrm>
              <a:off x="661988" y="7827963"/>
              <a:ext cx="1531938" cy="320675"/>
            </a:xfrm>
            <a:custGeom>
              <a:avLst/>
              <a:gdLst>
                <a:gd name="T0" fmla="*/ 965 w 965"/>
                <a:gd name="T1" fmla="*/ 202 h 202"/>
                <a:gd name="T2" fmla="*/ 0 w 965"/>
                <a:gd name="T3" fmla="*/ 202 h 202"/>
                <a:gd name="T4" fmla="*/ 0 w 965"/>
                <a:gd name="T5" fmla="*/ 0 h 202"/>
                <a:gd name="T6" fmla="*/ 965 w 965"/>
                <a:gd name="T7" fmla="*/ 0 h 202"/>
                <a:gd name="T8" fmla="*/ 875 w 965"/>
                <a:gd name="T9" fmla="*/ 100 h 202"/>
                <a:gd name="T10" fmla="*/ 965 w 965"/>
                <a:gd name="T11" fmla="*/ 202 h 202"/>
              </a:gdLst>
              <a:ahLst/>
              <a:cxnLst>
                <a:cxn ang="0">
                  <a:pos x="T0" y="T1"/>
                </a:cxn>
                <a:cxn ang="0">
                  <a:pos x="T2" y="T3"/>
                </a:cxn>
                <a:cxn ang="0">
                  <a:pos x="T4" y="T5"/>
                </a:cxn>
                <a:cxn ang="0">
                  <a:pos x="T6" y="T7"/>
                </a:cxn>
                <a:cxn ang="0">
                  <a:pos x="T8" y="T9"/>
                </a:cxn>
                <a:cxn ang="0">
                  <a:pos x="T10" y="T11"/>
                </a:cxn>
              </a:cxnLst>
              <a:rect l="0" t="0" r="r" b="b"/>
              <a:pathLst>
                <a:path w="965" h="202">
                  <a:moveTo>
                    <a:pt x="965" y="202"/>
                  </a:moveTo>
                  <a:lnTo>
                    <a:pt x="0" y="202"/>
                  </a:lnTo>
                  <a:lnTo>
                    <a:pt x="0" y="0"/>
                  </a:lnTo>
                  <a:lnTo>
                    <a:pt x="965" y="0"/>
                  </a:lnTo>
                  <a:lnTo>
                    <a:pt x="875" y="100"/>
                  </a:lnTo>
                  <a:lnTo>
                    <a:pt x="965" y="20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70" name="Freeform 245">
              <a:extLst>
                <a:ext uri="{FF2B5EF4-FFF2-40B4-BE49-F238E27FC236}">
                  <a16:creationId xmlns:a16="http://schemas.microsoft.com/office/drawing/2014/main" id="{CC599495-329A-4284-96C8-820381D4E945}"/>
                </a:ext>
                <a:ext uri="{C183D7F6-B498-43B3-948B-1728B52AA6E4}">
                  <adec:decorative xmlns:adec="http://schemas.microsoft.com/office/drawing/2017/decorative" val="1"/>
                </a:ext>
              </a:extLst>
            </p:cNvPr>
            <p:cNvSpPr>
              <a:spLocks/>
            </p:cNvSpPr>
            <p:nvPr/>
          </p:nvSpPr>
          <p:spPr bwMode="auto">
            <a:xfrm>
              <a:off x="661988" y="8332788"/>
              <a:ext cx="1531938" cy="320675"/>
            </a:xfrm>
            <a:custGeom>
              <a:avLst/>
              <a:gdLst>
                <a:gd name="T0" fmla="*/ 965 w 965"/>
                <a:gd name="T1" fmla="*/ 202 h 202"/>
                <a:gd name="T2" fmla="*/ 0 w 965"/>
                <a:gd name="T3" fmla="*/ 202 h 202"/>
                <a:gd name="T4" fmla="*/ 0 w 965"/>
                <a:gd name="T5" fmla="*/ 0 h 202"/>
                <a:gd name="T6" fmla="*/ 965 w 965"/>
                <a:gd name="T7" fmla="*/ 0 h 202"/>
                <a:gd name="T8" fmla="*/ 875 w 965"/>
                <a:gd name="T9" fmla="*/ 102 h 202"/>
                <a:gd name="T10" fmla="*/ 965 w 965"/>
                <a:gd name="T11" fmla="*/ 202 h 202"/>
              </a:gdLst>
              <a:ahLst/>
              <a:cxnLst>
                <a:cxn ang="0">
                  <a:pos x="T0" y="T1"/>
                </a:cxn>
                <a:cxn ang="0">
                  <a:pos x="T2" y="T3"/>
                </a:cxn>
                <a:cxn ang="0">
                  <a:pos x="T4" y="T5"/>
                </a:cxn>
                <a:cxn ang="0">
                  <a:pos x="T6" y="T7"/>
                </a:cxn>
                <a:cxn ang="0">
                  <a:pos x="T8" y="T9"/>
                </a:cxn>
                <a:cxn ang="0">
                  <a:pos x="T10" y="T11"/>
                </a:cxn>
              </a:cxnLst>
              <a:rect l="0" t="0" r="r" b="b"/>
              <a:pathLst>
                <a:path w="965" h="202">
                  <a:moveTo>
                    <a:pt x="965" y="202"/>
                  </a:moveTo>
                  <a:lnTo>
                    <a:pt x="0" y="202"/>
                  </a:lnTo>
                  <a:lnTo>
                    <a:pt x="0" y="0"/>
                  </a:lnTo>
                  <a:lnTo>
                    <a:pt x="965" y="0"/>
                  </a:lnTo>
                  <a:lnTo>
                    <a:pt x="875" y="102"/>
                  </a:lnTo>
                  <a:lnTo>
                    <a:pt x="965" y="20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2" name="Group 271" descr="puzzle pieces">
            <a:extLst>
              <a:ext uri="{FF2B5EF4-FFF2-40B4-BE49-F238E27FC236}">
                <a16:creationId xmlns:a16="http://schemas.microsoft.com/office/drawing/2014/main" id="{F5154527-562D-4FBC-AB00-B4F83683C606}"/>
              </a:ext>
            </a:extLst>
          </p:cNvPr>
          <p:cNvGrpSpPr/>
          <p:nvPr/>
        </p:nvGrpSpPr>
        <p:grpSpPr>
          <a:xfrm>
            <a:off x="5449094" y="308373"/>
            <a:ext cx="1245394" cy="1246585"/>
            <a:chOff x="2568576" y="411163"/>
            <a:chExt cx="1660525" cy="1662113"/>
          </a:xfrm>
        </p:grpSpPr>
        <p:sp>
          <p:nvSpPr>
            <p:cNvPr id="209" name="Freeform 217">
              <a:extLst>
                <a:ext uri="{FF2B5EF4-FFF2-40B4-BE49-F238E27FC236}">
                  <a16:creationId xmlns:a16="http://schemas.microsoft.com/office/drawing/2014/main" id="{8504F879-0B45-4F0C-A267-2CFD09388798}"/>
                </a:ext>
                <a:ext uri="{C183D7F6-B498-43B3-948B-1728B52AA6E4}">
                  <adec:decorative xmlns:adec="http://schemas.microsoft.com/office/drawing/2017/decorative" val="1"/>
                </a:ext>
              </a:extLst>
            </p:cNvPr>
            <p:cNvSpPr>
              <a:spLocks/>
            </p:cNvSpPr>
            <p:nvPr/>
          </p:nvSpPr>
          <p:spPr bwMode="auto">
            <a:xfrm>
              <a:off x="3149601" y="1265238"/>
              <a:ext cx="1079500" cy="808038"/>
            </a:xfrm>
            <a:custGeom>
              <a:avLst/>
              <a:gdLst>
                <a:gd name="T0" fmla="*/ 268 w 340"/>
                <a:gd name="T1" fmla="*/ 0 h 255"/>
                <a:gd name="T2" fmla="*/ 273 w 340"/>
                <a:gd name="T3" fmla="*/ 24 h 255"/>
                <a:gd name="T4" fmla="*/ 213 w 340"/>
                <a:gd name="T5" fmla="*/ 84 h 255"/>
                <a:gd name="T6" fmla="*/ 153 w 340"/>
                <a:gd name="T7" fmla="*/ 24 h 255"/>
                <a:gd name="T8" fmla="*/ 158 w 340"/>
                <a:gd name="T9" fmla="*/ 0 h 255"/>
                <a:gd name="T10" fmla="*/ 86 w 340"/>
                <a:gd name="T11" fmla="*/ 0 h 255"/>
                <a:gd name="T12" fmla="*/ 86 w 340"/>
                <a:gd name="T13" fmla="*/ 99 h 255"/>
                <a:gd name="T14" fmla="*/ 48 w 340"/>
                <a:gd name="T15" fmla="*/ 80 h 255"/>
                <a:gd name="T16" fmla="*/ 0 w 340"/>
                <a:gd name="T17" fmla="*/ 127 h 255"/>
                <a:gd name="T18" fmla="*/ 48 w 340"/>
                <a:gd name="T19" fmla="*/ 175 h 255"/>
                <a:gd name="T20" fmla="*/ 86 w 340"/>
                <a:gd name="T21" fmla="*/ 155 h 255"/>
                <a:gd name="T22" fmla="*/ 86 w 340"/>
                <a:gd name="T23" fmla="*/ 255 h 255"/>
                <a:gd name="T24" fmla="*/ 340 w 340"/>
                <a:gd name="T25" fmla="*/ 255 h 255"/>
                <a:gd name="T26" fmla="*/ 340 w 340"/>
                <a:gd name="T27" fmla="*/ 0 h 255"/>
                <a:gd name="T28" fmla="*/ 268 w 340"/>
                <a:gd name="T2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255">
                  <a:moveTo>
                    <a:pt x="268" y="0"/>
                  </a:moveTo>
                  <a:cubicBezTo>
                    <a:pt x="271" y="8"/>
                    <a:pt x="273" y="16"/>
                    <a:pt x="273" y="24"/>
                  </a:cubicBezTo>
                  <a:cubicBezTo>
                    <a:pt x="273" y="57"/>
                    <a:pt x="246" y="84"/>
                    <a:pt x="213" y="84"/>
                  </a:cubicBezTo>
                  <a:cubicBezTo>
                    <a:pt x="180" y="84"/>
                    <a:pt x="153" y="57"/>
                    <a:pt x="153" y="24"/>
                  </a:cubicBezTo>
                  <a:cubicBezTo>
                    <a:pt x="153" y="16"/>
                    <a:pt x="155" y="8"/>
                    <a:pt x="158" y="0"/>
                  </a:cubicBezTo>
                  <a:cubicBezTo>
                    <a:pt x="86" y="0"/>
                    <a:pt x="86" y="0"/>
                    <a:pt x="86" y="0"/>
                  </a:cubicBezTo>
                  <a:cubicBezTo>
                    <a:pt x="86" y="99"/>
                    <a:pt x="86" y="99"/>
                    <a:pt x="86" y="99"/>
                  </a:cubicBezTo>
                  <a:cubicBezTo>
                    <a:pt x="77" y="88"/>
                    <a:pt x="64" y="80"/>
                    <a:pt x="48" y="80"/>
                  </a:cubicBezTo>
                  <a:cubicBezTo>
                    <a:pt x="22" y="80"/>
                    <a:pt x="0" y="101"/>
                    <a:pt x="0" y="127"/>
                  </a:cubicBezTo>
                  <a:cubicBezTo>
                    <a:pt x="0" y="154"/>
                    <a:pt x="22" y="175"/>
                    <a:pt x="48" y="175"/>
                  </a:cubicBezTo>
                  <a:cubicBezTo>
                    <a:pt x="64" y="175"/>
                    <a:pt x="77" y="167"/>
                    <a:pt x="86" y="155"/>
                  </a:cubicBezTo>
                  <a:cubicBezTo>
                    <a:pt x="86" y="255"/>
                    <a:pt x="86" y="255"/>
                    <a:pt x="86" y="255"/>
                  </a:cubicBezTo>
                  <a:cubicBezTo>
                    <a:pt x="340" y="255"/>
                    <a:pt x="340" y="255"/>
                    <a:pt x="340" y="255"/>
                  </a:cubicBezTo>
                  <a:cubicBezTo>
                    <a:pt x="340" y="0"/>
                    <a:pt x="340" y="0"/>
                    <a:pt x="340" y="0"/>
                  </a:cubicBezTo>
                  <a:lnTo>
                    <a:pt x="268"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0" name="Freeform 218">
              <a:extLst>
                <a:ext uri="{FF2B5EF4-FFF2-40B4-BE49-F238E27FC236}">
                  <a16:creationId xmlns:a16="http://schemas.microsoft.com/office/drawing/2014/main" id="{23990D25-BC4A-4CFC-A171-B0DD42EBB20F}"/>
                </a:ext>
                <a:ext uri="{C183D7F6-B498-43B3-948B-1728B52AA6E4}">
                  <adec:decorative xmlns:adec="http://schemas.microsoft.com/office/drawing/2017/decorative" val="1"/>
                </a:ext>
              </a:extLst>
            </p:cNvPr>
            <p:cNvSpPr>
              <a:spLocks/>
            </p:cNvSpPr>
            <p:nvPr/>
          </p:nvSpPr>
          <p:spPr bwMode="auto">
            <a:xfrm>
              <a:off x="2568576" y="411163"/>
              <a:ext cx="1082675" cy="809625"/>
            </a:xfrm>
            <a:custGeom>
              <a:avLst/>
              <a:gdLst>
                <a:gd name="T0" fmla="*/ 293 w 341"/>
                <a:gd name="T1" fmla="*/ 80 h 255"/>
                <a:gd name="T2" fmla="*/ 254 w 341"/>
                <a:gd name="T3" fmla="*/ 100 h 255"/>
                <a:gd name="T4" fmla="*/ 254 w 341"/>
                <a:gd name="T5" fmla="*/ 0 h 255"/>
                <a:gd name="T6" fmla="*/ 0 w 341"/>
                <a:gd name="T7" fmla="*/ 0 h 255"/>
                <a:gd name="T8" fmla="*/ 0 w 341"/>
                <a:gd name="T9" fmla="*/ 255 h 255"/>
                <a:gd name="T10" fmla="*/ 73 w 341"/>
                <a:gd name="T11" fmla="*/ 255 h 255"/>
                <a:gd name="T12" fmla="*/ 67 w 341"/>
                <a:gd name="T13" fmla="*/ 230 h 255"/>
                <a:gd name="T14" fmla="*/ 127 w 341"/>
                <a:gd name="T15" fmla="*/ 170 h 255"/>
                <a:gd name="T16" fmla="*/ 187 w 341"/>
                <a:gd name="T17" fmla="*/ 230 h 255"/>
                <a:gd name="T18" fmla="*/ 182 w 341"/>
                <a:gd name="T19" fmla="*/ 255 h 255"/>
                <a:gd name="T20" fmla="*/ 254 w 341"/>
                <a:gd name="T21" fmla="*/ 255 h 255"/>
                <a:gd name="T22" fmla="*/ 254 w 341"/>
                <a:gd name="T23" fmla="*/ 155 h 255"/>
                <a:gd name="T24" fmla="*/ 293 w 341"/>
                <a:gd name="T25" fmla="*/ 175 h 255"/>
                <a:gd name="T26" fmla="*/ 341 w 341"/>
                <a:gd name="T27" fmla="*/ 127 h 255"/>
                <a:gd name="T28" fmla="*/ 293 w 341"/>
                <a:gd name="T29" fmla="*/ 8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1" h="255">
                  <a:moveTo>
                    <a:pt x="293" y="80"/>
                  </a:moveTo>
                  <a:cubicBezTo>
                    <a:pt x="277" y="80"/>
                    <a:pt x="263" y="88"/>
                    <a:pt x="254" y="100"/>
                  </a:cubicBezTo>
                  <a:cubicBezTo>
                    <a:pt x="254" y="0"/>
                    <a:pt x="254" y="0"/>
                    <a:pt x="254" y="0"/>
                  </a:cubicBezTo>
                  <a:cubicBezTo>
                    <a:pt x="0" y="0"/>
                    <a:pt x="0" y="0"/>
                    <a:pt x="0" y="0"/>
                  </a:cubicBezTo>
                  <a:cubicBezTo>
                    <a:pt x="0" y="255"/>
                    <a:pt x="0" y="255"/>
                    <a:pt x="0" y="255"/>
                  </a:cubicBezTo>
                  <a:cubicBezTo>
                    <a:pt x="73" y="255"/>
                    <a:pt x="73" y="255"/>
                    <a:pt x="73" y="255"/>
                  </a:cubicBezTo>
                  <a:cubicBezTo>
                    <a:pt x="69" y="247"/>
                    <a:pt x="67" y="239"/>
                    <a:pt x="67" y="230"/>
                  </a:cubicBezTo>
                  <a:cubicBezTo>
                    <a:pt x="67" y="197"/>
                    <a:pt x="94" y="170"/>
                    <a:pt x="127" y="170"/>
                  </a:cubicBezTo>
                  <a:cubicBezTo>
                    <a:pt x="160" y="170"/>
                    <a:pt x="187" y="197"/>
                    <a:pt x="187" y="230"/>
                  </a:cubicBezTo>
                  <a:cubicBezTo>
                    <a:pt x="187" y="239"/>
                    <a:pt x="185" y="247"/>
                    <a:pt x="182" y="255"/>
                  </a:cubicBezTo>
                  <a:cubicBezTo>
                    <a:pt x="254" y="255"/>
                    <a:pt x="254" y="255"/>
                    <a:pt x="254" y="255"/>
                  </a:cubicBezTo>
                  <a:cubicBezTo>
                    <a:pt x="254" y="155"/>
                    <a:pt x="254" y="155"/>
                    <a:pt x="254" y="155"/>
                  </a:cubicBezTo>
                  <a:cubicBezTo>
                    <a:pt x="263" y="167"/>
                    <a:pt x="277" y="175"/>
                    <a:pt x="293" y="175"/>
                  </a:cubicBezTo>
                  <a:cubicBezTo>
                    <a:pt x="319" y="175"/>
                    <a:pt x="341" y="154"/>
                    <a:pt x="341" y="127"/>
                  </a:cubicBezTo>
                  <a:cubicBezTo>
                    <a:pt x="341" y="101"/>
                    <a:pt x="319" y="80"/>
                    <a:pt x="293" y="8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1" name="Freeform 219">
              <a:extLst>
                <a:ext uri="{FF2B5EF4-FFF2-40B4-BE49-F238E27FC236}">
                  <a16:creationId xmlns:a16="http://schemas.microsoft.com/office/drawing/2014/main" id="{6E0DA774-8B41-4DFB-A855-4659490561ED}"/>
                </a:ext>
                <a:ext uri="{C183D7F6-B498-43B3-948B-1728B52AA6E4}">
                  <adec:decorative xmlns:adec="http://schemas.microsoft.com/office/drawing/2017/decorative" val="1"/>
                </a:ext>
              </a:extLst>
            </p:cNvPr>
            <p:cNvSpPr>
              <a:spLocks/>
            </p:cNvSpPr>
            <p:nvPr/>
          </p:nvSpPr>
          <p:spPr bwMode="auto">
            <a:xfrm>
              <a:off x="3422651" y="411163"/>
              <a:ext cx="806450" cy="1081088"/>
            </a:xfrm>
            <a:custGeom>
              <a:avLst/>
              <a:gdLst>
                <a:gd name="T0" fmla="*/ 254 w 254"/>
                <a:gd name="T1" fmla="*/ 0 h 341"/>
                <a:gd name="T2" fmla="*/ 0 w 254"/>
                <a:gd name="T3" fmla="*/ 0 h 341"/>
                <a:gd name="T4" fmla="*/ 0 w 254"/>
                <a:gd name="T5" fmla="*/ 73 h 341"/>
                <a:gd name="T6" fmla="*/ 24 w 254"/>
                <a:gd name="T7" fmla="*/ 68 h 341"/>
                <a:gd name="T8" fmla="*/ 84 w 254"/>
                <a:gd name="T9" fmla="*/ 127 h 341"/>
                <a:gd name="T10" fmla="*/ 24 w 254"/>
                <a:gd name="T11" fmla="*/ 187 h 341"/>
                <a:gd name="T12" fmla="*/ 0 w 254"/>
                <a:gd name="T13" fmla="*/ 182 h 341"/>
                <a:gd name="T14" fmla="*/ 0 w 254"/>
                <a:gd name="T15" fmla="*/ 255 h 341"/>
                <a:gd name="T16" fmla="*/ 100 w 254"/>
                <a:gd name="T17" fmla="*/ 255 h 341"/>
                <a:gd name="T18" fmla="*/ 80 w 254"/>
                <a:gd name="T19" fmla="*/ 293 h 341"/>
                <a:gd name="T20" fmla="*/ 127 w 254"/>
                <a:gd name="T21" fmla="*/ 341 h 341"/>
                <a:gd name="T22" fmla="*/ 175 w 254"/>
                <a:gd name="T23" fmla="*/ 293 h 341"/>
                <a:gd name="T24" fmla="*/ 155 w 254"/>
                <a:gd name="T25" fmla="*/ 255 h 341"/>
                <a:gd name="T26" fmla="*/ 254 w 254"/>
                <a:gd name="T27" fmla="*/ 255 h 341"/>
                <a:gd name="T28" fmla="*/ 254 w 254"/>
                <a:gd name="T29"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4" h="341">
                  <a:moveTo>
                    <a:pt x="254" y="0"/>
                  </a:moveTo>
                  <a:cubicBezTo>
                    <a:pt x="0" y="0"/>
                    <a:pt x="0" y="0"/>
                    <a:pt x="0" y="0"/>
                  </a:cubicBezTo>
                  <a:cubicBezTo>
                    <a:pt x="0" y="73"/>
                    <a:pt x="0" y="73"/>
                    <a:pt x="0" y="73"/>
                  </a:cubicBezTo>
                  <a:cubicBezTo>
                    <a:pt x="7" y="69"/>
                    <a:pt x="16" y="68"/>
                    <a:pt x="24" y="68"/>
                  </a:cubicBezTo>
                  <a:cubicBezTo>
                    <a:pt x="57" y="68"/>
                    <a:pt x="84" y="94"/>
                    <a:pt x="84" y="127"/>
                  </a:cubicBezTo>
                  <a:cubicBezTo>
                    <a:pt x="84" y="161"/>
                    <a:pt x="57" y="187"/>
                    <a:pt x="24" y="187"/>
                  </a:cubicBezTo>
                  <a:cubicBezTo>
                    <a:pt x="16" y="187"/>
                    <a:pt x="7" y="186"/>
                    <a:pt x="0" y="182"/>
                  </a:cubicBezTo>
                  <a:cubicBezTo>
                    <a:pt x="0" y="255"/>
                    <a:pt x="0" y="255"/>
                    <a:pt x="0" y="255"/>
                  </a:cubicBezTo>
                  <a:cubicBezTo>
                    <a:pt x="100" y="255"/>
                    <a:pt x="100" y="255"/>
                    <a:pt x="100" y="255"/>
                  </a:cubicBezTo>
                  <a:cubicBezTo>
                    <a:pt x="88" y="263"/>
                    <a:pt x="80" y="277"/>
                    <a:pt x="80" y="293"/>
                  </a:cubicBezTo>
                  <a:cubicBezTo>
                    <a:pt x="80" y="320"/>
                    <a:pt x="101" y="341"/>
                    <a:pt x="127" y="341"/>
                  </a:cubicBezTo>
                  <a:cubicBezTo>
                    <a:pt x="153" y="341"/>
                    <a:pt x="175" y="320"/>
                    <a:pt x="175" y="293"/>
                  </a:cubicBezTo>
                  <a:cubicBezTo>
                    <a:pt x="175" y="277"/>
                    <a:pt x="167" y="263"/>
                    <a:pt x="155" y="255"/>
                  </a:cubicBezTo>
                  <a:cubicBezTo>
                    <a:pt x="254" y="255"/>
                    <a:pt x="254" y="255"/>
                    <a:pt x="254" y="255"/>
                  </a:cubicBezTo>
                  <a:lnTo>
                    <a:pt x="254"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2" name="Freeform 220">
              <a:extLst>
                <a:ext uri="{FF2B5EF4-FFF2-40B4-BE49-F238E27FC236}">
                  <a16:creationId xmlns:a16="http://schemas.microsoft.com/office/drawing/2014/main" id="{D8E94B64-C159-4A70-BFDD-EF201969A4E1}"/>
                </a:ext>
                <a:ext uri="{C183D7F6-B498-43B3-948B-1728B52AA6E4}">
                  <adec:decorative xmlns:adec="http://schemas.microsoft.com/office/drawing/2017/decorative" val="1"/>
                </a:ext>
              </a:extLst>
            </p:cNvPr>
            <p:cNvSpPr>
              <a:spLocks/>
            </p:cNvSpPr>
            <p:nvPr/>
          </p:nvSpPr>
          <p:spPr bwMode="auto">
            <a:xfrm>
              <a:off x="2568576" y="992188"/>
              <a:ext cx="806450" cy="1081088"/>
            </a:xfrm>
            <a:custGeom>
              <a:avLst/>
              <a:gdLst>
                <a:gd name="T0" fmla="*/ 231 w 254"/>
                <a:gd name="T1" fmla="*/ 154 h 341"/>
                <a:gd name="T2" fmla="*/ 254 w 254"/>
                <a:gd name="T3" fmla="*/ 158 h 341"/>
                <a:gd name="T4" fmla="*/ 254 w 254"/>
                <a:gd name="T5" fmla="*/ 86 h 341"/>
                <a:gd name="T6" fmla="*/ 154 w 254"/>
                <a:gd name="T7" fmla="*/ 86 h 341"/>
                <a:gd name="T8" fmla="*/ 175 w 254"/>
                <a:gd name="T9" fmla="*/ 47 h 341"/>
                <a:gd name="T10" fmla="*/ 127 w 254"/>
                <a:gd name="T11" fmla="*/ 0 h 341"/>
                <a:gd name="T12" fmla="*/ 80 w 254"/>
                <a:gd name="T13" fmla="*/ 47 h 341"/>
                <a:gd name="T14" fmla="*/ 100 w 254"/>
                <a:gd name="T15" fmla="*/ 86 h 341"/>
                <a:gd name="T16" fmla="*/ 0 w 254"/>
                <a:gd name="T17" fmla="*/ 86 h 341"/>
                <a:gd name="T18" fmla="*/ 0 w 254"/>
                <a:gd name="T19" fmla="*/ 341 h 341"/>
                <a:gd name="T20" fmla="*/ 254 w 254"/>
                <a:gd name="T21" fmla="*/ 341 h 341"/>
                <a:gd name="T22" fmla="*/ 254 w 254"/>
                <a:gd name="T23" fmla="*/ 268 h 341"/>
                <a:gd name="T24" fmla="*/ 231 w 254"/>
                <a:gd name="T25" fmla="*/ 273 h 341"/>
                <a:gd name="T26" fmla="*/ 171 w 254"/>
                <a:gd name="T27" fmla="*/ 213 h 341"/>
                <a:gd name="T28" fmla="*/ 231 w 254"/>
                <a:gd name="T29" fmla="*/ 15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4" h="341">
                  <a:moveTo>
                    <a:pt x="231" y="154"/>
                  </a:moveTo>
                  <a:cubicBezTo>
                    <a:pt x="239" y="154"/>
                    <a:pt x="247" y="155"/>
                    <a:pt x="254" y="158"/>
                  </a:cubicBezTo>
                  <a:cubicBezTo>
                    <a:pt x="254" y="86"/>
                    <a:pt x="254" y="86"/>
                    <a:pt x="254" y="86"/>
                  </a:cubicBezTo>
                  <a:cubicBezTo>
                    <a:pt x="154" y="86"/>
                    <a:pt x="154" y="86"/>
                    <a:pt x="154" y="86"/>
                  </a:cubicBezTo>
                  <a:cubicBezTo>
                    <a:pt x="167" y="78"/>
                    <a:pt x="175" y="63"/>
                    <a:pt x="175" y="47"/>
                  </a:cubicBezTo>
                  <a:cubicBezTo>
                    <a:pt x="175" y="21"/>
                    <a:pt x="153" y="0"/>
                    <a:pt x="127" y="0"/>
                  </a:cubicBezTo>
                  <a:cubicBezTo>
                    <a:pt x="101" y="0"/>
                    <a:pt x="80" y="21"/>
                    <a:pt x="80" y="47"/>
                  </a:cubicBezTo>
                  <a:cubicBezTo>
                    <a:pt x="80" y="63"/>
                    <a:pt x="88" y="78"/>
                    <a:pt x="100" y="86"/>
                  </a:cubicBezTo>
                  <a:cubicBezTo>
                    <a:pt x="0" y="86"/>
                    <a:pt x="0" y="86"/>
                    <a:pt x="0" y="86"/>
                  </a:cubicBezTo>
                  <a:cubicBezTo>
                    <a:pt x="0" y="341"/>
                    <a:pt x="0" y="341"/>
                    <a:pt x="0" y="341"/>
                  </a:cubicBezTo>
                  <a:cubicBezTo>
                    <a:pt x="254" y="341"/>
                    <a:pt x="254" y="341"/>
                    <a:pt x="254" y="341"/>
                  </a:cubicBezTo>
                  <a:cubicBezTo>
                    <a:pt x="254" y="268"/>
                    <a:pt x="254" y="268"/>
                    <a:pt x="254" y="268"/>
                  </a:cubicBezTo>
                  <a:cubicBezTo>
                    <a:pt x="247" y="272"/>
                    <a:pt x="239" y="273"/>
                    <a:pt x="231" y="273"/>
                  </a:cubicBezTo>
                  <a:cubicBezTo>
                    <a:pt x="198" y="273"/>
                    <a:pt x="171" y="246"/>
                    <a:pt x="171" y="213"/>
                  </a:cubicBezTo>
                  <a:cubicBezTo>
                    <a:pt x="171" y="180"/>
                    <a:pt x="198" y="154"/>
                    <a:pt x="231" y="154"/>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5" name="Group 274" descr="helix">
            <a:extLst>
              <a:ext uri="{FF2B5EF4-FFF2-40B4-BE49-F238E27FC236}">
                <a16:creationId xmlns:a16="http://schemas.microsoft.com/office/drawing/2014/main" id="{72153955-D5F2-4306-97BE-8D8A439ED72F}"/>
              </a:ext>
            </a:extLst>
          </p:cNvPr>
          <p:cNvGrpSpPr/>
          <p:nvPr/>
        </p:nvGrpSpPr>
        <p:grpSpPr>
          <a:xfrm>
            <a:off x="5449094" y="1788320"/>
            <a:ext cx="1247775" cy="1375172"/>
            <a:chOff x="2568576" y="2384426"/>
            <a:chExt cx="1663700" cy="1833563"/>
          </a:xfrm>
        </p:grpSpPr>
        <p:sp>
          <p:nvSpPr>
            <p:cNvPr id="4" name="Freeform 209">
              <a:extLst>
                <a:ext uri="{FF2B5EF4-FFF2-40B4-BE49-F238E27FC236}">
                  <a16:creationId xmlns:a16="http://schemas.microsoft.com/office/drawing/2014/main" id="{BE20C1F2-B485-4165-9D05-9F072D5EBD43}"/>
                </a:ext>
                <a:ext uri="{C183D7F6-B498-43B3-948B-1728B52AA6E4}">
                  <adec:decorative xmlns:adec="http://schemas.microsoft.com/office/drawing/2017/decorative" val="1"/>
                </a:ext>
              </a:extLst>
            </p:cNvPr>
            <p:cNvSpPr>
              <a:spLocks/>
            </p:cNvSpPr>
            <p:nvPr/>
          </p:nvSpPr>
          <p:spPr bwMode="auto">
            <a:xfrm>
              <a:off x="2568576" y="2895601"/>
              <a:ext cx="1663700" cy="811213"/>
            </a:xfrm>
            <a:custGeom>
              <a:avLst/>
              <a:gdLst>
                <a:gd name="T0" fmla="*/ 1048 w 1048"/>
                <a:gd name="T1" fmla="*/ 511 h 511"/>
                <a:gd name="T2" fmla="*/ 0 w 1048"/>
                <a:gd name="T3" fmla="*/ 190 h 511"/>
                <a:gd name="T4" fmla="*/ 0 w 1048"/>
                <a:gd name="T5" fmla="*/ 0 h 511"/>
                <a:gd name="T6" fmla="*/ 1048 w 1048"/>
                <a:gd name="T7" fmla="*/ 322 h 511"/>
                <a:gd name="T8" fmla="*/ 1048 w 1048"/>
                <a:gd name="T9" fmla="*/ 511 h 511"/>
              </a:gdLst>
              <a:ahLst/>
              <a:cxnLst>
                <a:cxn ang="0">
                  <a:pos x="T0" y="T1"/>
                </a:cxn>
                <a:cxn ang="0">
                  <a:pos x="T2" y="T3"/>
                </a:cxn>
                <a:cxn ang="0">
                  <a:pos x="T4" y="T5"/>
                </a:cxn>
                <a:cxn ang="0">
                  <a:pos x="T6" y="T7"/>
                </a:cxn>
                <a:cxn ang="0">
                  <a:pos x="T8" y="T9"/>
                </a:cxn>
              </a:cxnLst>
              <a:rect l="0" t="0" r="r" b="b"/>
              <a:pathLst>
                <a:path w="1048" h="511">
                  <a:moveTo>
                    <a:pt x="1048" y="511"/>
                  </a:moveTo>
                  <a:lnTo>
                    <a:pt x="0" y="190"/>
                  </a:lnTo>
                  <a:lnTo>
                    <a:pt x="0" y="0"/>
                  </a:lnTo>
                  <a:lnTo>
                    <a:pt x="1048" y="322"/>
                  </a:lnTo>
                  <a:lnTo>
                    <a:pt x="1048" y="511"/>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 name="Freeform 204">
              <a:extLst>
                <a:ext uri="{FF2B5EF4-FFF2-40B4-BE49-F238E27FC236}">
                  <a16:creationId xmlns:a16="http://schemas.microsoft.com/office/drawing/2014/main" id="{A2F1DCC6-AD0D-4314-B8F2-7FA0D728568D}"/>
                </a:ext>
                <a:ext uri="{C183D7F6-B498-43B3-948B-1728B52AA6E4}">
                  <adec:decorative xmlns:adec="http://schemas.microsoft.com/office/drawing/2017/decorative" val="1"/>
                </a:ext>
              </a:extLst>
            </p:cNvPr>
            <p:cNvSpPr>
              <a:spLocks/>
            </p:cNvSpPr>
            <p:nvPr/>
          </p:nvSpPr>
          <p:spPr bwMode="auto">
            <a:xfrm>
              <a:off x="2568576" y="2384426"/>
              <a:ext cx="1663700" cy="812800"/>
            </a:xfrm>
            <a:custGeom>
              <a:avLst/>
              <a:gdLst>
                <a:gd name="T0" fmla="*/ 1048 w 1048"/>
                <a:gd name="T1" fmla="*/ 512 h 512"/>
                <a:gd name="T2" fmla="*/ 0 w 1048"/>
                <a:gd name="T3" fmla="*/ 190 h 512"/>
                <a:gd name="T4" fmla="*/ 0 w 1048"/>
                <a:gd name="T5" fmla="*/ 0 h 512"/>
                <a:gd name="T6" fmla="*/ 1048 w 1048"/>
                <a:gd name="T7" fmla="*/ 322 h 512"/>
                <a:gd name="T8" fmla="*/ 1048 w 1048"/>
                <a:gd name="T9" fmla="*/ 512 h 512"/>
              </a:gdLst>
              <a:ahLst/>
              <a:cxnLst>
                <a:cxn ang="0">
                  <a:pos x="T0" y="T1"/>
                </a:cxn>
                <a:cxn ang="0">
                  <a:pos x="T2" y="T3"/>
                </a:cxn>
                <a:cxn ang="0">
                  <a:pos x="T4" y="T5"/>
                </a:cxn>
                <a:cxn ang="0">
                  <a:pos x="T6" y="T7"/>
                </a:cxn>
                <a:cxn ang="0">
                  <a:pos x="T8" y="T9"/>
                </a:cxn>
              </a:cxnLst>
              <a:rect l="0" t="0" r="r" b="b"/>
              <a:pathLst>
                <a:path w="1048" h="512">
                  <a:moveTo>
                    <a:pt x="1048" y="512"/>
                  </a:moveTo>
                  <a:lnTo>
                    <a:pt x="0" y="190"/>
                  </a:lnTo>
                  <a:lnTo>
                    <a:pt x="0" y="0"/>
                  </a:lnTo>
                  <a:lnTo>
                    <a:pt x="1048" y="322"/>
                  </a:lnTo>
                  <a:lnTo>
                    <a:pt x="1048" y="51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 name="Freeform 206">
              <a:extLst>
                <a:ext uri="{FF2B5EF4-FFF2-40B4-BE49-F238E27FC236}">
                  <a16:creationId xmlns:a16="http://schemas.microsoft.com/office/drawing/2014/main" id="{E5AA9BE8-47EF-4892-9F20-914DB452E892}"/>
                </a:ext>
                <a:ext uri="{C183D7F6-B498-43B3-948B-1728B52AA6E4}">
                  <adec:decorative xmlns:adec="http://schemas.microsoft.com/office/drawing/2017/decorative" val="1"/>
                </a:ext>
              </a:extLst>
            </p:cNvPr>
            <p:cNvSpPr>
              <a:spLocks/>
            </p:cNvSpPr>
            <p:nvPr/>
          </p:nvSpPr>
          <p:spPr bwMode="auto">
            <a:xfrm>
              <a:off x="2568576" y="2384426"/>
              <a:ext cx="1663700" cy="812800"/>
            </a:xfrm>
            <a:custGeom>
              <a:avLst/>
              <a:gdLst>
                <a:gd name="T0" fmla="*/ 0 w 1048"/>
                <a:gd name="T1" fmla="*/ 0 h 512"/>
                <a:gd name="T2" fmla="*/ 0 w 1048"/>
                <a:gd name="T3" fmla="*/ 190 h 512"/>
                <a:gd name="T4" fmla="*/ 1048 w 1048"/>
                <a:gd name="T5" fmla="*/ 512 h 512"/>
                <a:gd name="T6" fmla="*/ 1048 w 1048"/>
                <a:gd name="T7" fmla="*/ 322 h 512"/>
                <a:gd name="T8" fmla="*/ 0 w 1048"/>
                <a:gd name="T9" fmla="*/ 0 h 512"/>
              </a:gdLst>
              <a:ahLst/>
              <a:cxnLst>
                <a:cxn ang="0">
                  <a:pos x="T0" y="T1"/>
                </a:cxn>
                <a:cxn ang="0">
                  <a:pos x="T2" y="T3"/>
                </a:cxn>
                <a:cxn ang="0">
                  <a:pos x="T4" y="T5"/>
                </a:cxn>
                <a:cxn ang="0">
                  <a:pos x="T6" y="T7"/>
                </a:cxn>
                <a:cxn ang="0">
                  <a:pos x="T8" y="T9"/>
                </a:cxn>
              </a:cxnLst>
              <a:rect l="0" t="0" r="r" b="b"/>
              <a:pathLst>
                <a:path w="1048" h="512">
                  <a:moveTo>
                    <a:pt x="0" y="0"/>
                  </a:moveTo>
                  <a:lnTo>
                    <a:pt x="0" y="190"/>
                  </a:lnTo>
                  <a:lnTo>
                    <a:pt x="1048" y="512"/>
                  </a:lnTo>
                  <a:lnTo>
                    <a:pt x="1048" y="322"/>
                  </a:lnTo>
                  <a:lnTo>
                    <a:pt x="0" y="0"/>
                  </a:lnTo>
                  <a:close/>
                </a:path>
              </a:pathLst>
            </a:custGeom>
            <a:solidFill>
              <a:schemeClr val="tx2">
                <a:alpha val="3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 name="Freeform 213">
              <a:extLst>
                <a:ext uri="{FF2B5EF4-FFF2-40B4-BE49-F238E27FC236}">
                  <a16:creationId xmlns:a16="http://schemas.microsoft.com/office/drawing/2014/main" id="{D7ABF208-E4B2-4A58-A2FC-13FF8CC978CF}"/>
                </a:ext>
                <a:ext uri="{C183D7F6-B498-43B3-948B-1728B52AA6E4}">
                  <adec:decorative xmlns:adec="http://schemas.microsoft.com/office/drawing/2017/decorative" val="1"/>
                </a:ext>
              </a:extLst>
            </p:cNvPr>
            <p:cNvSpPr>
              <a:spLocks/>
            </p:cNvSpPr>
            <p:nvPr/>
          </p:nvSpPr>
          <p:spPr bwMode="auto">
            <a:xfrm>
              <a:off x="2568576" y="3406776"/>
              <a:ext cx="1663700" cy="811213"/>
            </a:xfrm>
            <a:custGeom>
              <a:avLst/>
              <a:gdLst>
                <a:gd name="T0" fmla="*/ 1048 w 1048"/>
                <a:gd name="T1" fmla="*/ 511 h 511"/>
                <a:gd name="T2" fmla="*/ 0 w 1048"/>
                <a:gd name="T3" fmla="*/ 189 h 511"/>
                <a:gd name="T4" fmla="*/ 0 w 1048"/>
                <a:gd name="T5" fmla="*/ 0 h 511"/>
                <a:gd name="T6" fmla="*/ 1048 w 1048"/>
                <a:gd name="T7" fmla="*/ 321 h 511"/>
                <a:gd name="T8" fmla="*/ 1048 w 1048"/>
                <a:gd name="T9" fmla="*/ 511 h 511"/>
              </a:gdLst>
              <a:ahLst/>
              <a:cxnLst>
                <a:cxn ang="0">
                  <a:pos x="T0" y="T1"/>
                </a:cxn>
                <a:cxn ang="0">
                  <a:pos x="T2" y="T3"/>
                </a:cxn>
                <a:cxn ang="0">
                  <a:pos x="T4" y="T5"/>
                </a:cxn>
                <a:cxn ang="0">
                  <a:pos x="T6" y="T7"/>
                </a:cxn>
                <a:cxn ang="0">
                  <a:pos x="T8" y="T9"/>
                </a:cxn>
              </a:cxnLst>
              <a:rect l="0" t="0" r="r" b="b"/>
              <a:pathLst>
                <a:path w="1048" h="511">
                  <a:moveTo>
                    <a:pt x="1048" y="511"/>
                  </a:moveTo>
                  <a:lnTo>
                    <a:pt x="0" y="189"/>
                  </a:lnTo>
                  <a:lnTo>
                    <a:pt x="0" y="0"/>
                  </a:lnTo>
                  <a:lnTo>
                    <a:pt x="1048" y="321"/>
                  </a:lnTo>
                  <a:lnTo>
                    <a:pt x="1048" y="511"/>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3" name="Freeform 205">
              <a:extLst>
                <a:ext uri="{FF2B5EF4-FFF2-40B4-BE49-F238E27FC236}">
                  <a16:creationId xmlns:a16="http://schemas.microsoft.com/office/drawing/2014/main" id="{8B34C7CF-C99A-4742-B19D-7924B0543824}"/>
                </a:ext>
                <a:ext uri="{C183D7F6-B498-43B3-948B-1728B52AA6E4}">
                  <adec:decorative xmlns:adec="http://schemas.microsoft.com/office/drawing/2017/decorative" val="1"/>
                </a:ext>
              </a:extLst>
            </p:cNvPr>
            <p:cNvSpPr>
              <a:spLocks/>
            </p:cNvSpPr>
            <p:nvPr/>
          </p:nvSpPr>
          <p:spPr bwMode="auto">
            <a:xfrm>
              <a:off x="2568576" y="2384426"/>
              <a:ext cx="1663700" cy="812800"/>
            </a:xfrm>
            <a:custGeom>
              <a:avLst/>
              <a:gdLst>
                <a:gd name="T0" fmla="*/ 1048 w 1048"/>
                <a:gd name="T1" fmla="*/ 512 h 512"/>
                <a:gd name="T2" fmla="*/ 0 w 1048"/>
                <a:gd name="T3" fmla="*/ 190 h 512"/>
                <a:gd name="T4" fmla="*/ 0 w 1048"/>
                <a:gd name="T5" fmla="*/ 0 h 512"/>
                <a:gd name="T6" fmla="*/ 1048 w 1048"/>
                <a:gd name="T7" fmla="*/ 322 h 512"/>
                <a:gd name="T8" fmla="*/ 1048 w 1048"/>
                <a:gd name="T9" fmla="*/ 512 h 512"/>
              </a:gdLst>
              <a:ahLst/>
              <a:cxnLst>
                <a:cxn ang="0">
                  <a:pos x="T0" y="T1"/>
                </a:cxn>
                <a:cxn ang="0">
                  <a:pos x="T2" y="T3"/>
                </a:cxn>
                <a:cxn ang="0">
                  <a:pos x="T4" y="T5"/>
                </a:cxn>
                <a:cxn ang="0">
                  <a:pos x="T6" y="T7"/>
                </a:cxn>
                <a:cxn ang="0">
                  <a:pos x="T8" y="T9"/>
                </a:cxn>
              </a:cxnLst>
              <a:rect l="0" t="0" r="r" b="b"/>
              <a:pathLst>
                <a:path w="1048" h="512">
                  <a:moveTo>
                    <a:pt x="1048" y="512"/>
                  </a:moveTo>
                  <a:lnTo>
                    <a:pt x="0" y="190"/>
                  </a:lnTo>
                  <a:lnTo>
                    <a:pt x="0" y="0"/>
                  </a:lnTo>
                  <a:lnTo>
                    <a:pt x="1048" y="322"/>
                  </a:lnTo>
                  <a:lnTo>
                    <a:pt x="1048" y="5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4" name="Freeform 208">
              <a:extLst>
                <a:ext uri="{FF2B5EF4-FFF2-40B4-BE49-F238E27FC236}">
                  <a16:creationId xmlns:a16="http://schemas.microsoft.com/office/drawing/2014/main" id="{D38A4CA3-5B21-42E8-97BD-5D4285BB53CE}"/>
                </a:ext>
                <a:ext uri="{C183D7F6-B498-43B3-948B-1728B52AA6E4}">
                  <adec:decorative xmlns:adec="http://schemas.microsoft.com/office/drawing/2017/decorative" val="1"/>
                </a:ext>
              </a:extLst>
            </p:cNvPr>
            <p:cNvSpPr>
              <a:spLocks/>
            </p:cNvSpPr>
            <p:nvPr/>
          </p:nvSpPr>
          <p:spPr bwMode="auto">
            <a:xfrm>
              <a:off x="2568576" y="2384426"/>
              <a:ext cx="1663700" cy="812800"/>
            </a:xfrm>
            <a:custGeom>
              <a:avLst/>
              <a:gdLst>
                <a:gd name="T0" fmla="*/ 0 w 1048"/>
                <a:gd name="T1" fmla="*/ 0 h 512"/>
                <a:gd name="T2" fmla="*/ 0 w 1048"/>
                <a:gd name="T3" fmla="*/ 190 h 512"/>
                <a:gd name="T4" fmla="*/ 1048 w 1048"/>
                <a:gd name="T5" fmla="*/ 512 h 512"/>
                <a:gd name="T6" fmla="*/ 1048 w 1048"/>
                <a:gd name="T7" fmla="*/ 322 h 512"/>
                <a:gd name="T8" fmla="*/ 0 w 1048"/>
                <a:gd name="T9" fmla="*/ 0 h 512"/>
              </a:gdLst>
              <a:ahLst/>
              <a:cxnLst>
                <a:cxn ang="0">
                  <a:pos x="T0" y="T1"/>
                </a:cxn>
                <a:cxn ang="0">
                  <a:pos x="T2" y="T3"/>
                </a:cxn>
                <a:cxn ang="0">
                  <a:pos x="T4" y="T5"/>
                </a:cxn>
                <a:cxn ang="0">
                  <a:pos x="T6" y="T7"/>
                </a:cxn>
                <a:cxn ang="0">
                  <a:pos x="T8" y="T9"/>
                </a:cxn>
              </a:cxnLst>
              <a:rect l="0" t="0" r="r" b="b"/>
              <a:pathLst>
                <a:path w="1048" h="512">
                  <a:moveTo>
                    <a:pt x="0" y="0"/>
                  </a:moveTo>
                  <a:lnTo>
                    <a:pt x="0" y="190"/>
                  </a:lnTo>
                  <a:lnTo>
                    <a:pt x="1048" y="512"/>
                  </a:lnTo>
                  <a:lnTo>
                    <a:pt x="1048" y="3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5" name="Freeform 210">
              <a:extLst>
                <a:ext uri="{FF2B5EF4-FFF2-40B4-BE49-F238E27FC236}">
                  <a16:creationId xmlns:a16="http://schemas.microsoft.com/office/drawing/2014/main" id="{2A623FD8-62F6-47C2-9360-FEE8F4B3B2CB}"/>
                </a:ext>
                <a:ext uri="{C183D7F6-B498-43B3-948B-1728B52AA6E4}">
                  <adec:decorative xmlns:adec="http://schemas.microsoft.com/office/drawing/2017/decorative" val="1"/>
                </a:ext>
              </a:extLst>
            </p:cNvPr>
            <p:cNvSpPr>
              <a:spLocks/>
            </p:cNvSpPr>
            <p:nvPr/>
          </p:nvSpPr>
          <p:spPr bwMode="auto">
            <a:xfrm>
              <a:off x="2568576" y="2895601"/>
              <a:ext cx="1663700" cy="811213"/>
            </a:xfrm>
            <a:custGeom>
              <a:avLst/>
              <a:gdLst>
                <a:gd name="T0" fmla="*/ 1048 w 1048"/>
                <a:gd name="T1" fmla="*/ 511 h 511"/>
                <a:gd name="T2" fmla="*/ 0 w 1048"/>
                <a:gd name="T3" fmla="*/ 190 h 511"/>
                <a:gd name="T4" fmla="*/ 0 w 1048"/>
                <a:gd name="T5" fmla="*/ 0 h 511"/>
                <a:gd name="T6" fmla="*/ 1048 w 1048"/>
                <a:gd name="T7" fmla="*/ 322 h 511"/>
                <a:gd name="T8" fmla="*/ 1048 w 1048"/>
                <a:gd name="T9" fmla="*/ 511 h 511"/>
              </a:gdLst>
              <a:ahLst/>
              <a:cxnLst>
                <a:cxn ang="0">
                  <a:pos x="T0" y="T1"/>
                </a:cxn>
                <a:cxn ang="0">
                  <a:pos x="T2" y="T3"/>
                </a:cxn>
                <a:cxn ang="0">
                  <a:pos x="T4" y="T5"/>
                </a:cxn>
                <a:cxn ang="0">
                  <a:pos x="T6" y="T7"/>
                </a:cxn>
                <a:cxn ang="0">
                  <a:pos x="T8" y="T9"/>
                </a:cxn>
              </a:cxnLst>
              <a:rect l="0" t="0" r="r" b="b"/>
              <a:pathLst>
                <a:path w="1048" h="511">
                  <a:moveTo>
                    <a:pt x="1048" y="511"/>
                  </a:moveTo>
                  <a:lnTo>
                    <a:pt x="0" y="190"/>
                  </a:lnTo>
                  <a:lnTo>
                    <a:pt x="0" y="0"/>
                  </a:lnTo>
                  <a:lnTo>
                    <a:pt x="1048" y="322"/>
                  </a:lnTo>
                  <a:lnTo>
                    <a:pt x="1048" y="5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6" name="Freeform 212">
              <a:extLst>
                <a:ext uri="{FF2B5EF4-FFF2-40B4-BE49-F238E27FC236}">
                  <a16:creationId xmlns:a16="http://schemas.microsoft.com/office/drawing/2014/main" id="{CCE0649D-A617-4D5B-B81F-E3963E164FC4}"/>
                </a:ext>
                <a:ext uri="{C183D7F6-B498-43B3-948B-1728B52AA6E4}">
                  <adec:decorative xmlns:adec="http://schemas.microsoft.com/office/drawing/2017/decorative" val="1"/>
                </a:ext>
              </a:extLst>
            </p:cNvPr>
            <p:cNvSpPr>
              <a:spLocks/>
            </p:cNvSpPr>
            <p:nvPr/>
          </p:nvSpPr>
          <p:spPr bwMode="auto">
            <a:xfrm>
              <a:off x="2568576" y="2895601"/>
              <a:ext cx="1663700" cy="811213"/>
            </a:xfrm>
            <a:custGeom>
              <a:avLst/>
              <a:gdLst>
                <a:gd name="T0" fmla="*/ 0 w 1048"/>
                <a:gd name="T1" fmla="*/ 0 h 511"/>
                <a:gd name="T2" fmla="*/ 0 w 1048"/>
                <a:gd name="T3" fmla="*/ 190 h 511"/>
                <a:gd name="T4" fmla="*/ 1048 w 1048"/>
                <a:gd name="T5" fmla="*/ 511 h 511"/>
                <a:gd name="T6" fmla="*/ 1048 w 1048"/>
                <a:gd name="T7" fmla="*/ 322 h 511"/>
                <a:gd name="T8" fmla="*/ 0 w 1048"/>
                <a:gd name="T9" fmla="*/ 0 h 511"/>
              </a:gdLst>
              <a:ahLst/>
              <a:cxnLst>
                <a:cxn ang="0">
                  <a:pos x="T0" y="T1"/>
                </a:cxn>
                <a:cxn ang="0">
                  <a:pos x="T2" y="T3"/>
                </a:cxn>
                <a:cxn ang="0">
                  <a:pos x="T4" y="T5"/>
                </a:cxn>
                <a:cxn ang="0">
                  <a:pos x="T6" y="T7"/>
                </a:cxn>
                <a:cxn ang="0">
                  <a:pos x="T8" y="T9"/>
                </a:cxn>
              </a:cxnLst>
              <a:rect l="0" t="0" r="r" b="b"/>
              <a:pathLst>
                <a:path w="1048" h="511">
                  <a:moveTo>
                    <a:pt x="0" y="0"/>
                  </a:moveTo>
                  <a:lnTo>
                    <a:pt x="0" y="190"/>
                  </a:lnTo>
                  <a:lnTo>
                    <a:pt x="1048" y="511"/>
                  </a:lnTo>
                  <a:lnTo>
                    <a:pt x="1048" y="3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7" name="Freeform 214">
              <a:extLst>
                <a:ext uri="{FF2B5EF4-FFF2-40B4-BE49-F238E27FC236}">
                  <a16:creationId xmlns:a16="http://schemas.microsoft.com/office/drawing/2014/main" id="{1654B33D-B43B-4931-AB8C-2178B0AEF23C}"/>
                </a:ext>
                <a:ext uri="{C183D7F6-B498-43B3-948B-1728B52AA6E4}">
                  <adec:decorative xmlns:adec="http://schemas.microsoft.com/office/drawing/2017/decorative" val="1"/>
                </a:ext>
              </a:extLst>
            </p:cNvPr>
            <p:cNvSpPr>
              <a:spLocks/>
            </p:cNvSpPr>
            <p:nvPr/>
          </p:nvSpPr>
          <p:spPr bwMode="auto">
            <a:xfrm>
              <a:off x="2568576" y="3406776"/>
              <a:ext cx="1663700" cy="811213"/>
            </a:xfrm>
            <a:custGeom>
              <a:avLst/>
              <a:gdLst>
                <a:gd name="T0" fmla="*/ 1048 w 1048"/>
                <a:gd name="T1" fmla="*/ 511 h 511"/>
                <a:gd name="T2" fmla="*/ 0 w 1048"/>
                <a:gd name="T3" fmla="*/ 189 h 511"/>
                <a:gd name="T4" fmla="*/ 0 w 1048"/>
                <a:gd name="T5" fmla="*/ 0 h 511"/>
                <a:gd name="T6" fmla="*/ 1048 w 1048"/>
                <a:gd name="T7" fmla="*/ 321 h 511"/>
                <a:gd name="T8" fmla="*/ 1048 w 1048"/>
                <a:gd name="T9" fmla="*/ 511 h 511"/>
              </a:gdLst>
              <a:ahLst/>
              <a:cxnLst>
                <a:cxn ang="0">
                  <a:pos x="T0" y="T1"/>
                </a:cxn>
                <a:cxn ang="0">
                  <a:pos x="T2" y="T3"/>
                </a:cxn>
                <a:cxn ang="0">
                  <a:pos x="T4" y="T5"/>
                </a:cxn>
                <a:cxn ang="0">
                  <a:pos x="T6" y="T7"/>
                </a:cxn>
                <a:cxn ang="0">
                  <a:pos x="T8" y="T9"/>
                </a:cxn>
              </a:cxnLst>
              <a:rect l="0" t="0" r="r" b="b"/>
              <a:pathLst>
                <a:path w="1048" h="511">
                  <a:moveTo>
                    <a:pt x="1048" y="511"/>
                  </a:moveTo>
                  <a:lnTo>
                    <a:pt x="0" y="189"/>
                  </a:lnTo>
                  <a:lnTo>
                    <a:pt x="0" y="0"/>
                  </a:lnTo>
                  <a:lnTo>
                    <a:pt x="1048" y="321"/>
                  </a:lnTo>
                  <a:lnTo>
                    <a:pt x="1048" y="5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8" name="Freeform 216">
              <a:extLst>
                <a:ext uri="{FF2B5EF4-FFF2-40B4-BE49-F238E27FC236}">
                  <a16:creationId xmlns:a16="http://schemas.microsoft.com/office/drawing/2014/main" id="{72DF2CFA-7324-4A5C-9557-1FBB5D20BFC8}"/>
                </a:ext>
                <a:ext uri="{C183D7F6-B498-43B3-948B-1728B52AA6E4}">
                  <adec:decorative xmlns:adec="http://schemas.microsoft.com/office/drawing/2017/decorative" val="1"/>
                </a:ext>
              </a:extLst>
            </p:cNvPr>
            <p:cNvSpPr>
              <a:spLocks/>
            </p:cNvSpPr>
            <p:nvPr/>
          </p:nvSpPr>
          <p:spPr bwMode="auto">
            <a:xfrm>
              <a:off x="2568576" y="3406776"/>
              <a:ext cx="1663700" cy="811213"/>
            </a:xfrm>
            <a:custGeom>
              <a:avLst/>
              <a:gdLst>
                <a:gd name="T0" fmla="*/ 0 w 1048"/>
                <a:gd name="T1" fmla="*/ 0 h 511"/>
                <a:gd name="T2" fmla="*/ 0 w 1048"/>
                <a:gd name="T3" fmla="*/ 189 h 511"/>
                <a:gd name="T4" fmla="*/ 1048 w 1048"/>
                <a:gd name="T5" fmla="*/ 511 h 511"/>
                <a:gd name="T6" fmla="*/ 1048 w 1048"/>
                <a:gd name="T7" fmla="*/ 321 h 511"/>
                <a:gd name="T8" fmla="*/ 0 w 1048"/>
                <a:gd name="T9" fmla="*/ 0 h 511"/>
              </a:gdLst>
              <a:ahLst/>
              <a:cxnLst>
                <a:cxn ang="0">
                  <a:pos x="T0" y="T1"/>
                </a:cxn>
                <a:cxn ang="0">
                  <a:pos x="T2" y="T3"/>
                </a:cxn>
                <a:cxn ang="0">
                  <a:pos x="T4" y="T5"/>
                </a:cxn>
                <a:cxn ang="0">
                  <a:pos x="T6" y="T7"/>
                </a:cxn>
                <a:cxn ang="0">
                  <a:pos x="T8" y="T9"/>
                </a:cxn>
              </a:cxnLst>
              <a:rect l="0" t="0" r="r" b="b"/>
              <a:pathLst>
                <a:path w="1048" h="511">
                  <a:moveTo>
                    <a:pt x="0" y="0"/>
                  </a:moveTo>
                  <a:lnTo>
                    <a:pt x="0" y="189"/>
                  </a:lnTo>
                  <a:lnTo>
                    <a:pt x="1048" y="511"/>
                  </a:lnTo>
                  <a:lnTo>
                    <a:pt x="1048" y="32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3" name="Rectangle 222">
              <a:extLst>
                <a:ext uri="{FF2B5EF4-FFF2-40B4-BE49-F238E27FC236}">
                  <a16:creationId xmlns:a16="http://schemas.microsoft.com/office/drawing/2014/main" id="{3A451BB7-ED93-41F1-9A88-651F5E0BFCFD}"/>
                </a:ext>
                <a:ext uri="{C183D7F6-B498-43B3-948B-1728B52AA6E4}">
                  <adec:decorative xmlns:adec="http://schemas.microsoft.com/office/drawing/2017/decorative" val="1"/>
                </a:ext>
              </a:extLst>
            </p:cNvPr>
            <p:cNvSpPr>
              <a:spLocks noChangeArrowheads="1"/>
            </p:cNvSpPr>
            <p:nvPr/>
          </p:nvSpPr>
          <p:spPr bwMode="auto">
            <a:xfrm>
              <a:off x="2568576" y="2895601"/>
              <a:ext cx="1663700" cy="3016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4" name="Rectangle 224">
              <a:extLst>
                <a:ext uri="{FF2B5EF4-FFF2-40B4-BE49-F238E27FC236}">
                  <a16:creationId xmlns:a16="http://schemas.microsoft.com/office/drawing/2014/main" id="{E5739F06-6F57-4F7F-B32F-4C6D8D703697}"/>
                </a:ext>
                <a:ext uri="{C183D7F6-B498-43B3-948B-1728B52AA6E4}">
                  <adec:decorative xmlns:adec="http://schemas.microsoft.com/office/drawing/2017/decorative" val="1"/>
                </a:ext>
              </a:extLst>
            </p:cNvPr>
            <p:cNvSpPr>
              <a:spLocks noChangeArrowheads="1"/>
            </p:cNvSpPr>
            <p:nvPr/>
          </p:nvSpPr>
          <p:spPr bwMode="auto">
            <a:xfrm>
              <a:off x="2568576" y="3916363"/>
              <a:ext cx="1663700" cy="3016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1" name="Rectangle 223">
              <a:extLst>
                <a:ext uri="{FF2B5EF4-FFF2-40B4-BE49-F238E27FC236}">
                  <a16:creationId xmlns:a16="http://schemas.microsoft.com/office/drawing/2014/main" id="{6226163E-3E0C-4300-809D-5059CCA8C632}"/>
                </a:ext>
                <a:ext uri="{C183D7F6-B498-43B3-948B-1728B52AA6E4}">
                  <adec:decorative xmlns:adec="http://schemas.microsoft.com/office/drawing/2017/decorative" val="1"/>
                </a:ext>
              </a:extLst>
            </p:cNvPr>
            <p:cNvSpPr>
              <a:spLocks noChangeArrowheads="1"/>
            </p:cNvSpPr>
            <p:nvPr/>
          </p:nvSpPr>
          <p:spPr bwMode="auto">
            <a:xfrm>
              <a:off x="2568576" y="3406776"/>
              <a:ext cx="1663700" cy="300038"/>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6" name="Rectangle 221">
              <a:extLst>
                <a:ext uri="{FF2B5EF4-FFF2-40B4-BE49-F238E27FC236}">
                  <a16:creationId xmlns:a16="http://schemas.microsoft.com/office/drawing/2014/main" id="{8E1FDEB8-DBFF-40D6-96BF-F6963EE97876}"/>
                </a:ext>
                <a:ext uri="{C183D7F6-B498-43B3-948B-1728B52AA6E4}">
                  <adec:decorative xmlns:adec="http://schemas.microsoft.com/office/drawing/2017/decorative" val="1"/>
                </a:ext>
              </a:extLst>
            </p:cNvPr>
            <p:cNvSpPr>
              <a:spLocks noChangeArrowheads="1"/>
            </p:cNvSpPr>
            <p:nvPr/>
          </p:nvSpPr>
          <p:spPr bwMode="auto">
            <a:xfrm>
              <a:off x="2568576" y="2384426"/>
              <a:ext cx="1663700" cy="3016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7" name="Group 286" descr="hexagons">
            <a:extLst>
              <a:ext uri="{FF2B5EF4-FFF2-40B4-BE49-F238E27FC236}">
                <a16:creationId xmlns:a16="http://schemas.microsoft.com/office/drawing/2014/main" id="{336AC1DC-29FE-463B-A0B9-36B8769200E2}"/>
              </a:ext>
            </a:extLst>
          </p:cNvPr>
          <p:cNvGrpSpPr/>
          <p:nvPr/>
        </p:nvGrpSpPr>
        <p:grpSpPr>
          <a:xfrm>
            <a:off x="5315744" y="3368279"/>
            <a:ext cx="1540669" cy="1546622"/>
            <a:chOff x="2390776" y="4491038"/>
            <a:chExt cx="2054225" cy="2062163"/>
          </a:xfrm>
        </p:grpSpPr>
        <p:sp>
          <p:nvSpPr>
            <p:cNvPr id="224" name="Freeform 246">
              <a:extLst>
                <a:ext uri="{FF2B5EF4-FFF2-40B4-BE49-F238E27FC236}">
                  <a16:creationId xmlns:a16="http://schemas.microsoft.com/office/drawing/2014/main" id="{E3140B1E-F47C-4F2F-984E-1CA396E791A9}"/>
                </a:ext>
                <a:ext uri="{C183D7F6-B498-43B3-948B-1728B52AA6E4}">
                  <adec:decorative xmlns:adec="http://schemas.microsoft.com/office/drawing/2017/decorative" val="1"/>
                </a:ext>
              </a:extLst>
            </p:cNvPr>
            <p:cNvSpPr>
              <a:spLocks/>
            </p:cNvSpPr>
            <p:nvPr/>
          </p:nvSpPr>
          <p:spPr bwMode="auto">
            <a:xfrm>
              <a:off x="2390776" y="4491038"/>
              <a:ext cx="1000125" cy="1154113"/>
            </a:xfrm>
            <a:custGeom>
              <a:avLst/>
              <a:gdLst>
                <a:gd name="T0" fmla="*/ 0 w 630"/>
                <a:gd name="T1" fmla="*/ 182 h 727"/>
                <a:gd name="T2" fmla="*/ 0 w 630"/>
                <a:gd name="T3" fmla="*/ 546 h 727"/>
                <a:gd name="T4" fmla="*/ 314 w 630"/>
                <a:gd name="T5" fmla="*/ 727 h 727"/>
                <a:gd name="T6" fmla="*/ 630 w 630"/>
                <a:gd name="T7" fmla="*/ 546 h 727"/>
                <a:gd name="T8" fmla="*/ 630 w 630"/>
                <a:gd name="T9" fmla="*/ 182 h 727"/>
                <a:gd name="T10" fmla="*/ 314 w 630"/>
                <a:gd name="T11" fmla="*/ 0 h 727"/>
                <a:gd name="T12" fmla="*/ 0 w 630"/>
                <a:gd name="T13" fmla="*/ 182 h 727"/>
              </a:gdLst>
              <a:ahLst/>
              <a:cxnLst>
                <a:cxn ang="0">
                  <a:pos x="T0" y="T1"/>
                </a:cxn>
                <a:cxn ang="0">
                  <a:pos x="T2" y="T3"/>
                </a:cxn>
                <a:cxn ang="0">
                  <a:pos x="T4" y="T5"/>
                </a:cxn>
                <a:cxn ang="0">
                  <a:pos x="T6" y="T7"/>
                </a:cxn>
                <a:cxn ang="0">
                  <a:pos x="T8" y="T9"/>
                </a:cxn>
                <a:cxn ang="0">
                  <a:pos x="T10" y="T11"/>
                </a:cxn>
                <a:cxn ang="0">
                  <a:pos x="T12" y="T13"/>
                </a:cxn>
              </a:cxnLst>
              <a:rect l="0" t="0" r="r" b="b"/>
              <a:pathLst>
                <a:path w="630" h="727">
                  <a:moveTo>
                    <a:pt x="0" y="182"/>
                  </a:moveTo>
                  <a:lnTo>
                    <a:pt x="0" y="546"/>
                  </a:lnTo>
                  <a:lnTo>
                    <a:pt x="314" y="727"/>
                  </a:lnTo>
                  <a:lnTo>
                    <a:pt x="630" y="546"/>
                  </a:lnTo>
                  <a:lnTo>
                    <a:pt x="630" y="182"/>
                  </a:lnTo>
                  <a:lnTo>
                    <a:pt x="314" y="0"/>
                  </a:lnTo>
                  <a:lnTo>
                    <a:pt x="0" y="18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5" name="Freeform 247">
              <a:extLst>
                <a:ext uri="{FF2B5EF4-FFF2-40B4-BE49-F238E27FC236}">
                  <a16:creationId xmlns:a16="http://schemas.microsoft.com/office/drawing/2014/main" id="{F92A2657-32AE-4649-A050-9DF351C8A444}"/>
                </a:ext>
                <a:ext uri="{C183D7F6-B498-43B3-948B-1728B52AA6E4}">
                  <adec:decorative xmlns:adec="http://schemas.microsoft.com/office/drawing/2017/decorative" val="1"/>
                </a:ext>
              </a:extLst>
            </p:cNvPr>
            <p:cNvSpPr>
              <a:spLocks/>
            </p:cNvSpPr>
            <p:nvPr/>
          </p:nvSpPr>
          <p:spPr bwMode="auto">
            <a:xfrm>
              <a:off x="2917826" y="5395913"/>
              <a:ext cx="1000125" cy="1157288"/>
            </a:xfrm>
            <a:custGeom>
              <a:avLst/>
              <a:gdLst>
                <a:gd name="T0" fmla="*/ 0 w 630"/>
                <a:gd name="T1" fmla="*/ 181 h 729"/>
                <a:gd name="T2" fmla="*/ 0 w 630"/>
                <a:gd name="T3" fmla="*/ 545 h 729"/>
                <a:gd name="T4" fmla="*/ 314 w 630"/>
                <a:gd name="T5" fmla="*/ 729 h 729"/>
                <a:gd name="T6" fmla="*/ 630 w 630"/>
                <a:gd name="T7" fmla="*/ 545 h 729"/>
                <a:gd name="T8" fmla="*/ 630 w 630"/>
                <a:gd name="T9" fmla="*/ 181 h 729"/>
                <a:gd name="T10" fmla="*/ 314 w 630"/>
                <a:gd name="T11" fmla="*/ 0 h 729"/>
                <a:gd name="T12" fmla="*/ 0 w 630"/>
                <a:gd name="T13" fmla="*/ 181 h 729"/>
              </a:gdLst>
              <a:ahLst/>
              <a:cxnLst>
                <a:cxn ang="0">
                  <a:pos x="T0" y="T1"/>
                </a:cxn>
                <a:cxn ang="0">
                  <a:pos x="T2" y="T3"/>
                </a:cxn>
                <a:cxn ang="0">
                  <a:pos x="T4" y="T5"/>
                </a:cxn>
                <a:cxn ang="0">
                  <a:pos x="T6" y="T7"/>
                </a:cxn>
                <a:cxn ang="0">
                  <a:pos x="T8" y="T9"/>
                </a:cxn>
                <a:cxn ang="0">
                  <a:pos x="T10" y="T11"/>
                </a:cxn>
                <a:cxn ang="0">
                  <a:pos x="T12" y="T13"/>
                </a:cxn>
              </a:cxnLst>
              <a:rect l="0" t="0" r="r" b="b"/>
              <a:pathLst>
                <a:path w="630" h="729">
                  <a:moveTo>
                    <a:pt x="0" y="181"/>
                  </a:moveTo>
                  <a:lnTo>
                    <a:pt x="0" y="545"/>
                  </a:lnTo>
                  <a:lnTo>
                    <a:pt x="314" y="729"/>
                  </a:lnTo>
                  <a:lnTo>
                    <a:pt x="630" y="545"/>
                  </a:lnTo>
                  <a:lnTo>
                    <a:pt x="630" y="181"/>
                  </a:lnTo>
                  <a:lnTo>
                    <a:pt x="314" y="0"/>
                  </a:lnTo>
                  <a:lnTo>
                    <a:pt x="0" y="18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6" name="Freeform 248">
              <a:extLst>
                <a:ext uri="{FF2B5EF4-FFF2-40B4-BE49-F238E27FC236}">
                  <a16:creationId xmlns:a16="http://schemas.microsoft.com/office/drawing/2014/main" id="{FE70168D-6ACE-453B-B065-19F453B5153B}"/>
                </a:ext>
                <a:ext uri="{C183D7F6-B498-43B3-948B-1728B52AA6E4}">
                  <adec:decorative xmlns:adec="http://schemas.microsoft.com/office/drawing/2017/decorative" val="1"/>
                </a:ext>
              </a:extLst>
            </p:cNvPr>
            <p:cNvSpPr>
              <a:spLocks/>
            </p:cNvSpPr>
            <p:nvPr/>
          </p:nvSpPr>
          <p:spPr bwMode="auto">
            <a:xfrm>
              <a:off x="3444876" y="4491038"/>
              <a:ext cx="1000125" cy="1154113"/>
            </a:xfrm>
            <a:custGeom>
              <a:avLst/>
              <a:gdLst>
                <a:gd name="T0" fmla="*/ 0 w 630"/>
                <a:gd name="T1" fmla="*/ 182 h 727"/>
                <a:gd name="T2" fmla="*/ 0 w 630"/>
                <a:gd name="T3" fmla="*/ 546 h 727"/>
                <a:gd name="T4" fmla="*/ 314 w 630"/>
                <a:gd name="T5" fmla="*/ 727 h 727"/>
                <a:gd name="T6" fmla="*/ 630 w 630"/>
                <a:gd name="T7" fmla="*/ 546 h 727"/>
                <a:gd name="T8" fmla="*/ 630 w 630"/>
                <a:gd name="T9" fmla="*/ 182 h 727"/>
                <a:gd name="T10" fmla="*/ 314 w 630"/>
                <a:gd name="T11" fmla="*/ 0 h 727"/>
                <a:gd name="T12" fmla="*/ 0 w 630"/>
                <a:gd name="T13" fmla="*/ 182 h 727"/>
              </a:gdLst>
              <a:ahLst/>
              <a:cxnLst>
                <a:cxn ang="0">
                  <a:pos x="T0" y="T1"/>
                </a:cxn>
                <a:cxn ang="0">
                  <a:pos x="T2" y="T3"/>
                </a:cxn>
                <a:cxn ang="0">
                  <a:pos x="T4" y="T5"/>
                </a:cxn>
                <a:cxn ang="0">
                  <a:pos x="T6" y="T7"/>
                </a:cxn>
                <a:cxn ang="0">
                  <a:pos x="T8" y="T9"/>
                </a:cxn>
                <a:cxn ang="0">
                  <a:pos x="T10" y="T11"/>
                </a:cxn>
                <a:cxn ang="0">
                  <a:pos x="T12" y="T13"/>
                </a:cxn>
              </a:cxnLst>
              <a:rect l="0" t="0" r="r" b="b"/>
              <a:pathLst>
                <a:path w="630" h="727">
                  <a:moveTo>
                    <a:pt x="0" y="182"/>
                  </a:moveTo>
                  <a:lnTo>
                    <a:pt x="0" y="546"/>
                  </a:lnTo>
                  <a:lnTo>
                    <a:pt x="314" y="727"/>
                  </a:lnTo>
                  <a:lnTo>
                    <a:pt x="630" y="546"/>
                  </a:lnTo>
                  <a:lnTo>
                    <a:pt x="630" y="182"/>
                  </a:lnTo>
                  <a:lnTo>
                    <a:pt x="314" y="0"/>
                  </a:lnTo>
                  <a:lnTo>
                    <a:pt x="0" y="182"/>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7" name="Freeform 249">
              <a:extLst>
                <a:ext uri="{FF2B5EF4-FFF2-40B4-BE49-F238E27FC236}">
                  <a16:creationId xmlns:a16="http://schemas.microsoft.com/office/drawing/2014/main" id="{4DDAD1B9-9023-4DB0-9BD2-A68FF976CEEA}"/>
                </a:ext>
                <a:ext uri="{C183D7F6-B498-43B3-948B-1728B52AA6E4}">
                  <adec:decorative xmlns:adec="http://schemas.microsoft.com/office/drawing/2017/decorative" val="1"/>
                </a:ext>
              </a:extLst>
            </p:cNvPr>
            <p:cNvSpPr>
              <a:spLocks/>
            </p:cNvSpPr>
            <p:nvPr/>
          </p:nvSpPr>
          <p:spPr bwMode="auto">
            <a:xfrm>
              <a:off x="2479676" y="4595813"/>
              <a:ext cx="822325" cy="947738"/>
            </a:xfrm>
            <a:custGeom>
              <a:avLst/>
              <a:gdLst>
                <a:gd name="T0" fmla="*/ 4 w 518"/>
                <a:gd name="T1" fmla="*/ 446 h 597"/>
                <a:gd name="T2" fmla="*/ 8 w 518"/>
                <a:gd name="T3" fmla="*/ 446 h 597"/>
                <a:gd name="T4" fmla="*/ 8 w 518"/>
                <a:gd name="T5" fmla="*/ 154 h 597"/>
                <a:gd name="T6" fmla="*/ 258 w 518"/>
                <a:gd name="T7" fmla="*/ 10 h 597"/>
                <a:gd name="T8" fmla="*/ 510 w 518"/>
                <a:gd name="T9" fmla="*/ 154 h 597"/>
                <a:gd name="T10" fmla="*/ 510 w 518"/>
                <a:gd name="T11" fmla="*/ 444 h 597"/>
                <a:gd name="T12" fmla="*/ 258 w 518"/>
                <a:gd name="T13" fmla="*/ 587 h 597"/>
                <a:gd name="T14" fmla="*/ 6 w 518"/>
                <a:gd name="T15" fmla="*/ 442 h 597"/>
                <a:gd name="T16" fmla="*/ 4 w 518"/>
                <a:gd name="T17" fmla="*/ 446 h 597"/>
                <a:gd name="T18" fmla="*/ 8 w 518"/>
                <a:gd name="T19" fmla="*/ 446 h 597"/>
                <a:gd name="T20" fmla="*/ 4 w 518"/>
                <a:gd name="T21" fmla="*/ 446 h 597"/>
                <a:gd name="T22" fmla="*/ 2 w 518"/>
                <a:gd name="T23" fmla="*/ 450 h 597"/>
                <a:gd name="T24" fmla="*/ 258 w 518"/>
                <a:gd name="T25" fmla="*/ 597 h 597"/>
                <a:gd name="T26" fmla="*/ 518 w 518"/>
                <a:gd name="T27" fmla="*/ 448 h 597"/>
                <a:gd name="T28" fmla="*/ 518 w 518"/>
                <a:gd name="T29" fmla="*/ 150 h 597"/>
                <a:gd name="T30" fmla="*/ 258 w 518"/>
                <a:gd name="T31" fmla="*/ 0 h 597"/>
                <a:gd name="T32" fmla="*/ 0 w 518"/>
                <a:gd name="T33" fmla="*/ 150 h 597"/>
                <a:gd name="T34" fmla="*/ 0 w 518"/>
                <a:gd name="T35" fmla="*/ 448 h 597"/>
                <a:gd name="T36" fmla="*/ 2 w 518"/>
                <a:gd name="T37" fmla="*/ 450 h 597"/>
                <a:gd name="T38" fmla="*/ 4 w 518"/>
                <a:gd name="T39" fmla="*/ 446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8" h="597">
                  <a:moveTo>
                    <a:pt x="4" y="446"/>
                  </a:moveTo>
                  <a:lnTo>
                    <a:pt x="8" y="446"/>
                  </a:lnTo>
                  <a:lnTo>
                    <a:pt x="8" y="154"/>
                  </a:lnTo>
                  <a:lnTo>
                    <a:pt x="258" y="10"/>
                  </a:lnTo>
                  <a:lnTo>
                    <a:pt x="510" y="154"/>
                  </a:lnTo>
                  <a:lnTo>
                    <a:pt x="510" y="444"/>
                  </a:lnTo>
                  <a:lnTo>
                    <a:pt x="258" y="587"/>
                  </a:lnTo>
                  <a:lnTo>
                    <a:pt x="6" y="442"/>
                  </a:lnTo>
                  <a:lnTo>
                    <a:pt x="4" y="446"/>
                  </a:lnTo>
                  <a:lnTo>
                    <a:pt x="8" y="446"/>
                  </a:lnTo>
                  <a:lnTo>
                    <a:pt x="4" y="446"/>
                  </a:lnTo>
                  <a:lnTo>
                    <a:pt x="2" y="450"/>
                  </a:lnTo>
                  <a:lnTo>
                    <a:pt x="258" y="597"/>
                  </a:lnTo>
                  <a:lnTo>
                    <a:pt x="518" y="448"/>
                  </a:lnTo>
                  <a:lnTo>
                    <a:pt x="518" y="150"/>
                  </a:lnTo>
                  <a:lnTo>
                    <a:pt x="258" y="0"/>
                  </a:lnTo>
                  <a:lnTo>
                    <a:pt x="0" y="150"/>
                  </a:lnTo>
                  <a:lnTo>
                    <a:pt x="0" y="448"/>
                  </a:lnTo>
                  <a:lnTo>
                    <a:pt x="2" y="450"/>
                  </a:lnTo>
                  <a:lnTo>
                    <a:pt x="4" y="44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8" name="Freeform 250">
              <a:extLst>
                <a:ext uri="{FF2B5EF4-FFF2-40B4-BE49-F238E27FC236}">
                  <a16:creationId xmlns:a16="http://schemas.microsoft.com/office/drawing/2014/main" id="{97DF0013-BD9C-4BC9-B7F8-2B69343D604C}"/>
                </a:ext>
                <a:ext uri="{C183D7F6-B498-43B3-948B-1728B52AA6E4}">
                  <adec:decorative xmlns:adec="http://schemas.microsoft.com/office/drawing/2017/decorative" val="1"/>
                </a:ext>
              </a:extLst>
            </p:cNvPr>
            <p:cNvSpPr>
              <a:spLocks/>
            </p:cNvSpPr>
            <p:nvPr/>
          </p:nvSpPr>
          <p:spPr bwMode="auto">
            <a:xfrm>
              <a:off x="3006726" y="5500688"/>
              <a:ext cx="822325" cy="947738"/>
            </a:xfrm>
            <a:custGeom>
              <a:avLst/>
              <a:gdLst>
                <a:gd name="T0" fmla="*/ 4 w 518"/>
                <a:gd name="T1" fmla="*/ 445 h 597"/>
                <a:gd name="T2" fmla="*/ 8 w 518"/>
                <a:gd name="T3" fmla="*/ 445 h 597"/>
                <a:gd name="T4" fmla="*/ 8 w 518"/>
                <a:gd name="T5" fmla="*/ 153 h 597"/>
                <a:gd name="T6" fmla="*/ 258 w 518"/>
                <a:gd name="T7" fmla="*/ 10 h 597"/>
                <a:gd name="T8" fmla="*/ 510 w 518"/>
                <a:gd name="T9" fmla="*/ 153 h 597"/>
                <a:gd name="T10" fmla="*/ 510 w 518"/>
                <a:gd name="T11" fmla="*/ 443 h 597"/>
                <a:gd name="T12" fmla="*/ 258 w 518"/>
                <a:gd name="T13" fmla="*/ 587 h 597"/>
                <a:gd name="T14" fmla="*/ 6 w 518"/>
                <a:gd name="T15" fmla="*/ 441 h 597"/>
                <a:gd name="T16" fmla="*/ 4 w 518"/>
                <a:gd name="T17" fmla="*/ 445 h 597"/>
                <a:gd name="T18" fmla="*/ 8 w 518"/>
                <a:gd name="T19" fmla="*/ 445 h 597"/>
                <a:gd name="T20" fmla="*/ 4 w 518"/>
                <a:gd name="T21" fmla="*/ 445 h 597"/>
                <a:gd name="T22" fmla="*/ 2 w 518"/>
                <a:gd name="T23" fmla="*/ 449 h 597"/>
                <a:gd name="T24" fmla="*/ 258 w 518"/>
                <a:gd name="T25" fmla="*/ 597 h 597"/>
                <a:gd name="T26" fmla="*/ 518 w 518"/>
                <a:gd name="T27" fmla="*/ 447 h 597"/>
                <a:gd name="T28" fmla="*/ 518 w 518"/>
                <a:gd name="T29" fmla="*/ 149 h 597"/>
                <a:gd name="T30" fmla="*/ 258 w 518"/>
                <a:gd name="T31" fmla="*/ 0 h 597"/>
                <a:gd name="T32" fmla="*/ 0 w 518"/>
                <a:gd name="T33" fmla="*/ 149 h 597"/>
                <a:gd name="T34" fmla="*/ 0 w 518"/>
                <a:gd name="T35" fmla="*/ 447 h 597"/>
                <a:gd name="T36" fmla="*/ 2 w 518"/>
                <a:gd name="T37" fmla="*/ 449 h 597"/>
                <a:gd name="T38" fmla="*/ 4 w 518"/>
                <a:gd name="T39" fmla="*/ 445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8" h="597">
                  <a:moveTo>
                    <a:pt x="4" y="445"/>
                  </a:moveTo>
                  <a:lnTo>
                    <a:pt x="8" y="445"/>
                  </a:lnTo>
                  <a:lnTo>
                    <a:pt x="8" y="153"/>
                  </a:lnTo>
                  <a:lnTo>
                    <a:pt x="258" y="10"/>
                  </a:lnTo>
                  <a:lnTo>
                    <a:pt x="510" y="153"/>
                  </a:lnTo>
                  <a:lnTo>
                    <a:pt x="510" y="443"/>
                  </a:lnTo>
                  <a:lnTo>
                    <a:pt x="258" y="587"/>
                  </a:lnTo>
                  <a:lnTo>
                    <a:pt x="6" y="441"/>
                  </a:lnTo>
                  <a:lnTo>
                    <a:pt x="4" y="445"/>
                  </a:lnTo>
                  <a:lnTo>
                    <a:pt x="8" y="445"/>
                  </a:lnTo>
                  <a:lnTo>
                    <a:pt x="4" y="445"/>
                  </a:lnTo>
                  <a:lnTo>
                    <a:pt x="2" y="449"/>
                  </a:lnTo>
                  <a:lnTo>
                    <a:pt x="258" y="597"/>
                  </a:lnTo>
                  <a:lnTo>
                    <a:pt x="518" y="447"/>
                  </a:lnTo>
                  <a:lnTo>
                    <a:pt x="518" y="149"/>
                  </a:lnTo>
                  <a:lnTo>
                    <a:pt x="258" y="0"/>
                  </a:lnTo>
                  <a:lnTo>
                    <a:pt x="0" y="149"/>
                  </a:lnTo>
                  <a:lnTo>
                    <a:pt x="0" y="447"/>
                  </a:lnTo>
                  <a:lnTo>
                    <a:pt x="2" y="449"/>
                  </a:lnTo>
                  <a:lnTo>
                    <a:pt x="4" y="44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9" name="Freeform 251">
              <a:extLst>
                <a:ext uri="{FF2B5EF4-FFF2-40B4-BE49-F238E27FC236}">
                  <a16:creationId xmlns:a16="http://schemas.microsoft.com/office/drawing/2014/main" id="{648BB34A-F05C-4D02-88F3-34A23AED31D8}"/>
                </a:ext>
                <a:ext uri="{C183D7F6-B498-43B3-948B-1728B52AA6E4}">
                  <adec:decorative xmlns:adec="http://schemas.microsoft.com/office/drawing/2017/decorative" val="1"/>
                </a:ext>
              </a:extLst>
            </p:cNvPr>
            <p:cNvSpPr>
              <a:spLocks/>
            </p:cNvSpPr>
            <p:nvPr/>
          </p:nvSpPr>
          <p:spPr bwMode="auto">
            <a:xfrm>
              <a:off x="3533776" y="4595813"/>
              <a:ext cx="822325" cy="947738"/>
            </a:xfrm>
            <a:custGeom>
              <a:avLst/>
              <a:gdLst>
                <a:gd name="T0" fmla="*/ 4 w 518"/>
                <a:gd name="T1" fmla="*/ 446 h 597"/>
                <a:gd name="T2" fmla="*/ 8 w 518"/>
                <a:gd name="T3" fmla="*/ 446 h 597"/>
                <a:gd name="T4" fmla="*/ 8 w 518"/>
                <a:gd name="T5" fmla="*/ 154 h 597"/>
                <a:gd name="T6" fmla="*/ 258 w 518"/>
                <a:gd name="T7" fmla="*/ 10 h 597"/>
                <a:gd name="T8" fmla="*/ 510 w 518"/>
                <a:gd name="T9" fmla="*/ 154 h 597"/>
                <a:gd name="T10" fmla="*/ 510 w 518"/>
                <a:gd name="T11" fmla="*/ 444 h 597"/>
                <a:gd name="T12" fmla="*/ 258 w 518"/>
                <a:gd name="T13" fmla="*/ 587 h 597"/>
                <a:gd name="T14" fmla="*/ 6 w 518"/>
                <a:gd name="T15" fmla="*/ 442 h 597"/>
                <a:gd name="T16" fmla="*/ 4 w 518"/>
                <a:gd name="T17" fmla="*/ 446 h 597"/>
                <a:gd name="T18" fmla="*/ 8 w 518"/>
                <a:gd name="T19" fmla="*/ 446 h 597"/>
                <a:gd name="T20" fmla="*/ 4 w 518"/>
                <a:gd name="T21" fmla="*/ 446 h 597"/>
                <a:gd name="T22" fmla="*/ 2 w 518"/>
                <a:gd name="T23" fmla="*/ 450 h 597"/>
                <a:gd name="T24" fmla="*/ 258 w 518"/>
                <a:gd name="T25" fmla="*/ 597 h 597"/>
                <a:gd name="T26" fmla="*/ 518 w 518"/>
                <a:gd name="T27" fmla="*/ 448 h 597"/>
                <a:gd name="T28" fmla="*/ 518 w 518"/>
                <a:gd name="T29" fmla="*/ 150 h 597"/>
                <a:gd name="T30" fmla="*/ 258 w 518"/>
                <a:gd name="T31" fmla="*/ 0 h 597"/>
                <a:gd name="T32" fmla="*/ 0 w 518"/>
                <a:gd name="T33" fmla="*/ 150 h 597"/>
                <a:gd name="T34" fmla="*/ 0 w 518"/>
                <a:gd name="T35" fmla="*/ 448 h 597"/>
                <a:gd name="T36" fmla="*/ 2 w 518"/>
                <a:gd name="T37" fmla="*/ 450 h 597"/>
                <a:gd name="T38" fmla="*/ 4 w 518"/>
                <a:gd name="T39" fmla="*/ 446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8" h="597">
                  <a:moveTo>
                    <a:pt x="4" y="446"/>
                  </a:moveTo>
                  <a:lnTo>
                    <a:pt x="8" y="446"/>
                  </a:lnTo>
                  <a:lnTo>
                    <a:pt x="8" y="154"/>
                  </a:lnTo>
                  <a:lnTo>
                    <a:pt x="258" y="10"/>
                  </a:lnTo>
                  <a:lnTo>
                    <a:pt x="510" y="154"/>
                  </a:lnTo>
                  <a:lnTo>
                    <a:pt x="510" y="444"/>
                  </a:lnTo>
                  <a:lnTo>
                    <a:pt x="258" y="587"/>
                  </a:lnTo>
                  <a:lnTo>
                    <a:pt x="6" y="442"/>
                  </a:lnTo>
                  <a:lnTo>
                    <a:pt x="4" y="446"/>
                  </a:lnTo>
                  <a:lnTo>
                    <a:pt x="8" y="446"/>
                  </a:lnTo>
                  <a:lnTo>
                    <a:pt x="4" y="446"/>
                  </a:lnTo>
                  <a:lnTo>
                    <a:pt x="2" y="450"/>
                  </a:lnTo>
                  <a:lnTo>
                    <a:pt x="258" y="597"/>
                  </a:lnTo>
                  <a:lnTo>
                    <a:pt x="518" y="448"/>
                  </a:lnTo>
                  <a:lnTo>
                    <a:pt x="518" y="150"/>
                  </a:lnTo>
                  <a:lnTo>
                    <a:pt x="258" y="0"/>
                  </a:lnTo>
                  <a:lnTo>
                    <a:pt x="0" y="150"/>
                  </a:lnTo>
                  <a:lnTo>
                    <a:pt x="0" y="448"/>
                  </a:lnTo>
                  <a:lnTo>
                    <a:pt x="2" y="450"/>
                  </a:lnTo>
                  <a:lnTo>
                    <a:pt x="4" y="44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4" name="Group 283" descr="square shape">
            <a:extLst>
              <a:ext uri="{FF2B5EF4-FFF2-40B4-BE49-F238E27FC236}">
                <a16:creationId xmlns:a16="http://schemas.microsoft.com/office/drawing/2014/main" id="{678C7D4F-45A6-43B9-9916-37D3716D5D94}"/>
              </a:ext>
            </a:extLst>
          </p:cNvPr>
          <p:cNvGrpSpPr/>
          <p:nvPr/>
        </p:nvGrpSpPr>
        <p:grpSpPr>
          <a:xfrm>
            <a:off x="5394326" y="5155407"/>
            <a:ext cx="1388269" cy="1388269"/>
            <a:chOff x="2495551" y="6873876"/>
            <a:chExt cx="1851025" cy="1851025"/>
          </a:xfrm>
        </p:grpSpPr>
        <p:sp>
          <p:nvSpPr>
            <p:cNvPr id="230" name="Freeform 252">
              <a:extLst>
                <a:ext uri="{FF2B5EF4-FFF2-40B4-BE49-F238E27FC236}">
                  <a16:creationId xmlns:a16="http://schemas.microsoft.com/office/drawing/2014/main" id="{07674523-3C81-4B0A-9CB3-7A9B36B33BAE}"/>
                </a:ext>
                <a:ext uri="{C183D7F6-B498-43B3-948B-1728B52AA6E4}">
                  <adec:decorative xmlns:adec="http://schemas.microsoft.com/office/drawing/2017/decorative" val="1"/>
                </a:ext>
              </a:extLst>
            </p:cNvPr>
            <p:cNvSpPr>
              <a:spLocks/>
            </p:cNvSpPr>
            <p:nvPr/>
          </p:nvSpPr>
          <p:spPr bwMode="auto">
            <a:xfrm>
              <a:off x="3870326" y="6873876"/>
              <a:ext cx="476250" cy="1849438"/>
            </a:xfrm>
            <a:custGeom>
              <a:avLst/>
              <a:gdLst>
                <a:gd name="T0" fmla="*/ 0 w 300"/>
                <a:gd name="T1" fmla="*/ 1165 h 1165"/>
                <a:gd name="T2" fmla="*/ 0 w 300"/>
                <a:gd name="T3" fmla="*/ 0 h 1165"/>
                <a:gd name="T4" fmla="*/ 300 w 300"/>
                <a:gd name="T5" fmla="*/ 300 h 1165"/>
                <a:gd name="T6" fmla="*/ 300 w 300"/>
                <a:gd name="T7" fmla="*/ 863 h 1165"/>
                <a:gd name="T8" fmla="*/ 0 w 300"/>
                <a:gd name="T9" fmla="*/ 1165 h 1165"/>
              </a:gdLst>
              <a:ahLst/>
              <a:cxnLst>
                <a:cxn ang="0">
                  <a:pos x="T0" y="T1"/>
                </a:cxn>
                <a:cxn ang="0">
                  <a:pos x="T2" y="T3"/>
                </a:cxn>
                <a:cxn ang="0">
                  <a:pos x="T4" y="T5"/>
                </a:cxn>
                <a:cxn ang="0">
                  <a:pos x="T6" y="T7"/>
                </a:cxn>
                <a:cxn ang="0">
                  <a:pos x="T8" y="T9"/>
                </a:cxn>
              </a:cxnLst>
              <a:rect l="0" t="0" r="r" b="b"/>
              <a:pathLst>
                <a:path w="300" h="1165">
                  <a:moveTo>
                    <a:pt x="0" y="1165"/>
                  </a:moveTo>
                  <a:lnTo>
                    <a:pt x="0" y="0"/>
                  </a:lnTo>
                  <a:lnTo>
                    <a:pt x="300" y="300"/>
                  </a:lnTo>
                  <a:lnTo>
                    <a:pt x="300" y="863"/>
                  </a:lnTo>
                  <a:lnTo>
                    <a:pt x="0" y="1165"/>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1" name="Freeform 253">
              <a:extLst>
                <a:ext uri="{FF2B5EF4-FFF2-40B4-BE49-F238E27FC236}">
                  <a16:creationId xmlns:a16="http://schemas.microsoft.com/office/drawing/2014/main" id="{86C51085-01B5-4529-AA39-723E34A6F416}"/>
                </a:ext>
                <a:ext uri="{C183D7F6-B498-43B3-948B-1728B52AA6E4}">
                  <adec:decorative xmlns:adec="http://schemas.microsoft.com/office/drawing/2017/decorative" val="1"/>
                </a:ext>
              </a:extLst>
            </p:cNvPr>
            <p:cNvSpPr>
              <a:spLocks/>
            </p:cNvSpPr>
            <p:nvPr/>
          </p:nvSpPr>
          <p:spPr bwMode="auto">
            <a:xfrm>
              <a:off x="3870326" y="6873876"/>
              <a:ext cx="476250" cy="1849438"/>
            </a:xfrm>
            <a:custGeom>
              <a:avLst/>
              <a:gdLst>
                <a:gd name="T0" fmla="*/ 0 w 300"/>
                <a:gd name="T1" fmla="*/ 1165 h 1165"/>
                <a:gd name="T2" fmla="*/ 0 w 300"/>
                <a:gd name="T3" fmla="*/ 0 h 1165"/>
                <a:gd name="T4" fmla="*/ 300 w 300"/>
                <a:gd name="T5" fmla="*/ 300 h 1165"/>
                <a:gd name="T6" fmla="*/ 300 w 300"/>
                <a:gd name="T7" fmla="*/ 863 h 1165"/>
                <a:gd name="T8" fmla="*/ 0 w 300"/>
                <a:gd name="T9" fmla="*/ 1165 h 1165"/>
              </a:gdLst>
              <a:ahLst/>
              <a:cxnLst>
                <a:cxn ang="0">
                  <a:pos x="T0" y="T1"/>
                </a:cxn>
                <a:cxn ang="0">
                  <a:pos x="T2" y="T3"/>
                </a:cxn>
                <a:cxn ang="0">
                  <a:pos x="T4" y="T5"/>
                </a:cxn>
                <a:cxn ang="0">
                  <a:pos x="T6" y="T7"/>
                </a:cxn>
                <a:cxn ang="0">
                  <a:pos x="T8" y="T9"/>
                </a:cxn>
              </a:cxnLst>
              <a:rect l="0" t="0" r="r" b="b"/>
              <a:pathLst>
                <a:path w="300" h="1165">
                  <a:moveTo>
                    <a:pt x="0" y="1165"/>
                  </a:moveTo>
                  <a:lnTo>
                    <a:pt x="0" y="0"/>
                  </a:lnTo>
                  <a:lnTo>
                    <a:pt x="300" y="300"/>
                  </a:lnTo>
                  <a:lnTo>
                    <a:pt x="300" y="863"/>
                  </a:lnTo>
                  <a:lnTo>
                    <a:pt x="0" y="11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2" name="Freeform 254">
              <a:extLst>
                <a:ext uri="{FF2B5EF4-FFF2-40B4-BE49-F238E27FC236}">
                  <a16:creationId xmlns:a16="http://schemas.microsoft.com/office/drawing/2014/main" id="{FAB98CD4-4568-4389-B7DB-27A3B0BFFF45}"/>
                </a:ext>
                <a:ext uri="{C183D7F6-B498-43B3-948B-1728B52AA6E4}">
                  <adec:decorative xmlns:adec="http://schemas.microsoft.com/office/drawing/2017/decorative" val="1"/>
                </a:ext>
              </a:extLst>
            </p:cNvPr>
            <p:cNvSpPr>
              <a:spLocks/>
            </p:cNvSpPr>
            <p:nvPr/>
          </p:nvSpPr>
          <p:spPr bwMode="auto">
            <a:xfrm>
              <a:off x="2495551" y="6873876"/>
              <a:ext cx="1851025" cy="476250"/>
            </a:xfrm>
            <a:custGeom>
              <a:avLst/>
              <a:gdLst>
                <a:gd name="T0" fmla="*/ 1166 w 1166"/>
                <a:gd name="T1" fmla="*/ 300 h 300"/>
                <a:gd name="T2" fmla="*/ 0 w 1166"/>
                <a:gd name="T3" fmla="*/ 300 h 300"/>
                <a:gd name="T4" fmla="*/ 300 w 1166"/>
                <a:gd name="T5" fmla="*/ 0 h 300"/>
                <a:gd name="T6" fmla="*/ 866 w 1166"/>
                <a:gd name="T7" fmla="*/ 0 h 300"/>
                <a:gd name="T8" fmla="*/ 1166 w 1166"/>
                <a:gd name="T9" fmla="*/ 300 h 300"/>
              </a:gdLst>
              <a:ahLst/>
              <a:cxnLst>
                <a:cxn ang="0">
                  <a:pos x="T0" y="T1"/>
                </a:cxn>
                <a:cxn ang="0">
                  <a:pos x="T2" y="T3"/>
                </a:cxn>
                <a:cxn ang="0">
                  <a:pos x="T4" y="T5"/>
                </a:cxn>
                <a:cxn ang="0">
                  <a:pos x="T6" y="T7"/>
                </a:cxn>
                <a:cxn ang="0">
                  <a:pos x="T8" y="T9"/>
                </a:cxn>
              </a:cxnLst>
              <a:rect l="0" t="0" r="r" b="b"/>
              <a:pathLst>
                <a:path w="1166" h="300">
                  <a:moveTo>
                    <a:pt x="1166" y="300"/>
                  </a:moveTo>
                  <a:lnTo>
                    <a:pt x="0" y="300"/>
                  </a:lnTo>
                  <a:lnTo>
                    <a:pt x="300" y="0"/>
                  </a:lnTo>
                  <a:lnTo>
                    <a:pt x="866" y="0"/>
                  </a:lnTo>
                  <a:lnTo>
                    <a:pt x="1166" y="30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3" name="Freeform 255">
              <a:extLst>
                <a:ext uri="{FF2B5EF4-FFF2-40B4-BE49-F238E27FC236}">
                  <a16:creationId xmlns:a16="http://schemas.microsoft.com/office/drawing/2014/main" id="{4857D8DF-ECF2-4A12-8D5F-4D42D946BB1E}"/>
                </a:ext>
                <a:ext uri="{C183D7F6-B498-43B3-948B-1728B52AA6E4}">
                  <adec:decorative xmlns:adec="http://schemas.microsoft.com/office/drawing/2017/decorative" val="1"/>
                </a:ext>
              </a:extLst>
            </p:cNvPr>
            <p:cNvSpPr>
              <a:spLocks/>
            </p:cNvSpPr>
            <p:nvPr/>
          </p:nvSpPr>
          <p:spPr bwMode="auto">
            <a:xfrm>
              <a:off x="2495551" y="6873876"/>
              <a:ext cx="1851025" cy="476250"/>
            </a:xfrm>
            <a:custGeom>
              <a:avLst/>
              <a:gdLst>
                <a:gd name="T0" fmla="*/ 1166 w 1166"/>
                <a:gd name="T1" fmla="*/ 300 h 300"/>
                <a:gd name="T2" fmla="*/ 0 w 1166"/>
                <a:gd name="T3" fmla="*/ 300 h 300"/>
                <a:gd name="T4" fmla="*/ 300 w 1166"/>
                <a:gd name="T5" fmla="*/ 0 h 300"/>
                <a:gd name="T6" fmla="*/ 866 w 1166"/>
                <a:gd name="T7" fmla="*/ 0 h 300"/>
                <a:gd name="T8" fmla="*/ 1166 w 1166"/>
                <a:gd name="T9" fmla="*/ 300 h 300"/>
              </a:gdLst>
              <a:ahLst/>
              <a:cxnLst>
                <a:cxn ang="0">
                  <a:pos x="T0" y="T1"/>
                </a:cxn>
                <a:cxn ang="0">
                  <a:pos x="T2" y="T3"/>
                </a:cxn>
                <a:cxn ang="0">
                  <a:pos x="T4" y="T5"/>
                </a:cxn>
                <a:cxn ang="0">
                  <a:pos x="T6" y="T7"/>
                </a:cxn>
                <a:cxn ang="0">
                  <a:pos x="T8" y="T9"/>
                </a:cxn>
              </a:cxnLst>
              <a:rect l="0" t="0" r="r" b="b"/>
              <a:pathLst>
                <a:path w="1166" h="300">
                  <a:moveTo>
                    <a:pt x="1166" y="300"/>
                  </a:moveTo>
                  <a:lnTo>
                    <a:pt x="0" y="300"/>
                  </a:lnTo>
                  <a:lnTo>
                    <a:pt x="300" y="0"/>
                  </a:lnTo>
                  <a:lnTo>
                    <a:pt x="866" y="0"/>
                  </a:lnTo>
                  <a:lnTo>
                    <a:pt x="1166" y="3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4" name="Freeform 256">
              <a:extLst>
                <a:ext uri="{FF2B5EF4-FFF2-40B4-BE49-F238E27FC236}">
                  <a16:creationId xmlns:a16="http://schemas.microsoft.com/office/drawing/2014/main" id="{4EC1C637-A68D-4A65-8A03-B135A1C6DF2C}"/>
                </a:ext>
                <a:ext uri="{C183D7F6-B498-43B3-948B-1728B52AA6E4}">
                  <adec:decorative xmlns:adec="http://schemas.microsoft.com/office/drawing/2017/decorative" val="1"/>
                </a:ext>
              </a:extLst>
            </p:cNvPr>
            <p:cNvSpPr>
              <a:spLocks/>
            </p:cNvSpPr>
            <p:nvPr/>
          </p:nvSpPr>
          <p:spPr bwMode="auto">
            <a:xfrm>
              <a:off x="2495551" y="6873876"/>
              <a:ext cx="476250" cy="1849438"/>
            </a:xfrm>
            <a:custGeom>
              <a:avLst/>
              <a:gdLst>
                <a:gd name="T0" fmla="*/ 0 w 300"/>
                <a:gd name="T1" fmla="*/ 863 h 1165"/>
                <a:gd name="T2" fmla="*/ 0 w 300"/>
                <a:gd name="T3" fmla="*/ 280 h 1165"/>
                <a:gd name="T4" fmla="*/ 300 w 300"/>
                <a:gd name="T5" fmla="*/ 0 h 1165"/>
                <a:gd name="T6" fmla="*/ 300 w 300"/>
                <a:gd name="T7" fmla="*/ 1165 h 1165"/>
                <a:gd name="T8" fmla="*/ 0 w 300"/>
                <a:gd name="T9" fmla="*/ 863 h 1165"/>
              </a:gdLst>
              <a:ahLst/>
              <a:cxnLst>
                <a:cxn ang="0">
                  <a:pos x="T0" y="T1"/>
                </a:cxn>
                <a:cxn ang="0">
                  <a:pos x="T2" y="T3"/>
                </a:cxn>
                <a:cxn ang="0">
                  <a:pos x="T4" y="T5"/>
                </a:cxn>
                <a:cxn ang="0">
                  <a:pos x="T6" y="T7"/>
                </a:cxn>
                <a:cxn ang="0">
                  <a:pos x="T8" y="T9"/>
                </a:cxn>
              </a:cxnLst>
              <a:rect l="0" t="0" r="r" b="b"/>
              <a:pathLst>
                <a:path w="300" h="1165">
                  <a:moveTo>
                    <a:pt x="0" y="863"/>
                  </a:moveTo>
                  <a:lnTo>
                    <a:pt x="0" y="280"/>
                  </a:lnTo>
                  <a:lnTo>
                    <a:pt x="300" y="0"/>
                  </a:lnTo>
                  <a:lnTo>
                    <a:pt x="300" y="1165"/>
                  </a:lnTo>
                  <a:lnTo>
                    <a:pt x="0" y="863"/>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5" name="Freeform 257">
              <a:extLst>
                <a:ext uri="{FF2B5EF4-FFF2-40B4-BE49-F238E27FC236}">
                  <a16:creationId xmlns:a16="http://schemas.microsoft.com/office/drawing/2014/main" id="{E26A710A-DE09-4EB2-9EA5-32E795E8FF9F}"/>
                </a:ext>
                <a:ext uri="{C183D7F6-B498-43B3-948B-1728B52AA6E4}">
                  <adec:decorative xmlns:adec="http://schemas.microsoft.com/office/drawing/2017/decorative" val="1"/>
                </a:ext>
              </a:extLst>
            </p:cNvPr>
            <p:cNvSpPr>
              <a:spLocks/>
            </p:cNvSpPr>
            <p:nvPr/>
          </p:nvSpPr>
          <p:spPr bwMode="auto">
            <a:xfrm>
              <a:off x="2495551" y="6873876"/>
              <a:ext cx="476250" cy="1849438"/>
            </a:xfrm>
            <a:custGeom>
              <a:avLst/>
              <a:gdLst>
                <a:gd name="T0" fmla="*/ 0 w 300"/>
                <a:gd name="T1" fmla="*/ 863 h 1165"/>
                <a:gd name="T2" fmla="*/ 0 w 300"/>
                <a:gd name="T3" fmla="*/ 280 h 1165"/>
                <a:gd name="T4" fmla="*/ 300 w 300"/>
                <a:gd name="T5" fmla="*/ 0 h 1165"/>
                <a:gd name="T6" fmla="*/ 300 w 300"/>
                <a:gd name="T7" fmla="*/ 1165 h 1165"/>
                <a:gd name="T8" fmla="*/ 0 w 300"/>
                <a:gd name="T9" fmla="*/ 863 h 1165"/>
              </a:gdLst>
              <a:ahLst/>
              <a:cxnLst>
                <a:cxn ang="0">
                  <a:pos x="T0" y="T1"/>
                </a:cxn>
                <a:cxn ang="0">
                  <a:pos x="T2" y="T3"/>
                </a:cxn>
                <a:cxn ang="0">
                  <a:pos x="T4" y="T5"/>
                </a:cxn>
                <a:cxn ang="0">
                  <a:pos x="T6" y="T7"/>
                </a:cxn>
                <a:cxn ang="0">
                  <a:pos x="T8" y="T9"/>
                </a:cxn>
              </a:cxnLst>
              <a:rect l="0" t="0" r="r" b="b"/>
              <a:pathLst>
                <a:path w="300" h="1165">
                  <a:moveTo>
                    <a:pt x="0" y="863"/>
                  </a:moveTo>
                  <a:lnTo>
                    <a:pt x="0" y="280"/>
                  </a:lnTo>
                  <a:lnTo>
                    <a:pt x="300" y="0"/>
                  </a:lnTo>
                  <a:lnTo>
                    <a:pt x="300" y="1165"/>
                  </a:lnTo>
                  <a:lnTo>
                    <a:pt x="0" y="8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6" name="Freeform 258">
              <a:extLst>
                <a:ext uri="{FF2B5EF4-FFF2-40B4-BE49-F238E27FC236}">
                  <a16:creationId xmlns:a16="http://schemas.microsoft.com/office/drawing/2014/main" id="{7A7E53D2-8EAC-4633-8C0F-9DBC48069BA6}"/>
                </a:ext>
                <a:ext uri="{C183D7F6-B498-43B3-948B-1728B52AA6E4}">
                  <adec:decorative xmlns:adec="http://schemas.microsoft.com/office/drawing/2017/decorative" val="1"/>
                </a:ext>
              </a:extLst>
            </p:cNvPr>
            <p:cNvSpPr>
              <a:spLocks/>
            </p:cNvSpPr>
            <p:nvPr/>
          </p:nvSpPr>
          <p:spPr bwMode="auto">
            <a:xfrm>
              <a:off x="2495551" y="8243888"/>
              <a:ext cx="1374775" cy="479425"/>
            </a:xfrm>
            <a:custGeom>
              <a:avLst/>
              <a:gdLst>
                <a:gd name="T0" fmla="*/ 866 w 866"/>
                <a:gd name="T1" fmla="*/ 302 h 302"/>
                <a:gd name="T2" fmla="*/ 300 w 866"/>
                <a:gd name="T3" fmla="*/ 302 h 302"/>
                <a:gd name="T4" fmla="*/ 0 w 866"/>
                <a:gd name="T5" fmla="*/ 0 h 302"/>
                <a:gd name="T6" fmla="*/ 866 w 866"/>
                <a:gd name="T7" fmla="*/ 0 h 302"/>
                <a:gd name="T8" fmla="*/ 866 w 866"/>
                <a:gd name="T9" fmla="*/ 302 h 302"/>
              </a:gdLst>
              <a:ahLst/>
              <a:cxnLst>
                <a:cxn ang="0">
                  <a:pos x="T0" y="T1"/>
                </a:cxn>
                <a:cxn ang="0">
                  <a:pos x="T2" y="T3"/>
                </a:cxn>
                <a:cxn ang="0">
                  <a:pos x="T4" y="T5"/>
                </a:cxn>
                <a:cxn ang="0">
                  <a:pos x="T6" y="T7"/>
                </a:cxn>
                <a:cxn ang="0">
                  <a:pos x="T8" y="T9"/>
                </a:cxn>
              </a:cxnLst>
              <a:rect l="0" t="0" r="r" b="b"/>
              <a:pathLst>
                <a:path w="866" h="302">
                  <a:moveTo>
                    <a:pt x="866" y="302"/>
                  </a:moveTo>
                  <a:lnTo>
                    <a:pt x="300" y="302"/>
                  </a:lnTo>
                  <a:lnTo>
                    <a:pt x="0" y="0"/>
                  </a:lnTo>
                  <a:lnTo>
                    <a:pt x="866" y="0"/>
                  </a:lnTo>
                  <a:lnTo>
                    <a:pt x="866" y="302"/>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7" name="Freeform 259">
              <a:extLst>
                <a:ext uri="{FF2B5EF4-FFF2-40B4-BE49-F238E27FC236}">
                  <a16:creationId xmlns:a16="http://schemas.microsoft.com/office/drawing/2014/main" id="{0BD1B5E1-73A5-4D47-9D88-80A51A2A5D06}"/>
                </a:ext>
                <a:ext uri="{C183D7F6-B498-43B3-948B-1728B52AA6E4}">
                  <adec:decorative xmlns:adec="http://schemas.microsoft.com/office/drawing/2017/decorative" val="1"/>
                </a:ext>
              </a:extLst>
            </p:cNvPr>
            <p:cNvSpPr>
              <a:spLocks/>
            </p:cNvSpPr>
            <p:nvPr/>
          </p:nvSpPr>
          <p:spPr bwMode="auto">
            <a:xfrm>
              <a:off x="2495551" y="8243888"/>
              <a:ext cx="1374775" cy="479425"/>
            </a:xfrm>
            <a:custGeom>
              <a:avLst/>
              <a:gdLst>
                <a:gd name="T0" fmla="*/ 866 w 866"/>
                <a:gd name="T1" fmla="*/ 302 h 302"/>
                <a:gd name="T2" fmla="*/ 300 w 866"/>
                <a:gd name="T3" fmla="*/ 302 h 302"/>
                <a:gd name="T4" fmla="*/ 0 w 866"/>
                <a:gd name="T5" fmla="*/ 0 h 302"/>
                <a:gd name="T6" fmla="*/ 866 w 866"/>
                <a:gd name="T7" fmla="*/ 0 h 302"/>
                <a:gd name="T8" fmla="*/ 866 w 866"/>
                <a:gd name="T9" fmla="*/ 302 h 302"/>
              </a:gdLst>
              <a:ahLst/>
              <a:cxnLst>
                <a:cxn ang="0">
                  <a:pos x="T0" y="T1"/>
                </a:cxn>
                <a:cxn ang="0">
                  <a:pos x="T2" y="T3"/>
                </a:cxn>
                <a:cxn ang="0">
                  <a:pos x="T4" y="T5"/>
                </a:cxn>
                <a:cxn ang="0">
                  <a:pos x="T6" y="T7"/>
                </a:cxn>
                <a:cxn ang="0">
                  <a:pos x="T8" y="T9"/>
                </a:cxn>
              </a:cxnLst>
              <a:rect l="0" t="0" r="r" b="b"/>
              <a:pathLst>
                <a:path w="866" h="302">
                  <a:moveTo>
                    <a:pt x="866" y="302"/>
                  </a:moveTo>
                  <a:lnTo>
                    <a:pt x="300" y="302"/>
                  </a:lnTo>
                  <a:lnTo>
                    <a:pt x="0" y="0"/>
                  </a:lnTo>
                  <a:lnTo>
                    <a:pt x="866" y="0"/>
                  </a:lnTo>
                  <a:lnTo>
                    <a:pt x="866" y="3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8" name="Freeform 260">
              <a:extLst>
                <a:ext uri="{FF2B5EF4-FFF2-40B4-BE49-F238E27FC236}">
                  <a16:creationId xmlns:a16="http://schemas.microsoft.com/office/drawing/2014/main" id="{A2B12559-16A2-4F83-B01E-1052D5A4767B}"/>
                </a:ext>
                <a:ext uri="{C183D7F6-B498-43B3-948B-1728B52AA6E4}">
                  <adec:decorative xmlns:adec="http://schemas.microsoft.com/office/drawing/2017/decorative" val="1"/>
                </a:ext>
              </a:extLst>
            </p:cNvPr>
            <p:cNvSpPr>
              <a:spLocks/>
            </p:cNvSpPr>
            <p:nvPr/>
          </p:nvSpPr>
          <p:spPr bwMode="auto">
            <a:xfrm>
              <a:off x="2971801" y="6873876"/>
              <a:ext cx="234950" cy="476250"/>
            </a:xfrm>
            <a:custGeom>
              <a:avLst/>
              <a:gdLst>
                <a:gd name="T0" fmla="*/ 58 w 148"/>
                <a:gd name="T1" fmla="*/ 0 h 300"/>
                <a:gd name="T2" fmla="*/ 0 w 148"/>
                <a:gd name="T3" fmla="*/ 0 h 300"/>
                <a:gd name="T4" fmla="*/ 0 w 148"/>
                <a:gd name="T5" fmla="*/ 300 h 300"/>
                <a:gd name="T6" fmla="*/ 148 w 148"/>
                <a:gd name="T7" fmla="*/ 300 h 300"/>
                <a:gd name="T8" fmla="*/ 58 w 148"/>
                <a:gd name="T9" fmla="*/ 0 h 300"/>
              </a:gdLst>
              <a:ahLst/>
              <a:cxnLst>
                <a:cxn ang="0">
                  <a:pos x="T0" y="T1"/>
                </a:cxn>
                <a:cxn ang="0">
                  <a:pos x="T2" y="T3"/>
                </a:cxn>
                <a:cxn ang="0">
                  <a:pos x="T4" y="T5"/>
                </a:cxn>
                <a:cxn ang="0">
                  <a:pos x="T6" y="T7"/>
                </a:cxn>
                <a:cxn ang="0">
                  <a:pos x="T8" y="T9"/>
                </a:cxn>
              </a:cxnLst>
              <a:rect l="0" t="0" r="r" b="b"/>
              <a:pathLst>
                <a:path w="148" h="300">
                  <a:moveTo>
                    <a:pt x="58" y="0"/>
                  </a:moveTo>
                  <a:lnTo>
                    <a:pt x="0" y="0"/>
                  </a:lnTo>
                  <a:lnTo>
                    <a:pt x="0" y="300"/>
                  </a:lnTo>
                  <a:lnTo>
                    <a:pt x="148" y="300"/>
                  </a:lnTo>
                  <a:lnTo>
                    <a:pt x="5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9" name="Freeform 261">
              <a:extLst>
                <a:ext uri="{FF2B5EF4-FFF2-40B4-BE49-F238E27FC236}">
                  <a16:creationId xmlns:a16="http://schemas.microsoft.com/office/drawing/2014/main" id="{A3C48440-DBF5-4CB3-A11E-2570B0BCBE68}"/>
                </a:ext>
                <a:ext uri="{C183D7F6-B498-43B3-948B-1728B52AA6E4}">
                  <adec:decorative xmlns:adec="http://schemas.microsoft.com/office/drawing/2017/decorative" val="1"/>
                </a:ext>
              </a:extLst>
            </p:cNvPr>
            <p:cNvSpPr>
              <a:spLocks/>
            </p:cNvSpPr>
            <p:nvPr/>
          </p:nvSpPr>
          <p:spPr bwMode="auto">
            <a:xfrm>
              <a:off x="2971801" y="6873876"/>
              <a:ext cx="234950" cy="476250"/>
            </a:xfrm>
            <a:custGeom>
              <a:avLst/>
              <a:gdLst>
                <a:gd name="T0" fmla="*/ 58 w 148"/>
                <a:gd name="T1" fmla="*/ 0 h 300"/>
                <a:gd name="T2" fmla="*/ 0 w 148"/>
                <a:gd name="T3" fmla="*/ 0 h 300"/>
                <a:gd name="T4" fmla="*/ 0 w 148"/>
                <a:gd name="T5" fmla="*/ 300 h 300"/>
                <a:gd name="T6" fmla="*/ 148 w 148"/>
                <a:gd name="T7" fmla="*/ 300 h 300"/>
                <a:gd name="T8" fmla="*/ 58 w 148"/>
                <a:gd name="T9" fmla="*/ 0 h 300"/>
              </a:gdLst>
              <a:ahLst/>
              <a:cxnLst>
                <a:cxn ang="0">
                  <a:pos x="T0" y="T1"/>
                </a:cxn>
                <a:cxn ang="0">
                  <a:pos x="T2" y="T3"/>
                </a:cxn>
                <a:cxn ang="0">
                  <a:pos x="T4" y="T5"/>
                </a:cxn>
                <a:cxn ang="0">
                  <a:pos x="T6" y="T7"/>
                </a:cxn>
                <a:cxn ang="0">
                  <a:pos x="T8" y="T9"/>
                </a:cxn>
              </a:cxnLst>
              <a:rect l="0" t="0" r="r" b="b"/>
              <a:pathLst>
                <a:path w="148" h="300">
                  <a:moveTo>
                    <a:pt x="58" y="0"/>
                  </a:moveTo>
                  <a:lnTo>
                    <a:pt x="0" y="0"/>
                  </a:lnTo>
                  <a:lnTo>
                    <a:pt x="0" y="300"/>
                  </a:lnTo>
                  <a:lnTo>
                    <a:pt x="148" y="300"/>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0" name="Rectangle 262">
              <a:extLst>
                <a:ext uri="{FF2B5EF4-FFF2-40B4-BE49-F238E27FC236}">
                  <a16:creationId xmlns:a16="http://schemas.microsoft.com/office/drawing/2014/main" id="{2C796026-2492-41BB-A70D-DEE9D2A6F5D3}"/>
                </a:ext>
                <a:ext uri="{C183D7F6-B498-43B3-948B-1728B52AA6E4}">
                  <adec:decorative xmlns:adec="http://schemas.microsoft.com/office/drawing/2017/decorative" val="1"/>
                </a:ext>
              </a:extLst>
            </p:cNvPr>
            <p:cNvSpPr>
              <a:spLocks noChangeArrowheads="1"/>
            </p:cNvSpPr>
            <p:nvPr/>
          </p:nvSpPr>
          <p:spPr bwMode="auto">
            <a:xfrm>
              <a:off x="3870326" y="8723313"/>
              <a:ext cx="1588" cy="158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1" name="Freeform 263">
              <a:extLst>
                <a:ext uri="{FF2B5EF4-FFF2-40B4-BE49-F238E27FC236}">
                  <a16:creationId xmlns:a16="http://schemas.microsoft.com/office/drawing/2014/main" id="{5F22F09D-178A-4A31-A47D-0145BA7C6816}"/>
                </a:ext>
                <a:ext uri="{C183D7F6-B498-43B3-948B-1728B52AA6E4}">
                  <adec:decorative xmlns:adec="http://schemas.microsoft.com/office/drawing/2017/decorative" val="1"/>
                </a:ext>
              </a:extLst>
            </p:cNvPr>
            <p:cNvSpPr>
              <a:spLocks/>
            </p:cNvSpPr>
            <p:nvPr/>
          </p:nvSpPr>
          <p:spPr bwMode="auto">
            <a:xfrm>
              <a:off x="3870326" y="87233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2" name="Freeform 264">
              <a:extLst>
                <a:ext uri="{FF2B5EF4-FFF2-40B4-BE49-F238E27FC236}">
                  <a16:creationId xmlns:a16="http://schemas.microsoft.com/office/drawing/2014/main" id="{31CA711D-F7C4-464B-9450-2240C397D530}"/>
                </a:ext>
                <a:ext uri="{C183D7F6-B498-43B3-948B-1728B52AA6E4}">
                  <adec:decorative xmlns:adec="http://schemas.microsoft.com/office/drawing/2017/decorative" val="1"/>
                </a:ext>
              </a:extLst>
            </p:cNvPr>
            <p:cNvSpPr>
              <a:spLocks/>
            </p:cNvSpPr>
            <p:nvPr/>
          </p:nvSpPr>
          <p:spPr bwMode="auto">
            <a:xfrm>
              <a:off x="3870326" y="8243888"/>
              <a:ext cx="0" cy="479425"/>
            </a:xfrm>
            <a:custGeom>
              <a:avLst/>
              <a:gdLst>
                <a:gd name="T0" fmla="*/ 0 h 302"/>
                <a:gd name="T1" fmla="*/ 0 h 302"/>
                <a:gd name="T2" fmla="*/ 0 h 302"/>
                <a:gd name="T3" fmla="*/ 302 h 302"/>
                <a:gd name="T4" fmla="*/ 302 h 302"/>
                <a:gd name="T5" fmla="*/ 0 h 302"/>
              </a:gdLst>
              <a:ahLst/>
              <a:cxnLst>
                <a:cxn ang="0">
                  <a:pos x="0" y="T0"/>
                </a:cxn>
                <a:cxn ang="0">
                  <a:pos x="0" y="T1"/>
                </a:cxn>
                <a:cxn ang="0">
                  <a:pos x="0" y="T2"/>
                </a:cxn>
                <a:cxn ang="0">
                  <a:pos x="0" y="T3"/>
                </a:cxn>
                <a:cxn ang="0">
                  <a:pos x="0" y="T4"/>
                </a:cxn>
                <a:cxn ang="0">
                  <a:pos x="0" y="T5"/>
                </a:cxn>
              </a:cxnLst>
              <a:rect l="0" t="0" r="r" b="b"/>
              <a:pathLst>
                <a:path h="302">
                  <a:moveTo>
                    <a:pt x="0" y="0"/>
                  </a:moveTo>
                  <a:lnTo>
                    <a:pt x="0" y="0"/>
                  </a:lnTo>
                  <a:lnTo>
                    <a:pt x="0" y="0"/>
                  </a:lnTo>
                  <a:lnTo>
                    <a:pt x="0" y="302"/>
                  </a:lnTo>
                  <a:lnTo>
                    <a:pt x="0" y="302"/>
                  </a:lnTo>
                  <a:lnTo>
                    <a:pt x="0" y="0"/>
                  </a:lnTo>
                  <a:close/>
                </a:path>
              </a:pathLst>
            </a:custGeom>
            <a:solidFill>
              <a:srgbClr val="00A2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3" name="Freeform 265">
              <a:extLst>
                <a:ext uri="{FF2B5EF4-FFF2-40B4-BE49-F238E27FC236}">
                  <a16:creationId xmlns:a16="http://schemas.microsoft.com/office/drawing/2014/main" id="{923892F0-D51E-47F2-AE2E-8DEBD998C58E}"/>
                </a:ext>
                <a:ext uri="{C183D7F6-B498-43B3-948B-1728B52AA6E4}">
                  <adec:decorative xmlns:adec="http://schemas.microsoft.com/office/drawing/2017/decorative" val="1"/>
                </a:ext>
              </a:extLst>
            </p:cNvPr>
            <p:cNvSpPr>
              <a:spLocks/>
            </p:cNvSpPr>
            <p:nvPr/>
          </p:nvSpPr>
          <p:spPr bwMode="auto">
            <a:xfrm>
              <a:off x="3870326" y="8243888"/>
              <a:ext cx="0" cy="479425"/>
            </a:xfrm>
            <a:custGeom>
              <a:avLst/>
              <a:gdLst>
                <a:gd name="T0" fmla="*/ 0 h 302"/>
                <a:gd name="T1" fmla="*/ 0 h 302"/>
                <a:gd name="T2" fmla="*/ 0 h 302"/>
                <a:gd name="T3" fmla="*/ 302 h 302"/>
                <a:gd name="T4" fmla="*/ 302 h 302"/>
                <a:gd name="T5" fmla="*/ 0 h 302"/>
              </a:gdLst>
              <a:ahLst/>
              <a:cxnLst>
                <a:cxn ang="0">
                  <a:pos x="0" y="T0"/>
                </a:cxn>
                <a:cxn ang="0">
                  <a:pos x="0" y="T1"/>
                </a:cxn>
                <a:cxn ang="0">
                  <a:pos x="0" y="T2"/>
                </a:cxn>
                <a:cxn ang="0">
                  <a:pos x="0" y="T3"/>
                </a:cxn>
                <a:cxn ang="0">
                  <a:pos x="0" y="T4"/>
                </a:cxn>
                <a:cxn ang="0">
                  <a:pos x="0" y="T5"/>
                </a:cxn>
              </a:cxnLst>
              <a:rect l="0" t="0" r="r" b="b"/>
              <a:pathLst>
                <a:path h="302">
                  <a:moveTo>
                    <a:pt x="0" y="0"/>
                  </a:moveTo>
                  <a:lnTo>
                    <a:pt x="0" y="0"/>
                  </a:lnTo>
                  <a:lnTo>
                    <a:pt x="0" y="0"/>
                  </a:lnTo>
                  <a:lnTo>
                    <a:pt x="0" y="302"/>
                  </a:lnTo>
                  <a:lnTo>
                    <a:pt x="0" y="3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4" name="Freeform 266">
              <a:extLst>
                <a:ext uri="{FF2B5EF4-FFF2-40B4-BE49-F238E27FC236}">
                  <a16:creationId xmlns:a16="http://schemas.microsoft.com/office/drawing/2014/main" id="{7F7FB021-B955-44BA-9261-CFDDB0DCCD42}"/>
                </a:ext>
                <a:ext uri="{C183D7F6-B498-43B3-948B-1728B52AA6E4}">
                  <adec:decorative xmlns:adec="http://schemas.microsoft.com/office/drawing/2017/decorative" val="1"/>
                </a:ext>
              </a:extLst>
            </p:cNvPr>
            <p:cNvSpPr>
              <a:spLocks/>
            </p:cNvSpPr>
            <p:nvPr/>
          </p:nvSpPr>
          <p:spPr bwMode="auto">
            <a:xfrm>
              <a:off x="3635376" y="8243888"/>
              <a:ext cx="234950" cy="479425"/>
            </a:xfrm>
            <a:custGeom>
              <a:avLst/>
              <a:gdLst>
                <a:gd name="T0" fmla="*/ 148 w 148"/>
                <a:gd name="T1" fmla="*/ 0 h 302"/>
                <a:gd name="T2" fmla="*/ 148 w 148"/>
                <a:gd name="T3" fmla="*/ 0 h 302"/>
                <a:gd name="T4" fmla="*/ 0 w 148"/>
                <a:gd name="T5" fmla="*/ 0 h 302"/>
                <a:gd name="T6" fmla="*/ 90 w 148"/>
                <a:gd name="T7" fmla="*/ 302 h 302"/>
                <a:gd name="T8" fmla="*/ 148 w 148"/>
                <a:gd name="T9" fmla="*/ 302 h 302"/>
                <a:gd name="T10" fmla="*/ 148 w 148"/>
                <a:gd name="T11" fmla="*/ 0 h 302"/>
              </a:gdLst>
              <a:ahLst/>
              <a:cxnLst>
                <a:cxn ang="0">
                  <a:pos x="T0" y="T1"/>
                </a:cxn>
                <a:cxn ang="0">
                  <a:pos x="T2" y="T3"/>
                </a:cxn>
                <a:cxn ang="0">
                  <a:pos x="T4" y="T5"/>
                </a:cxn>
                <a:cxn ang="0">
                  <a:pos x="T6" y="T7"/>
                </a:cxn>
                <a:cxn ang="0">
                  <a:pos x="T8" y="T9"/>
                </a:cxn>
                <a:cxn ang="0">
                  <a:pos x="T10" y="T11"/>
                </a:cxn>
              </a:cxnLst>
              <a:rect l="0" t="0" r="r" b="b"/>
              <a:pathLst>
                <a:path w="148" h="302">
                  <a:moveTo>
                    <a:pt x="148" y="0"/>
                  </a:moveTo>
                  <a:lnTo>
                    <a:pt x="148" y="0"/>
                  </a:lnTo>
                  <a:lnTo>
                    <a:pt x="0" y="0"/>
                  </a:lnTo>
                  <a:lnTo>
                    <a:pt x="90" y="302"/>
                  </a:lnTo>
                  <a:lnTo>
                    <a:pt x="148" y="302"/>
                  </a:lnTo>
                  <a:lnTo>
                    <a:pt x="148"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5" name="Freeform 267">
              <a:extLst>
                <a:ext uri="{FF2B5EF4-FFF2-40B4-BE49-F238E27FC236}">
                  <a16:creationId xmlns:a16="http://schemas.microsoft.com/office/drawing/2014/main" id="{B603B8EE-1CBE-49B2-AB15-B6AA9F7570BD}"/>
                </a:ext>
                <a:ext uri="{C183D7F6-B498-43B3-948B-1728B52AA6E4}">
                  <adec:decorative xmlns:adec="http://schemas.microsoft.com/office/drawing/2017/decorative" val="1"/>
                </a:ext>
              </a:extLst>
            </p:cNvPr>
            <p:cNvSpPr>
              <a:spLocks/>
            </p:cNvSpPr>
            <p:nvPr/>
          </p:nvSpPr>
          <p:spPr bwMode="auto">
            <a:xfrm>
              <a:off x="3635376" y="8243888"/>
              <a:ext cx="234950" cy="479425"/>
            </a:xfrm>
            <a:custGeom>
              <a:avLst/>
              <a:gdLst>
                <a:gd name="T0" fmla="*/ 148 w 148"/>
                <a:gd name="T1" fmla="*/ 0 h 302"/>
                <a:gd name="T2" fmla="*/ 148 w 148"/>
                <a:gd name="T3" fmla="*/ 0 h 302"/>
                <a:gd name="T4" fmla="*/ 0 w 148"/>
                <a:gd name="T5" fmla="*/ 0 h 302"/>
                <a:gd name="T6" fmla="*/ 90 w 148"/>
                <a:gd name="T7" fmla="*/ 302 h 302"/>
                <a:gd name="T8" fmla="*/ 148 w 148"/>
                <a:gd name="T9" fmla="*/ 302 h 302"/>
                <a:gd name="T10" fmla="*/ 148 w 148"/>
                <a:gd name="T11" fmla="*/ 0 h 302"/>
              </a:gdLst>
              <a:ahLst/>
              <a:cxnLst>
                <a:cxn ang="0">
                  <a:pos x="T0" y="T1"/>
                </a:cxn>
                <a:cxn ang="0">
                  <a:pos x="T2" y="T3"/>
                </a:cxn>
                <a:cxn ang="0">
                  <a:pos x="T4" y="T5"/>
                </a:cxn>
                <a:cxn ang="0">
                  <a:pos x="T6" y="T7"/>
                </a:cxn>
                <a:cxn ang="0">
                  <a:pos x="T8" y="T9"/>
                </a:cxn>
                <a:cxn ang="0">
                  <a:pos x="T10" y="T11"/>
                </a:cxn>
              </a:cxnLst>
              <a:rect l="0" t="0" r="r" b="b"/>
              <a:pathLst>
                <a:path w="148" h="302">
                  <a:moveTo>
                    <a:pt x="148" y="0"/>
                  </a:moveTo>
                  <a:lnTo>
                    <a:pt x="148" y="0"/>
                  </a:lnTo>
                  <a:lnTo>
                    <a:pt x="0" y="0"/>
                  </a:lnTo>
                  <a:lnTo>
                    <a:pt x="90" y="302"/>
                  </a:lnTo>
                  <a:lnTo>
                    <a:pt x="148" y="302"/>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8" name="Freeform 270">
              <a:extLst>
                <a:ext uri="{FF2B5EF4-FFF2-40B4-BE49-F238E27FC236}">
                  <a16:creationId xmlns:a16="http://schemas.microsoft.com/office/drawing/2014/main" id="{F5CE7759-C0D2-4740-A360-8EA1AC9CFF06}"/>
                </a:ext>
                <a:ext uri="{C183D7F6-B498-43B3-948B-1728B52AA6E4}">
                  <adec:decorative xmlns:adec="http://schemas.microsoft.com/office/drawing/2017/decorative" val="1"/>
                </a:ext>
              </a:extLst>
            </p:cNvPr>
            <p:cNvSpPr>
              <a:spLocks/>
            </p:cNvSpPr>
            <p:nvPr/>
          </p:nvSpPr>
          <p:spPr bwMode="auto">
            <a:xfrm>
              <a:off x="3870326" y="7350126"/>
              <a:ext cx="476250" cy="234950"/>
            </a:xfrm>
            <a:custGeom>
              <a:avLst/>
              <a:gdLst>
                <a:gd name="T0" fmla="*/ 300 w 300"/>
                <a:gd name="T1" fmla="*/ 0 h 148"/>
                <a:gd name="T2" fmla="*/ 0 w 300"/>
                <a:gd name="T3" fmla="*/ 0 h 148"/>
                <a:gd name="T4" fmla="*/ 0 w 300"/>
                <a:gd name="T5" fmla="*/ 148 h 148"/>
                <a:gd name="T6" fmla="*/ 300 w 300"/>
                <a:gd name="T7" fmla="*/ 58 h 148"/>
                <a:gd name="T8" fmla="*/ 300 w 300"/>
                <a:gd name="T9" fmla="*/ 0 h 148"/>
              </a:gdLst>
              <a:ahLst/>
              <a:cxnLst>
                <a:cxn ang="0">
                  <a:pos x="T0" y="T1"/>
                </a:cxn>
                <a:cxn ang="0">
                  <a:pos x="T2" y="T3"/>
                </a:cxn>
                <a:cxn ang="0">
                  <a:pos x="T4" y="T5"/>
                </a:cxn>
                <a:cxn ang="0">
                  <a:pos x="T6" y="T7"/>
                </a:cxn>
                <a:cxn ang="0">
                  <a:pos x="T8" y="T9"/>
                </a:cxn>
              </a:cxnLst>
              <a:rect l="0" t="0" r="r" b="b"/>
              <a:pathLst>
                <a:path w="300" h="148">
                  <a:moveTo>
                    <a:pt x="300" y="0"/>
                  </a:moveTo>
                  <a:lnTo>
                    <a:pt x="0" y="0"/>
                  </a:lnTo>
                  <a:lnTo>
                    <a:pt x="0" y="148"/>
                  </a:lnTo>
                  <a:lnTo>
                    <a:pt x="300" y="58"/>
                  </a:lnTo>
                  <a:lnTo>
                    <a:pt x="30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9" name="Freeform 271">
              <a:extLst>
                <a:ext uri="{FF2B5EF4-FFF2-40B4-BE49-F238E27FC236}">
                  <a16:creationId xmlns:a16="http://schemas.microsoft.com/office/drawing/2014/main" id="{8C8439BE-6513-4C3A-876A-02030BD5FEF8}"/>
                </a:ext>
                <a:ext uri="{C183D7F6-B498-43B3-948B-1728B52AA6E4}">
                  <adec:decorative xmlns:adec="http://schemas.microsoft.com/office/drawing/2017/decorative" val="1"/>
                </a:ext>
              </a:extLst>
            </p:cNvPr>
            <p:cNvSpPr>
              <a:spLocks/>
            </p:cNvSpPr>
            <p:nvPr/>
          </p:nvSpPr>
          <p:spPr bwMode="auto">
            <a:xfrm>
              <a:off x="3870326" y="7350126"/>
              <a:ext cx="476250" cy="234950"/>
            </a:xfrm>
            <a:custGeom>
              <a:avLst/>
              <a:gdLst>
                <a:gd name="T0" fmla="*/ 300 w 300"/>
                <a:gd name="T1" fmla="*/ 0 h 148"/>
                <a:gd name="T2" fmla="*/ 0 w 300"/>
                <a:gd name="T3" fmla="*/ 0 h 148"/>
                <a:gd name="T4" fmla="*/ 0 w 300"/>
                <a:gd name="T5" fmla="*/ 148 h 148"/>
                <a:gd name="T6" fmla="*/ 300 w 300"/>
                <a:gd name="T7" fmla="*/ 58 h 148"/>
                <a:gd name="T8" fmla="*/ 300 w 300"/>
                <a:gd name="T9" fmla="*/ 0 h 148"/>
              </a:gdLst>
              <a:ahLst/>
              <a:cxnLst>
                <a:cxn ang="0">
                  <a:pos x="T0" y="T1"/>
                </a:cxn>
                <a:cxn ang="0">
                  <a:pos x="T2" y="T3"/>
                </a:cxn>
                <a:cxn ang="0">
                  <a:pos x="T4" y="T5"/>
                </a:cxn>
                <a:cxn ang="0">
                  <a:pos x="T6" y="T7"/>
                </a:cxn>
                <a:cxn ang="0">
                  <a:pos x="T8" y="T9"/>
                </a:cxn>
              </a:cxnLst>
              <a:rect l="0" t="0" r="r" b="b"/>
              <a:pathLst>
                <a:path w="300" h="148">
                  <a:moveTo>
                    <a:pt x="300" y="0"/>
                  </a:moveTo>
                  <a:lnTo>
                    <a:pt x="0" y="0"/>
                  </a:lnTo>
                  <a:lnTo>
                    <a:pt x="0" y="148"/>
                  </a:lnTo>
                  <a:lnTo>
                    <a:pt x="300" y="58"/>
                  </a:lnTo>
                  <a:lnTo>
                    <a:pt x="3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0" name="Rectangle 272">
              <a:extLst>
                <a:ext uri="{FF2B5EF4-FFF2-40B4-BE49-F238E27FC236}">
                  <a16:creationId xmlns:a16="http://schemas.microsoft.com/office/drawing/2014/main" id="{2ABBA41A-221E-4CC0-8235-5C54F2D0B12E}"/>
                </a:ext>
                <a:ext uri="{C183D7F6-B498-43B3-948B-1728B52AA6E4}">
                  <adec:decorative xmlns:adec="http://schemas.microsoft.com/office/drawing/2017/decorative" val="1"/>
                </a:ext>
              </a:extLst>
            </p:cNvPr>
            <p:cNvSpPr>
              <a:spLocks noChangeArrowheads="1"/>
            </p:cNvSpPr>
            <p:nvPr/>
          </p:nvSpPr>
          <p:spPr bwMode="auto">
            <a:xfrm>
              <a:off x="3870326" y="7350126"/>
              <a:ext cx="476250" cy="1588"/>
            </a:xfrm>
            <a:prstGeom prst="rect">
              <a:avLst/>
            </a:prstGeom>
            <a:solidFill>
              <a:srgbClr val="82A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1" name="Rectangle 273">
              <a:extLst>
                <a:ext uri="{FF2B5EF4-FFF2-40B4-BE49-F238E27FC236}">
                  <a16:creationId xmlns:a16="http://schemas.microsoft.com/office/drawing/2014/main" id="{B9C9B621-856D-477D-93DD-A11300B16D47}"/>
                </a:ext>
                <a:ext uri="{C183D7F6-B498-43B3-948B-1728B52AA6E4}">
                  <adec:decorative xmlns:adec="http://schemas.microsoft.com/office/drawing/2017/decorative" val="1"/>
                </a:ext>
              </a:extLst>
            </p:cNvPr>
            <p:cNvSpPr>
              <a:spLocks noChangeArrowheads="1"/>
            </p:cNvSpPr>
            <p:nvPr/>
          </p:nvSpPr>
          <p:spPr bwMode="auto">
            <a:xfrm>
              <a:off x="3870326" y="7350126"/>
              <a:ext cx="4762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2" name="Rectangle 274">
              <a:extLst>
                <a:ext uri="{FF2B5EF4-FFF2-40B4-BE49-F238E27FC236}">
                  <a16:creationId xmlns:a16="http://schemas.microsoft.com/office/drawing/2014/main" id="{B0C9A58D-7E69-4B9A-8CE2-444CBC02A0BF}"/>
                </a:ext>
                <a:ext uri="{C183D7F6-B498-43B3-948B-1728B52AA6E4}">
                  <adec:decorative xmlns:adec="http://schemas.microsoft.com/office/drawing/2017/decorative" val="1"/>
                </a:ext>
              </a:extLst>
            </p:cNvPr>
            <p:cNvSpPr>
              <a:spLocks noChangeArrowheads="1"/>
            </p:cNvSpPr>
            <p:nvPr/>
          </p:nvSpPr>
          <p:spPr bwMode="auto">
            <a:xfrm>
              <a:off x="2971801" y="8012113"/>
              <a:ext cx="1588" cy="23177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3" name="Rectangle 275">
              <a:extLst>
                <a:ext uri="{FF2B5EF4-FFF2-40B4-BE49-F238E27FC236}">
                  <a16:creationId xmlns:a16="http://schemas.microsoft.com/office/drawing/2014/main" id="{F85AC38B-3579-4315-A7A4-68EFA3C8F4F1}"/>
                </a:ext>
                <a:ext uri="{C183D7F6-B498-43B3-948B-1728B52AA6E4}">
                  <adec:decorative xmlns:adec="http://schemas.microsoft.com/office/drawing/2017/decorative" val="1"/>
                </a:ext>
              </a:extLst>
            </p:cNvPr>
            <p:cNvSpPr>
              <a:spLocks noChangeArrowheads="1"/>
            </p:cNvSpPr>
            <p:nvPr/>
          </p:nvSpPr>
          <p:spPr bwMode="auto">
            <a:xfrm>
              <a:off x="2971801" y="8012113"/>
              <a:ext cx="15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4" name="Freeform 276">
              <a:extLst>
                <a:ext uri="{FF2B5EF4-FFF2-40B4-BE49-F238E27FC236}">
                  <a16:creationId xmlns:a16="http://schemas.microsoft.com/office/drawing/2014/main" id="{2066F6A7-B027-4335-A499-BC9073E3E161}"/>
                </a:ext>
                <a:ext uri="{C183D7F6-B498-43B3-948B-1728B52AA6E4}">
                  <adec:decorative xmlns:adec="http://schemas.microsoft.com/office/drawing/2017/decorative" val="1"/>
                </a:ext>
              </a:extLst>
            </p:cNvPr>
            <p:cNvSpPr>
              <a:spLocks/>
            </p:cNvSpPr>
            <p:nvPr/>
          </p:nvSpPr>
          <p:spPr bwMode="auto">
            <a:xfrm>
              <a:off x="2495551" y="8012113"/>
              <a:ext cx="476250" cy="231775"/>
            </a:xfrm>
            <a:custGeom>
              <a:avLst/>
              <a:gdLst>
                <a:gd name="T0" fmla="*/ 300 w 300"/>
                <a:gd name="T1" fmla="*/ 0 h 146"/>
                <a:gd name="T2" fmla="*/ 0 w 300"/>
                <a:gd name="T3" fmla="*/ 90 h 146"/>
                <a:gd name="T4" fmla="*/ 0 w 300"/>
                <a:gd name="T5" fmla="*/ 146 h 146"/>
                <a:gd name="T6" fmla="*/ 300 w 300"/>
                <a:gd name="T7" fmla="*/ 146 h 146"/>
                <a:gd name="T8" fmla="*/ 300 w 300"/>
                <a:gd name="T9" fmla="*/ 0 h 146"/>
              </a:gdLst>
              <a:ahLst/>
              <a:cxnLst>
                <a:cxn ang="0">
                  <a:pos x="T0" y="T1"/>
                </a:cxn>
                <a:cxn ang="0">
                  <a:pos x="T2" y="T3"/>
                </a:cxn>
                <a:cxn ang="0">
                  <a:pos x="T4" y="T5"/>
                </a:cxn>
                <a:cxn ang="0">
                  <a:pos x="T6" y="T7"/>
                </a:cxn>
                <a:cxn ang="0">
                  <a:pos x="T8" y="T9"/>
                </a:cxn>
              </a:cxnLst>
              <a:rect l="0" t="0" r="r" b="b"/>
              <a:pathLst>
                <a:path w="300" h="146">
                  <a:moveTo>
                    <a:pt x="300" y="0"/>
                  </a:moveTo>
                  <a:lnTo>
                    <a:pt x="0" y="90"/>
                  </a:lnTo>
                  <a:lnTo>
                    <a:pt x="0" y="146"/>
                  </a:lnTo>
                  <a:lnTo>
                    <a:pt x="300" y="146"/>
                  </a:lnTo>
                  <a:lnTo>
                    <a:pt x="30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5" name="Freeform 277">
              <a:extLst>
                <a:ext uri="{FF2B5EF4-FFF2-40B4-BE49-F238E27FC236}">
                  <a16:creationId xmlns:a16="http://schemas.microsoft.com/office/drawing/2014/main" id="{468A92B9-DA99-4BAB-8393-5D8F51EE6417}"/>
                </a:ext>
                <a:ext uri="{C183D7F6-B498-43B3-948B-1728B52AA6E4}">
                  <adec:decorative xmlns:adec="http://schemas.microsoft.com/office/drawing/2017/decorative" val="1"/>
                </a:ext>
              </a:extLst>
            </p:cNvPr>
            <p:cNvSpPr>
              <a:spLocks/>
            </p:cNvSpPr>
            <p:nvPr/>
          </p:nvSpPr>
          <p:spPr bwMode="auto">
            <a:xfrm>
              <a:off x="2495551" y="8012113"/>
              <a:ext cx="476250" cy="231775"/>
            </a:xfrm>
            <a:custGeom>
              <a:avLst/>
              <a:gdLst>
                <a:gd name="T0" fmla="*/ 300 w 300"/>
                <a:gd name="T1" fmla="*/ 0 h 146"/>
                <a:gd name="T2" fmla="*/ 0 w 300"/>
                <a:gd name="T3" fmla="*/ 90 h 146"/>
                <a:gd name="T4" fmla="*/ 0 w 300"/>
                <a:gd name="T5" fmla="*/ 146 h 146"/>
                <a:gd name="T6" fmla="*/ 300 w 300"/>
                <a:gd name="T7" fmla="*/ 146 h 146"/>
                <a:gd name="T8" fmla="*/ 300 w 300"/>
                <a:gd name="T9" fmla="*/ 0 h 146"/>
              </a:gdLst>
              <a:ahLst/>
              <a:cxnLst>
                <a:cxn ang="0">
                  <a:pos x="T0" y="T1"/>
                </a:cxn>
                <a:cxn ang="0">
                  <a:pos x="T2" y="T3"/>
                </a:cxn>
                <a:cxn ang="0">
                  <a:pos x="T4" y="T5"/>
                </a:cxn>
                <a:cxn ang="0">
                  <a:pos x="T6" y="T7"/>
                </a:cxn>
                <a:cxn ang="0">
                  <a:pos x="T8" y="T9"/>
                </a:cxn>
              </a:cxnLst>
              <a:rect l="0" t="0" r="r" b="b"/>
              <a:pathLst>
                <a:path w="300" h="146">
                  <a:moveTo>
                    <a:pt x="300" y="0"/>
                  </a:moveTo>
                  <a:lnTo>
                    <a:pt x="0" y="90"/>
                  </a:lnTo>
                  <a:lnTo>
                    <a:pt x="0" y="146"/>
                  </a:lnTo>
                  <a:lnTo>
                    <a:pt x="300" y="146"/>
                  </a:lnTo>
                  <a:lnTo>
                    <a:pt x="3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6" name="Freeform 278">
              <a:extLst>
                <a:ext uri="{FF2B5EF4-FFF2-40B4-BE49-F238E27FC236}">
                  <a16:creationId xmlns:a16="http://schemas.microsoft.com/office/drawing/2014/main" id="{3D75C148-F2B4-4316-8160-854739473068}"/>
                </a:ext>
                <a:ext uri="{C183D7F6-B498-43B3-948B-1728B52AA6E4}">
                  <adec:decorative xmlns:adec="http://schemas.microsoft.com/office/drawing/2017/decorative" val="1"/>
                </a:ext>
              </a:extLst>
            </p:cNvPr>
            <p:cNvSpPr>
              <a:spLocks/>
            </p:cNvSpPr>
            <p:nvPr/>
          </p:nvSpPr>
          <p:spPr bwMode="auto">
            <a:xfrm>
              <a:off x="2495551" y="8243888"/>
              <a:ext cx="476250" cy="0"/>
            </a:xfrm>
            <a:custGeom>
              <a:avLst/>
              <a:gdLst>
                <a:gd name="T0" fmla="*/ 300 w 300"/>
                <a:gd name="T1" fmla="*/ 300 w 300"/>
                <a:gd name="T2" fmla="*/ 0 w 300"/>
                <a:gd name="T3" fmla="*/ 0 w 300"/>
                <a:gd name="T4" fmla="*/ 0 w 300"/>
                <a:gd name="T5" fmla="*/ 300 w 300"/>
                <a:gd name="T6" fmla="*/ 300 w 300"/>
              </a:gdLst>
              <a:ahLst/>
              <a:cxnLst>
                <a:cxn ang="0">
                  <a:pos x="T0" y="0"/>
                </a:cxn>
                <a:cxn ang="0">
                  <a:pos x="T1" y="0"/>
                </a:cxn>
                <a:cxn ang="0">
                  <a:pos x="T2" y="0"/>
                </a:cxn>
                <a:cxn ang="0">
                  <a:pos x="T3" y="0"/>
                </a:cxn>
                <a:cxn ang="0">
                  <a:pos x="T4" y="0"/>
                </a:cxn>
                <a:cxn ang="0">
                  <a:pos x="T5" y="0"/>
                </a:cxn>
                <a:cxn ang="0">
                  <a:pos x="T6" y="0"/>
                </a:cxn>
              </a:cxnLst>
              <a:rect l="0" t="0" r="r" b="b"/>
              <a:pathLst>
                <a:path w="300">
                  <a:moveTo>
                    <a:pt x="300" y="0"/>
                  </a:moveTo>
                  <a:lnTo>
                    <a:pt x="300" y="0"/>
                  </a:lnTo>
                  <a:lnTo>
                    <a:pt x="0" y="0"/>
                  </a:lnTo>
                  <a:lnTo>
                    <a:pt x="0" y="0"/>
                  </a:lnTo>
                  <a:lnTo>
                    <a:pt x="0" y="0"/>
                  </a:lnTo>
                  <a:lnTo>
                    <a:pt x="300" y="0"/>
                  </a:lnTo>
                  <a:lnTo>
                    <a:pt x="300" y="0"/>
                  </a:lnTo>
                  <a:close/>
                </a:path>
              </a:pathLst>
            </a:custGeom>
            <a:solidFill>
              <a:srgbClr val="DF5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7" name="Freeform 279">
              <a:extLst>
                <a:ext uri="{FF2B5EF4-FFF2-40B4-BE49-F238E27FC236}">
                  <a16:creationId xmlns:a16="http://schemas.microsoft.com/office/drawing/2014/main" id="{2DF636B7-BCD9-4425-89F9-CCACAB95C868}"/>
                </a:ext>
                <a:ext uri="{C183D7F6-B498-43B3-948B-1728B52AA6E4}">
                  <adec:decorative xmlns:adec="http://schemas.microsoft.com/office/drawing/2017/decorative" val="1"/>
                </a:ext>
              </a:extLst>
            </p:cNvPr>
            <p:cNvSpPr>
              <a:spLocks/>
            </p:cNvSpPr>
            <p:nvPr/>
          </p:nvSpPr>
          <p:spPr bwMode="auto">
            <a:xfrm>
              <a:off x="2495551" y="8243888"/>
              <a:ext cx="476250" cy="0"/>
            </a:xfrm>
            <a:custGeom>
              <a:avLst/>
              <a:gdLst>
                <a:gd name="T0" fmla="*/ 300 w 300"/>
                <a:gd name="T1" fmla="*/ 300 w 300"/>
                <a:gd name="T2" fmla="*/ 0 w 300"/>
                <a:gd name="T3" fmla="*/ 0 w 300"/>
                <a:gd name="T4" fmla="*/ 0 w 300"/>
                <a:gd name="T5" fmla="*/ 300 w 300"/>
                <a:gd name="T6" fmla="*/ 300 w 300"/>
              </a:gdLst>
              <a:ahLst/>
              <a:cxnLst>
                <a:cxn ang="0">
                  <a:pos x="T0" y="0"/>
                </a:cxn>
                <a:cxn ang="0">
                  <a:pos x="T1" y="0"/>
                </a:cxn>
                <a:cxn ang="0">
                  <a:pos x="T2" y="0"/>
                </a:cxn>
                <a:cxn ang="0">
                  <a:pos x="T3" y="0"/>
                </a:cxn>
                <a:cxn ang="0">
                  <a:pos x="T4" y="0"/>
                </a:cxn>
                <a:cxn ang="0">
                  <a:pos x="T5" y="0"/>
                </a:cxn>
                <a:cxn ang="0">
                  <a:pos x="T6" y="0"/>
                </a:cxn>
              </a:cxnLst>
              <a:rect l="0" t="0" r="r" b="b"/>
              <a:pathLst>
                <a:path w="300">
                  <a:moveTo>
                    <a:pt x="300" y="0"/>
                  </a:moveTo>
                  <a:lnTo>
                    <a:pt x="300" y="0"/>
                  </a:lnTo>
                  <a:lnTo>
                    <a:pt x="0" y="0"/>
                  </a:lnTo>
                  <a:lnTo>
                    <a:pt x="0" y="0"/>
                  </a:lnTo>
                  <a:lnTo>
                    <a:pt x="0" y="0"/>
                  </a:lnTo>
                  <a:lnTo>
                    <a:pt x="300" y="0"/>
                  </a:lnTo>
                  <a:lnTo>
                    <a:pt x="3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3" name="Group 272" descr="circles at the end of bars">
            <a:extLst>
              <a:ext uri="{FF2B5EF4-FFF2-40B4-BE49-F238E27FC236}">
                <a16:creationId xmlns:a16="http://schemas.microsoft.com/office/drawing/2014/main" id="{80AA97E8-99FE-4B8D-B073-E87654B1B437}"/>
              </a:ext>
            </a:extLst>
          </p:cNvPr>
          <p:cNvGrpSpPr/>
          <p:nvPr/>
        </p:nvGrpSpPr>
        <p:grpSpPr>
          <a:xfrm>
            <a:off x="6973094" y="251222"/>
            <a:ext cx="1425178" cy="1053704"/>
            <a:chOff x="4600576" y="334963"/>
            <a:chExt cx="1900237" cy="1404938"/>
          </a:xfrm>
        </p:grpSpPr>
        <p:sp>
          <p:nvSpPr>
            <p:cNvPr id="99" name="Rectangle 100">
              <a:extLst>
                <a:ext uri="{FF2B5EF4-FFF2-40B4-BE49-F238E27FC236}">
                  <a16:creationId xmlns:a16="http://schemas.microsoft.com/office/drawing/2014/main" id="{4F5FB1DC-9118-4D51-954E-75A67BE9832A}"/>
                </a:ext>
                <a:ext uri="{C183D7F6-B498-43B3-948B-1728B52AA6E4}">
                  <adec:decorative xmlns:adec="http://schemas.microsoft.com/office/drawing/2017/decorative" val="1"/>
                </a:ext>
              </a:extLst>
            </p:cNvPr>
            <p:cNvSpPr>
              <a:spLocks noChangeArrowheads="1"/>
            </p:cNvSpPr>
            <p:nvPr/>
          </p:nvSpPr>
          <p:spPr bwMode="auto">
            <a:xfrm>
              <a:off x="4776788" y="417513"/>
              <a:ext cx="1724025" cy="19367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0" name="Rectangle 101">
              <a:extLst>
                <a:ext uri="{FF2B5EF4-FFF2-40B4-BE49-F238E27FC236}">
                  <a16:creationId xmlns:a16="http://schemas.microsoft.com/office/drawing/2014/main" id="{E27CF52C-30D3-4A25-9B17-8E6A6E256779}"/>
                </a:ext>
                <a:ext uri="{C183D7F6-B498-43B3-948B-1728B52AA6E4}">
                  <adec:decorative xmlns:adec="http://schemas.microsoft.com/office/drawing/2017/decorative" val="1"/>
                </a:ext>
              </a:extLst>
            </p:cNvPr>
            <p:cNvSpPr>
              <a:spLocks noChangeArrowheads="1"/>
            </p:cNvSpPr>
            <p:nvPr/>
          </p:nvSpPr>
          <p:spPr bwMode="auto">
            <a:xfrm>
              <a:off x="5043488" y="766763"/>
              <a:ext cx="1457325" cy="19367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1" name="Rectangle 102">
              <a:extLst>
                <a:ext uri="{FF2B5EF4-FFF2-40B4-BE49-F238E27FC236}">
                  <a16:creationId xmlns:a16="http://schemas.microsoft.com/office/drawing/2014/main" id="{88031B63-E546-4BB6-AB27-A2F4DE76E108}"/>
                </a:ext>
                <a:ext uri="{C183D7F6-B498-43B3-948B-1728B52AA6E4}">
                  <adec:decorative xmlns:adec="http://schemas.microsoft.com/office/drawing/2017/decorative" val="1"/>
                </a:ext>
              </a:extLst>
            </p:cNvPr>
            <p:cNvSpPr>
              <a:spLocks noChangeArrowheads="1"/>
            </p:cNvSpPr>
            <p:nvPr/>
          </p:nvSpPr>
          <p:spPr bwMode="auto">
            <a:xfrm>
              <a:off x="5313363" y="1112838"/>
              <a:ext cx="1187450" cy="19685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2" name="Rectangle 103">
              <a:extLst>
                <a:ext uri="{FF2B5EF4-FFF2-40B4-BE49-F238E27FC236}">
                  <a16:creationId xmlns:a16="http://schemas.microsoft.com/office/drawing/2014/main" id="{70926701-207A-47B7-B0CF-9713B2687F9F}"/>
                </a:ext>
                <a:ext uri="{C183D7F6-B498-43B3-948B-1728B52AA6E4}">
                  <adec:decorative xmlns:adec="http://schemas.microsoft.com/office/drawing/2017/decorative" val="1"/>
                </a:ext>
              </a:extLst>
            </p:cNvPr>
            <p:cNvSpPr>
              <a:spLocks noChangeArrowheads="1"/>
            </p:cNvSpPr>
            <p:nvPr/>
          </p:nvSpPr>
          <p:spPr bwMode="auto">
            <a:xfrm>
              <a:off x="5580063" y="1460501"/>
              <a:ext cx="920750" cy="19685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3" name="Oval 104">
              <a:extLst>
                <a:ext uri="{FF2B5EF4-FFF2-40B4-BE49-F238E27FC236}">
                  <a16:creationId xmlns:a16="http://schemas.microsoft.com/office/drawing/2014/main" id="{47E44C73-E015-4F30-988E-5E2F878906F6}"/>
                </a:ext>
                <a:ext uri="{C183D7F6-B498-43B3-948B-1728B52AA6E4}">
                  <adec:decorative xmlns:adec="http://schemas.microsoft.com/office/drawing/2017/decorative" val="1"/>
                </a:ext>
              </a:extLst>
            </p:cNvPr>
            <p:cNvSpPr>
              <a:spLocks noChangeArrowheads="1"/>
            </p:cNvSpPr>
            <p:nvPr/>
          </p:nvSpPr>
          <p:spPr bwMode="auto">
            <a:xfrm>
              <a:off x="4600576" y="334963"/>
              <a:ext cx="360363" cy="361950"/>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4" name="Oval 105">
              <a:extLst>
                <a:ext uri="{FF2B5EF4-FFF2-40B4-BE49-F238E27FC236}">
                  <a16:creationId xmlns:a16="http://schemas.microsoft.com/office/drawing/2014/main" id="{4D7C7236-722B-47E3-B423-57FED4DDAC59}"/>
                </a:ext>
                <a:ext uri="{C183D7F6-B498-43B3-948B-1728B52AA6E4}">
                  <adec:decorative xmlns:adec="http://schemas.microsoft.com/office/drawing/2017/decorative" val="1"/>
                </a:ext>
              </a:extLst>
            </p:cNvPr>
            <p:cNvSpPr>
              <a:spLocks noChangeArrowheads="1"/>
            </p:cNvSpPr>
            <p:nvPr/>
          </p:nvSpPr>
          <p:spPr bwMode="auto">
            <a:xfrm>
              <a:off x="4654551" y="385763"/>
              <a:ext cx="252413" cy="257175"/>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5" name="Oval 106">
              <a:extLst>
                <a:ext uri="{FF2B5EF4-FFF2-40B4-BE49-F238E27FC236}">
                  <a16:creationId xmlns:a16="http://schemas.microsoft.com/office/drawing/2014/main" id="{EAE1260C-3F66-484E-92A0-1128A1D993EF}"/>
                </a:ext>
                <a:ext uri="{C183D7F6-B498-43B3-948B-1728B52AA6E4}">
                  <adec:decorative xmlns:adec="http://schemas.microsoft.com/office/drawing/2017/decorative" val="1"/>
                </a:ext>
              </a:extLst>
            </p:cNvPr>
            <p:cNvSpPr>
              <a:spLocks noChangeArrowheads="1"/>
            </p:cNvSpPr>
            <p:nvPr/>
          </p:nvSpPr>
          <p:spPr bwMode="auto">
            <a:xfrm>
              <a:off x="4868863" y="681038"/>
              <a:ext cx="361950" cy="361950"/>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6" name="Oval 107">
              <a:extLst>
                <a:ext uri="{FF2B5EF4-FFF2-40B4-BE49-F238E27FC236}">
                  <a16:creationId xmlns:a16="http://schemas.microsoft.com/office/drawing/2014/main" id="{C3CC275C-2DB8-4D6F-86E4-E60BCB732072}"/>
                </a:ext>
                <a:ext uri="{C183D7F6-B498-43B3-948B-1728B52AA6E4}">
                  <adec:decorative xmlns:adec="http://schemas.microsoft.com/office/drawing/2017/decorative" val="1"/>
                </a:ext>
              </a:extLst>
            </p:cNvPr>
            <p:cNvSpPr>
              <a:spLocks noChangeArrowheads="1"/>
            </p:cNvSpPr>
            <p:nvPr/>
          </p:nvSpPr>
          <p:spPr bwMode="auto">
            <a:xfrm>
              <a:off x="4919663" y="735013"/>
              <a:ext cx="257175" cy="257175"/>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7" name="Oval 108">
              <a:extLst>
                <a:ext uri="{FF2B5EF4-FFF2-40B4-BE49-F238E27FC236}">
                  <a16:creationId xmlns:a16="http://schemas.microsoft.com/office/drawing/2014/main" id="{48B74936-4A14-49E7-BD29-767BC29675EE}"/>
                </a:ext>
                <a:ext uri="{C183D7F6-B498-43B3-948B-1728B52AA6E4}">
                  <adec:decorative xmlns:adec="http://schemas.microsoft.com/office/drawing/2017/decorative" val="1"/>
                </a:ext>
              </a:extLst>
            </p:cNvPr>
            <p:cNvSpPr>
              <a:spLocks noChangeArrowheads="1"/>
            </p:cNvSpPr>
            <p:nvPr/>
          </p:nvSpPr>
          <p:spPr bwMode="auto">
            <a:xfrm>
              <a:off x="5135563" y="1030288"/>
              <a:ext cx="361950" cy="360363"/>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8" name="Oval 109">
              <a:extLst>
                <a:ext uri="{FF2B5EF4-FFF2-40B4-BE49-F238E27FC236}">
                  <a16:creationId xmlns:a16="http://schemas.microsoft.com/office/drawing/2014/main" id="{2BBCA214-B77F-401B-934F-563748826F3D}"/>
                </a:ext>
                <a:ext uri="{C183D7F6-B498-43B3-948B-1728B52AA6E4}">
                  <adec:decorative xmlns:adec="http://schemas.microsoft.com/office/drawing/2017/decorative" val="1"/>
                </a:ext>
              </a:extLst>
            </p:cNvPr>
            <p:cNvSpPr>
              <a:spLocks noChangeArrowheads="1"/>
            </p:cNvSpPr>
            <p:nvPr/>
          </p:nvSpPr>
          <p:spPr bwMode="auto">
            <a:xfrm>
              <a:off x="5189538" y="1084263"/>
              <a:ext cx="254000" cy="252413"/>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9" name="Oval 110">
              <a:extLst>
                <a:ext uri="{FF2B5EF4-FFF2-40B4-BE49-F238E27FC236}">
                  <a16:creationId xmlns:a16="http://schemas.microsoft.com/office/drawing/2014/main" id="{D59FA3AF-AE9D-4719-BC17-AF43ECC8BA3B}"/>
                </a:ext>
                <a:ext uri="{C183D7F6-B498-43B3-948B-1728B52AA6E4}">
                  <adec:decorative xmlns:adec="http://schemas.microsoft.com/office/drawing/2017/decorative" val="1"/>
                </a:ext>
              </a:extLst>
            </p:cNvPr>
            <p:cNvSpPr>
              <a:spLocks noChangeArrowheads="1"/>
            </p:cNvSpPr>
            <p:nvPr/>
          </p:nvSpPr>
          <p:spPr bwMode="auto">
            <a:xfrm>
              <a:off x="5402263" y="1377951"/>
              <a:ext cx="361950" cy="361950"/>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0" name="Oval 111">
              <a:extLst>
                <a:ext uri="{FF2B5EF4-FFF2-40B4-BE49-F238E27FC236}">
                  <a16:creationId xmlns:a16="http://schemas.microsoft.com/office/drawing/2014/main" id="{1A4573BE-64E1-486F-BB29-8E5EF9DA6543}"/>
                </a:ext>
                <a:ext uri="{C183D7F6-B498-43B3-948B-1728B52AA6E4}">
                  <adec:decorative xmlns:adec="http://schemas.microsoft.com/office/drawing/2017/decorative" val="1"/>
                </a:ext>
              </a:extLst>
            </p:cNvPr>
            <p:cNvSpPr>
              <a:spLocks noChangeArrowheads="1"/>
            </p:cNvSpPr>
            <p:nvPr/>
          </p:nvSpPr>
          <p:spPr bwMode="auto">
            <a:xfrm>
              <a:off x="5456238" y="1431926"/>
              <a:ext cx="254000" cy="254000"/>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6" name="Group 275" descr="circles followed by round ended bars">
            <a:extLst>
              <a:ext uri="{FF2B5EF4-FFF2-40B4-BE49-F238E27FC236}">
                <a16:creationId xmlns:a16="http://schemas.microsoft.com/office/drawing/2014/main" id="{DD97E361-69E5-4D33-913A-8F54DCC737ED}"/>
              </a:ext>
            </a:extLst>
          </p:cNvPr>
          <p:cNvGrpSpPr/>
          <p:nvPr/>
        </p:nvGrpSpPr>
        <p:grpSpPr>
          <a:xfrm>
            <a:off x="6982620" y="1516857"/>
            <a:ext cx="1420415" cy="1094185"/>
            <a:chOff x="4613276" y="2022476"/>
            <a:chExt cx="1893887" cy="1458913"/>
          </a:xfrm>
        </p:grpSpPr>
        <p:sp>
          <p:nvSpPr>
            <p:cNvPr id="43" name="Freeform 44">
              <a:extLst>
                <a:ext uri="{FF2B5EF4-FFF2-40B4-BE49-F238E27FC236}">
                  <a16:creationId xmlns:a16="http://schemas.microsoft.com/office/drawing/2014/main" id="{9B753295-1425-48A2-A378-52E81638C985}"/>
                </a:ext>
                <a:ext uri="{C183D7F6-B498-43B3-948B-1728B52AA6E4}">
                  <adec:decorative xmlns:adec="http://schemas.microsoft.com/office/drawing/2017/decorative" val="1"/>
                </a:ext>
              </a:extLst>
            </p:cNvPr>
            <p:cNvSpPr>
              <a:spLocks/>
            </p:cNvSpPr>
            <p:nvPr/>
          </p:nvSpPr>
          <p:spPr bwMode="auto">
            <a:xfrm>
              <a:off x="4960938" y="2022476"/>
              <a:ext cx="1546225" cy="314325"/>
            </a:xfrm>
            <a:custGeom>
              <a:avLst/>
              <a:gdLst>
                <a:gd name="T0" fmla="*/ 438 w 487"/>
                <a:gd name="T1" fmla="*/ 99 h 99"/>
                <a:gd name="T2" fmla="*/ 49 w 487"/>
                <a:gd name="T3" fmla="*/ 99 h 99"/>
                <a:gd name="T4" fmla="*/ 0 w 487"/>
                <a:gd name="T5" fmla="*/ 49 h 99"/>
                <a:gd name="T6" fmla="*/ 49 w 487"/>
                <a:gd name="T7" fmla="*/ 0 h 99"/>
                <a:gd name="T8" fmla="*/ 438 w 487"/>
                <a:gd name="T9" fmla="*/ 0 h 99"/>
                <a:gd name="T10" fmla="*/ 487 w 487"/>
                <a:gd name="T11" fmla="*/ 49 h 99"/>
                <a:gd name="T12" fmla="*/ 438 w 487"/>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487" h="99">
                  <a:moveTo>
                    <a:pt x="438" y="99"/>
                  </a:moveTo>
                  <a:cubicBezTo>
                    <a:pt x="49" y="99"/>
                    <a:pt x="49" y="99"/>
                    <a:pt x="49" y="99"/>
                  </a:cubicBezTo>
                  <a:cubicBezTo>
                    <a:pt x="22" y="99"/>
                    <a:pt x="0" y="77"/>
                    <a:pt x="0" y="49"/>
                  </a:cubicBezTo>
                  <a:cubicBezTo>
                    <a:pt x="0" y="22"/>
                    <a:pt x="22" y="0"/>
                    <a:pt x="49" y="0"/>
                  </a:cubicBezTo>
                  <a:cubicBezTo>
                    <a:pt x="438" y="0"/>
                    <a:pt x="438" y="0"/>
                    <a:pt x="438" y="0"/>
                  </a:cubicBezTo>
                  <a:cubicBezTo>
                    <a:pt x="465" y="0"/>
                    <a:pt x="487" y="22"/>
                    <a:pt x="487" y="49"/>
                  </a:cubicBezTo>
                  <a:cubicBezTo>
                    <a:pt x="487" y="77"/>
                    <a:pt x="465" y="99"/>
                    <a:pt x="438" y="99"/>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4" name="Freeform 45">
              <a:extLst>
                <a:ext uri="{FF2B5EF4-FFF2-40B4-BE49-F238E27FC236}">
                  <a16:creationId xmlns:a16="http://schemas.microsoft.com/office/drawing/2014/main" id="{8451E49F-3F09-4084-850B-FA1D4042E8C4}"/>
                </a:ext>
                <a:ext uri="{C183D7F6-B498-43B3-948B-1728B52AA6E4}">
                  <adec:decorative xmlns:adec="http://schemas.microsoft.com/office/drawing/2017/decorative" val="1"/>
                </a:ext>
              </a:extLst>
            </p:cNvPr>
            <p:cNvSpPr>
              <a:spLocks/>
            </p:cNvSpPr>
            <p:nvPr/>
          </p:nvSpPr>
          <p:spPr bwMode="auto">
            <a:xfrm>
              <a:off x="5202238" y="2403476"/>
              <a:ext cx="1304925" cy="314325"/>
            </a:xfrm>
            <a:custGeom>
              <a:avLst/>
              <a:gdLst>
                <a:gd name="T0" fmla="*/ 362 w 411"/>
                <a:gd name="T1" fmla="*/ 99 h 99"/>
                <a:gd name="T2" fmla="*/ 50 w 411"/>
                <a:gd name="T3" fmla="*/ 99 h 99"/>
                <a:gd name="T4" fmla="*/ 0 w 411"/>
                <a:gd name="T5" fmla="*/ 50 h 99"/>
                <a:gd name="T6" fmla="*/ 50 w 411"/>
                <a:gd name="T7" fmla="*/ 0 h 99"/>
                <a:gd name="T8" fmla="*/ 362 w 411"/>
                <a:gd name="T9" fmla="*/ 0 h 99"/>
                <a:gd name="T10" fmla="*/ 411 w 411"/>
                <a:gd name="T11" fmla="*/ 50 h 99"/>
                <a:gd name="T12" fmla="*/ 362 w 411"/>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411" h="99">
                  <a:moveTo>
                    <a:pt x="362" y="99"/>
                  </a:moveTo>
                  <a:cubicBezTo>
                    <a:pt x="50" y="99"/>
                    <a:pt x="50" y="99"/>
                    <a:pt x="50" y="99"/>
                  </a:cubicBezTo>
                  <a:cubicBezTo>
                    <a:pt x="22" y="99"/>
                    <a:pt x="0" y="77"/>
                    <a:pt x="0" y="50"/>
                  </a:cubicBezTo>
                  <a:cubicBezTo>
                    <a:pt x="0" y="22"/>
                    <a:pt x="22" y="0"/>
                    <a:pt x="50" y="0"/>
                  </a:cubicBezTo>
                  <a:cubicBezTo>
                    <a:pt x="362" y="0"/>
                    <a:pt x="362" y="0"/>
                    <a:pt x="362" y="0"/>
                  </a:cubicBezTo>
                  <a:cubicBezTo>
                    <a:pt x="389" y="0"/>
                    <a:pt x="411" y="22"/>
                    <a:pt x="411" y="50"/>
                  </a:cubicBezTo>
                  <a:cubicBezTo>
                    <a:pt x="411" y="77"/>
                    <a:pt x="389" y="99"/>
                    <a:pt x="362" y="99"/>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5" name="Freeform 46">
              <a:extLst>
                <a:ext uri="{FF2B5EF4-FFF2-40B4-BE49-F238E27FC236}">
                  <a16:creationId xmlns:a16="http://schemas.microsoft.com/office/drawing/2014/main" id="{A356982A-7340-4A45-8791-6AF72856B2A7}"/>
                </a:ext>
                <a:ext uri="{C183D7F6-B498-43B3-948B-1728B52AA6E4}">
                  <adec:decorative xmlns:adec="http://schemas.microsoft.com/office/drawing/2017/decorative" val="1"/>
                </a:ext>
              </a:extLst>
            </p:cNvPr>
            <p:cNvSpPr>
              <a:spLocks/>
            </p:cNvSpPr>
            <p:nvPr/>
          </p:nvSpPr>
          <p:spPr bwMode="auto">
            <a:xfrm>
              <a:off x="5446713" y="2784476"/>
              <a:ext cx="1060450" cy="317500"/>
            </a:xfrm>
            <a:custGeom>
              <a:avLst/>
              <a:gdLst>
                <a:gd name="T0" fmla="*/ 285 w 334"/>
                <a:gd name="T1" fmla="*/ 100 h 100"/>
                <a:gd name="T2" fmla="*/ 49 w 334"/>
                <a:gd name="T3" fmla="*/ 100 h 100"/>
                <a:gd name="T4" fmla="*/ 0 w 334"/>
                <a:gd name="T5" fmla="*/ 50 h 100"/>
                <a:gd name="T6" fmla="*/ 0 w 334"/>
                <a:gd name="T7" fmla="*/ 50 h 100"/>
                <a:gd name="T8" fmla="*/ 49 w 334"/>
                <a:gd name="T9" fmla="*/ 0 h 100"/>
                <a:gd name="T10" fmla="*/ 285 w 334"/>
                <a:gd name="T11" fmla="*/ 0 h 100"/>
                <a:gd name="T12" fmla="*/ 334 w 334"/>
                <a:gd name="T13" fmla="*/ 50 h 100"/>
                <a:gd name="T14" fmla="*/ 334 w 334"/>
                <a:gd name="T15" fmla="*/ 50 h 100"/>
                <a:gd name="T16" fmla="*/ 285 w 334"/>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100">
                  <a:moveTo>
                    <a:pt x="285" y="100"/>
                  </a:moveTo>
                  <a:cubicBezTo>
                    <a:pt x="49" y="100"/>
                    <a:pt x="49" y="100"/>
                    <a:pt x="49" y="100"/>
                  </a:cubicBezTo>
                  <a:cubicBezTo>
                    <a:pt x="22" y="100"/>
                    <a:pt x="0" y="78"/>
                    <a:pt x="0" y="50"/>
                  </a:cubicBezTo>
                  <a:cubicBezTo>
                    <a:pt x="0" y="50"/>
                    <a:pt x="0" y="50"/>
                    <a:pt x="0" y="50"/>
                  </a:cubicBezTo>
                  <a:cubicBezTo>
                    <a:pt x="0" y="23"/>
                    <a:pt x="22" y="0"/>
                    <a:pt x="49" y="0"/>
                  </a:cubicBezTo>
                  <a:cubicBezTo>
                    <a:pt x="285" y="0"/>
                    <a:pt x="285" y="0"/>
                    <a:pt x="285" y="0"/>
                  </a:cubicBezTo>
                  <a:cubicBezTo>
                    <a:pt x="312" y="0"/>
                    <a:pt x="334" y="23"/>
                    <a:pt x="334" y="50"/>
                  </a:cubicBezTo>
                  <a:cubicBezTo>
                    <a:pt x="334" y="50"/>
                    <a:pt x="334" y="50"/>
                    <a:pt x="334" y="50"/>
                  </a:cubicBezTo>
                  <a:cubicBezTo>
                    <a:pt x="334" y="78"/>
                    <a:pt x="312" y="100"/>
                    <a:pt x="285" y="10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6" name="Freeform 47">
              <a:extLst>
                <a:ext uri="{FF2B5EF4-FFF2-40B4-BE49-F238E27FC236}">
                  <a16:creationId xmlns:a16="http://schemas.microsoft.com/office/drawing/2014/main" id="{5D044ACC-CB97-4E1C-9CEB-02A7DBCECF94}"/>
                </a:ext>
                <a:ext uri="{C183D7F6-B498-43B3-948B-1728B52AA6E4}">
                  <adec:decorative xmlns:adec="http://schemas.microsoft.com/office/drawing/2017/decorative" val="1"/>
                </a:ext>
              </a:extLst>
            </p:cNvPr>
            <p:cNvSpPr>
              <a:spLocks/>
            </p:cNvSpPr>
            <p:nvPr/>
          </p:nvSpPr>
          <p:spPr bwMode="auto">
            <a:xfrm>
              <a:off x="5688013" y="3168651"/>
              <a:ext cx="819150" cy="312738"/>
            </a:xfrm>
            <a:custGeom>
              <a:avLst/>
              <a:gdLst>
                <a:gd name="T0" fmla="*/ 209 w 258"/>
                <a:gd name="T1" fmla="*/ 99 h 99"/>
                <a:gd name="T2" fmla="*/ 50 w 258"/>
                <a:gd name="T3" fmla="*/ 99 h 99"/>
                <a:gd name="T4" fmla="*/ 0 w 258"/>
                <a:gd name="T5" fmla="*/ 49 h 99"/>
                <a:gd name="T6" fmla="*/ 50 w 258"/>
                <a:gd name="T7" fmla="*/ 0 h 99"/>
                <a:gd name="T8" fmla="*/ 209 w 258"/>
                <a:gd name="T9" fmla="*/ 0 h 99"/>
                <a:gd name="T10" fmla="*/ 258 w 258"/>
                <a:gd name="T11" fmla="*/ 49 h 99"/>
                <a:gd name="T12" fmla="*/ 209 w 258"/>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258" h="99">
                  <a:moveTo>
                    <a:pt x="209" y="99"/>
                  </a:moveTo>
                  <a:cubicBezTo>
                    <a:pt x="50" y="99"/>
                    <a:pt x="50" y="99"/>
                    <a:pt x="50" y="99"/>
                  </a:cubicBezTo>
                  <a:cubicBezTo>
                    <a:pt x="22" y="99"/>
                    <a:pt x="0" y="77"/>
                    <a:pt x="0" y="49"/>
                  </a:cubicBezTo>
                  <a:cubicBezTo>
                    <a:pt x="0" y="22"/>
                    <a:pt x="22" y="0"/>
                    <a:pt x="50" y="0"/>
                  </a:cubicBezTo>
                  <a:cubicBezTo>
                    <a:pt x="209" y="0"/>
                    <a:pt x="209" y="0"/>
                    <a:pt x="209" y="0"/>
                  </a:cubicBezTo>
                  <a:cubicBezTo>
                    <a:pt x="236" y="0"/>
                    <a:pt x="258" y="22"/>
                    <a:pt x="258" y="49"/>
                  </a:cubicBezTo>
                  <a:cubicBezTo>
                    <a:pt x="258" y="77"/>
                    <a:pt x="236" y="99"/>
                    <a:pt x="209" y="9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5" name="Oval 116">
              <a:extLst>
                <a:ext uri="{FF2B5EF4-FFF2-40B4-BE49-F238E27FC236}">
                  <a16:creationId xmlns:a16="http://schemas.microsoft.com/office/drawing/2014/main" id="{24AD4A72-688F-4AFE-8686-1F165521B0A9}"/>
                </a:ext>
                <a:ext uri="{C183D7F6-B498-43B3-948B-1728B52AA6E4}">
                  <adec:decorative xmlns:adec="http://schemas.microsoft.com/office/drawing/2017/decorative" val="1"/>
                </a:ext>
              </a:extLst>
            </p:cNvPr>
            <p:cNvSpPr>
              <a:spLocks noChangeArrowheads="1"/>
            </p:cNvSpPr>
            <p:nvPr/>
          </p:nvSpPr>
          <p:spPr bwMode="auto">
            <a:xfrm>
              <a:off x="4613276" y="2025651"/>
              <a:ext cx="309563" cy="311150"/>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6" name="Oval 117">
              <a:extLst>
                <a:ext uri="{FF2B5EF4-FFF2-40B4-BE49-F238E27FC236}">
                  <a16:creationId xmlns:a16="http://schemas.microsoft.com/office/drawing/2014/main" id="{A96D3D1D-BEE1-4418-8906-881CCC6AE307}"/>
                </a:ext>
                <a:ext uri="{C183D7F6-B498-43B3-948B-1728B52AA6E4}">
                  <adec:decorative xmlns:adec="http://schemas.microsoft.com/office/drawing/2017/decorative" val="1"/>
                </a:ext>
              </a:extLst>
            </p:cNvPr>
            <p:cNvSpPr>
              <a:spLocks noChangeArrowheads="1"/>
            </p:cNvSpPr>
            <p:nvPr/>
          </p:nvSpPr>
          <p:spPr bwMode="auto">
            <a:xfrm>
              <a:off x="4849813" y="2406651"/>
              <a:ext cx="314325" cy="311150"/>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7" name="Oval 118">
              <a:extLst>
                <a:ext uri="{FF2B5EF4-FFF2-40B4-BE49-F238E27FC236}">
                  <a16:creationId xmlns:a16="http://schemas.microsoft.com/office/drawing/2014/main" id="{83D8361A-C0FD-41A4-933D-4DB2E6102649}"/>
                </a:ext>
                <a:ext uri="{C183D7F6-B498-43B3-948B-1728B52AA6E4}">
                  <adec:decorative xmlns:adec="http://schemas.microsoft.com/office/drawing/2017/decorative" val="1"/>
                </a:ext>
              </a:extLst>
            </p:cNvPr>
            <p:cNvSpPr>
              <a:spLocks noChangeArrowheads="1"/>
            </p:cNvSpPr>
            <p:nvPr/>
          </p:nvSpPr>
          <p:spPr bwMode="auto">
            <a:xfrm>
              <a:off x="5097463" y="2787651"/>
              <a:ext cx="311150" cy="311150"/>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8" name="Oval 119">
              <a:extLst>
                <a:ext uri="{FF2B5EF4-FFF2-40B4-BE49-F238E27FC236}">
                  <a16:creationId xmlns:a16="http://schemas.microsoft.com/office/drawing/2014/main" id="{D12A7125-EB51-4FA6-BA36-8A5FF7DA3A7A}"/>
                </a:ext>
                <a:ext uri="{C183D7F6-B498-43B3-948B-1728B52AA6E4}">
                  <adec:decorative xmlns:adec="http://schemas.microsoft.com/office/drawing/2017/decorative" val="1"/>
                </a:ext>
              </a:extLst>
            </p:cNvPr>
            <p:cNvSpPr>
              <a:spLocks noChangeArrowheads="1"/>
            </p:cNvSpPr>
            <p:nvPr/>
          </p:nvSpPr>
          <p:spPr bwMode="auto">
            <a:xfrm>
              <a:off x="5335588" y="3168651"/>
              <a:ext cx="311150" cy="312738"/>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77" name="Group 276" descr="rounded edge bars with circles just inside the edge">
            <a:extLst>
              <a:ext uri="{FF2B5EF4-FFF2-40B4-BE49-F238E27FC236}">
                <a16:creationId xmlns:a16="http://schemas.microsoft.com/office/drawing/2014/main" id="{4F5D03D3-F131-4F4A-AB36-56609EEB83E6}"/>
              </a:ext>
            </a:extLst>
          </p:cNvPr>
          <p:cNvGrpSpPr/>
          <p:nvPr/>
        </p:nvGrpSpPr>
        <p:grpSpPr>
          <a:xfrm>
            <a:off x="7015957" y="2830117"/>
            <a:ext cx="1382316" cy="1097756"/>
            <a:chOff x="4657726" y="3773488"/>
            <a:chExt cx="1843088" cy="1463675"/>
          </a:xfrm>
        </p:grpSpPr>
        <p:sp>
          <p:nvSpPr>
            <p:cNvPr id="47" name="Freeform 48">
              <a:extLst>
                <a:ext uri="{FF2B5EF4-FFF2-40B4-BE49-F238E27FC236}">
                  <a16:creationId xmlns:a16="http://schemas.microsoft.com/office/drawing/2014/main" id="{48736D9D-DFDB-4D77-9306-565F9FFEA77E}"/>
                </a:ext>
                <a:ext uri="{C183D7F6-B498-43B3-948B-1728B52AA6E4}">
                  <adec:decorative xmlns:adec="http://schemas.microsoft.com/office/drawing/2017/decorative" val="1"/>
                </a:ext>
              </a:extLst>
            </p:cNvPr>
            <p:cNvSpPr>
              <a:spLocks/>
            </p:cNvSpPr>
            <p:nvPr/>
          </p:nvSpPr>
          <p:spPr bwMode="auto">
            <a:xfrm>
              <a:off x="4657726" y="3773488"/>
              <a:ext cx="1843088" cy="317500"/>
            </a:xfrm>
            <a:custGeom>
              <a:avLst/>
              <a:gdLst>
                <a:gd name="T0" fmla="*/ 581 w 581"/>
                <a:gd name="T1" fmla="*/ 100 h 100"/>
                <a:gd name="T2" fmla="*/ 49 w 581"/>
                <a:gd name="T3" fmla="*/ 100 h 100"/>
                <a:gd name="T4" fmla="*/ 0 w 581"/>
                <a:gd name="T5" fmla="*/ 50 h 100"/>
                <a:gd name="T6" fmla="*/ 49 w 581"/>
                <a:gd name="T7" fmla="*/ 0 h 100"/>
                <a:gd name="T8" fmla="*/ 581 w 581"/>
                <a:gd name="T9" fmla="*/ 0 h 100"/>
                <a:gd name="T10" fmla="*/ 581 w 581"/>
                <a:gd name="T11" fmla="*/ 100 h 100"/>
              </a:gdLst>
              <a:ahLst/>
              <a:cxnLst>
                <a:cxn ang="0">
                  <a:pos x="T0" y="T1"/>
                </a:cxn>
                <a:cxn ang="0">
                  <a:pos x="T2" y="T3"/>
                </a:cxn>
                <a:cxn ang="0">
                  <a:pos x="T4" y="T5"/>
                </a:cxn>
                <a:cxn ang="0">
                  <a:pos x="T6" y="T7"/>
                </a:cxn>
                <a:cxn ang="0">
                  <a:pos x="T8" y="T9"/>
                </a:cxn>
                <a:cxn ang="0">
                  <a:pos x="T10" y="T11"/>
                </a:cxn>
              </a:cxnLst>
              <a:rect l="0" t="0" r="r" b="b"/>
              <a:pathLst>
                <a:path w="581" h="100">
                  <a:moveTo>
                    <a:pt x="581" y="100"/>
                  </a:moveTo>
                  <a:cubicBezTo>
                    <a:pt x="49" y="100"/>
                    <a:pt x="49" y="100"/>
                    <a:pt x="49" y="100"/>
                  </a:cubicBezTo>
                  <a:cubicBezTo>
                    <a:pt x="22" y="100"/>
                    <a:pt x="0" y="77"/>
                    <a:pt x="0" y="50"/>
                  </a:cubicBezTo>
                  <a:cubicBezTo>
                    <a:pt x="0" y="23"/>
                    <a:pt x="22" y="0"/>
                    <a:pt x="49" y="0"/>
                  </a:cubicBezTo>
                  <a:cubicBezTo>
                    <a:pt x="581" y="0"/>
                    <a:pt x="581" y="0"/>
                    <a:pt x="581" y="0"/>
                  </a:cubicBezTo>
                  <a:lnTo>
                    <a:pt x="581" y="10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8" name="Freeform 49">
              <a:extLst>
                <a:ext uri="{FF2B5EF4-FFF2-40B4-BE49-F238E27FC236}">
                  <a16:creationId xmlns:a16="http://schemas.microsoft.com/office/drawing/2014/main" id="{FD1B0213-ABF1-4E63-BCF6-03976E85E4EC}"/>
                </a:ext>
                <a:ext uri="{C183D7F6-B498-43B3-948B-1728B52AA6E4}">
                  <adec:decorative xmlns:adec="http://schemas.microsoft.com/office/drawing/2017/decorative" val="1"/>
                </a:ext>
              </a:extLst>
            </p:cNvPr>
            <p:cNvSpPr>
              <a:spLocks/>
            </p:cNvSpPr>
            <p:nvPr/>
          </p:nvSpPr>
          <p:spPr bwMode="auto">
            <a:xfrm>
              <a:off x="4897438" y="4157663"/>
              <a:ext cx="1603375" cy="314325"/>
            </a:xfrm>
            <a:custGeom>
              <a:avLst/>
              <a:gdLst>
                <a:gd name="T0" fmla="*/ 505 w 505"/>
                <a:gd name="T1" fmla="*/ 99 h 99"/>
                <a:gd name="T2" fmla="*/ 50 w 505"/>
                <a:gd name="T3" fmla="*/ 99 h 99"/>
                <a:gd name="T4" fmla="*/ 0 w 505"/>
                <a:gd name="T5" fmla="*/ 49 h 99"/>
                <a:gd name="T6" fmla="*/ 50 w 505"/>
                <a:gd name="T7" fmla="*/ 0 h 99"/>
                <a:gd name="T8" fmla="*/ 505 w 505"/>
                <a:gd name="T9" fmla="*/ 0 h 99"/>
                <a:gd name="T10" fmla="*/ 505 w 505"/>
                <a:gd name="T11" fmla="*/ 99 h 99"/>
              </a:gdLst>
              <a:ahLst/>
              <a:cxnLst>
                <a:cxn ang="0">
                  <a:pos x="T0" y="T1"/>
                </a:cxn>
                <a:cxn ang="0">
                  <a:pos x="T2" y="T3"/>
                </a:cxn>
                <a:cxn ang="0">
                  <a:pos x="T4" y="T5"/>
                </a:cxn>
                <a:cxn ang="0">
                  <a:pos x="T6" y="T7"/>
                </a:cxn>
                <a:cxn ang="0">
                  <a:pos x="T8" y="T9"/>
                </a:cxn>
                <a:cxn ang="0">
                  <a:pos x="T10" y="T11"/>
                </a:cxn>
              </a:cxnLst>
              <a:rect l="0" t="0" r="r" b="b"/>
              <a:pathLst>
                <a:path w="505" h="99">
                  <a:moveTo>
                    <a:pt x="505" y="99"/>
                  </a:moveTo>
                  <a:cubicBezTo>
                    <a:pt x="50" y="99"/>
                    <a:pt x="50" y="99"/>
                    <a:pt x="50" y="99"/>
                  </a:cubicBezTo>
                  <a:cubicBezTo>
                    <a:pt x="22" y="99"/>
                    <a:pt x="0" y="77"/>
                    <a:pt x="0" y="49"/>
                  </a:cubicBezTo>
                  <a:cubicBezTo>
                    <a:pt x="0" y="22"/>
                    <a:pt x="22" y="0"/>
                    <a:pt x="50" y="0"/>
                  </a:cubicBezTo>
                  <a:cubicBezTo>
                    <a:pt x="505" y="0"/>
                    <a:pt x="505" y="0"/>
                    <a:pt x="505" y="0"/>
                  </a:cubicBezTo>
                  <a:lnTo>
                    <a:pt x="505" y="99"/>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9" name="Freeform 50">
              <a:extLst>
                <a:ext uri="{FF2B5EF4-FFF2-40B4-BE49-F238E27FC236}">
                  <a16:creationId xmlns:a16="http://schemas.microsoft.com/office/drawing/2014/main" id="{607DCFE3-CEB9-4D65-AB11-13FE07E589D6}"/>
                </a:ext>
                <a:ext uri="{C183D7F6-B498-43B3-948B-1728B52AA6E4}">
                  <adec:decorative xmlns:adec="http://schemas.microsoft.com/office/drawing/2017/decorative" val="1"/>
                </a:ext>
              </a:extLst>
            </p:cNvPr>
            <p:cNvSpPr>
              <a:spLocks/>
            </p:cNvSpPr>
            <p:nvPr/>
          </p:nvSpPr>
          <p:spPr bwMode="auto">
            <a:xfrm>
              <a:off x="5141913" y="4538663"/>
              <a:ext cx="1358900" cy="314325"/>
            </a:xfrm>
            <a:custGeom>
              <a:avLst/>
              <a:gdLst>
                <a:gd name="T0" fmla="*/ 428 w 428"/>
                <a:gd name="T1" fmla="*/ 99 h 99"/>
                <a:gd name="T2" fmla="*/ 49 w 428"/>
                <a:gd name="T3" fmla="*/ 99 h 99"/>
                <a:gd name="T4" fmla="*/ 0 w 428"/>
                <a:gd name="T5" fmla="*/ 50 h 99"/>
                <a:gd name="T6" fmla="*/ 49 w 428"/>
                <a:gd name="T7" fmla="*/ 0 h 99"/>
                <a:gd name="T8" fmla="*/ 428 w 428"/>
                <a:gd name="T9" fmla="*/ 0 h 99"/>
                <a:gd name="T10" fmla="*/ 428 w 428"/>
                <a:gd name="T11" fmla="*/ 99 h 99"/>
              </a:gdLst>
              <a:ahLst/>
              <a:cxnLst>
                <a:cxn ang="0">
                  <a:pos x="T0" y="T1"/>
                </a:cxn>
                <a:cxn ang="0">
                  <a:pos x="T2" y="T3"/>
                </a:cxn>
                <a:cxn ang="0">
                  <a:pos x="T4" y="T5"/>
                </a:cxn>
                <a:cxn ang="0">
                  <a:pos x="T6" y="T7"/>
                </a:cxn>
                <a:cxn ang="0">
                  <a:pos x="T8" y="T9"/>
                </a:cxn>
                <a:cxn ang="0">
                  <a:pos x="T10" y="T11"/>
                </a:cxn>
              </a:cxnLst>
              <a:rect l="0" t="0" r="r" b="b"/>
              <a:pathLst>
                <a:path w="428" h="99">
                  <a:moveTo>
                    <a:pt x="428" y="99"/>
                  </a:moveTo>
                  <a:cubicBezTo>
                    <a:pt x="49" y="99"/>
                    <a:pt x="49" y="99"/>
                    <a:pt x="49" y="99"/>
                  </a:cubicBezTo>
                  <a:cubicBezTo>
                    <a:pt x="22" y="99"/>
                    <a:pt x="0" y="77"/>
                    <a:pt x="0" y="50"/>
                  </a:cubicBezTo>
                  <a:cubicBezTo>
                    <a:pt x="0" y="22"/>
                    <a:pt x="22" y="0"/>
                    <a:pt x="49" y="0"/>
                  </a:cubicBezTo>
                  <a:cubicBezTo>
                    <a:pt x="428" y="0"/>
                    <a:pt x="428" y="0"/>
                    <a:pt x="428" y="0"/>
                  </a:cubicBezTo>
                  <a:lnTo>
                    <a:pt x="428" y="99"/>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0" name="Freeform 51">
              <a:extLst>
                <a:ext uri="{FF2B5EF4-FFF2-40B4-BE49-F238E27FC236}">
                  <a16:creationId xmlns:a16="http://schemas.microsoft.com/office/drawing/2014/main" id="{B638DD61-59A2-4F19-AD80-6E4DCFD58A28}"/>
                </a:ext>
                <a:ext uri="{C183D7F6-B498-43B3-948B-1728B52AA6E4}">
                  <adec:decorative xmlns:adec="http://schemas.microsoft.com/office/drawing/2017/decorative" val="1"/>
                </a:ext>
              </a:extLst>
            </p:cNvPr>
            <p:cNvSpPr>
              <a:spLocks/>
            </p:cNvSpPr>
            <p:nvPr/>
          </p:nvSpPr>
          <p:spPr bwMode="auto">
            <a:xfrm>
              <a:off x="5383213" y="4922838"/>
              <a:ext cx="1117600" cy="314325"/>
            </a:xfrm>
            <a:custGeom>
              <a:avLst/>
              <a:gdLst>
                <a:gd name="T0" fmla="*/ 352 w 352"/>
                <a:gd name="T1" fmla="*/ 99 h 99"/>
                <a:gd name="T2" fmla="*/ 50 w 352"/>
                <a:gd name="T3" fmla="*/ 99 h 99"/>
                <a:gd name="T4" fmla="*/ 0 w 352"/>
                <a:gd name="T5" fmla="*/ 49 h 99"/>
                <a:gd name="T6" fmla="*/ 50 w 352"/>
                <a:gd name="T7" fmla="*/ 0 h 99"/>
                <a:gd name="T8" fmla="*/ 352 w 352"/>
                <a:gd name="T9" fmla="*/ 0 h 99"/>
                <a:gd name="T10" fmla="*/ 352 w 352"/>
                <a:gd name="T11" fmla="*/ 99 h 99"/>
              </a:gdLst>
              <a:ahLst/>
              <a:cxnLst>
                <a:cxn ang="0">
                  <a:pos x="T0" y="T1"/>
                </a:cxn>
                <a:cxn ang="0">
                  <a:pos x="T2" y="T3"/>
                </a:cxn>
                <a:cxn ang="0">
                  <a:pos x="T4" y="T5"/>
                </a:cxn>
                <a:cxn ang="0">
                  <a:pos x="T6" y="T7"/>
                </a:cxn>
                <a:cxn ang="0">
                  <a:pos x="T8" y="T9"/>
                </a:cxn>
                <a:cxn ang="0">
                  <a:pos x="T10" y="T11"/>
                </a:cxn>
              </a:cxnLst>
              <a:rect l="0" t="0" r="r" b="b"/>
              <a:pathLst>
                <a:path w="352" h="99">
                  <a:moveTo>
                    <a:pt x="352" y="99"/>
                  </a:moveTo>
                  <a:cubicBezTo>
                    <a:pt x="50" y="99"/>
                    <a:pt x="50" y="99"/>
                    <a:pt x="50" y="99"/>
                  </a:cubicBezTo>
                  <a:cubicBezTo>
                    <a:pt x="22" y="99"/>
                    <a:pt x="0" y="77"/>
                    <a:pt x="0" y="49"/>
                  </a:cubicBezTo>
                  <a:cubicBezTo>
                    <a:pt x="0" y="22"/>
                    <a:pt x="22" y="0"/>
                    <a:pt x="50" y="0"/>
                  </a:cubicBezTo>
                  <a:cubicBezTo>
                    <a:pt x="352" y="0"/>
                    <a:pt x="352" y="0"/>
                    <a:pt x="352" y="0"/>
                  </a:cubicBezTo>
                  <a:lnTo>
                    <a:pt x="352" y="9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1" name="Oval 112">
              <a:extLst>
                <a:ext uri="{FF2B5EF4-FFF2-40B4-BE49-F238E27FC236}">
                  <a16:creationId xmlns:a16="http://schemas.microsoft.com/office/drawing/2014/main" id="{959FE639-68AB-49AD-9792-1B8DFE65EA95}"/>
                </a:ext>
                <a:ext uri="{C183D7F6-B498-43B3-948B-1728B52AA6E4}">
                  <adec:decorative xmlns:adec="http://schemas.microsoft.com/office/drawing/2017/decorative" val="1"/>
                </a:ext>
              </a:extLst>
            </p:cNvPr>
            <p:cNvSpPr>
              <a:spLocks noChangeArrowheads="1"/>
            </p:cNvSpPr>
            <p:nvPr/>
          </p:nvSpPr>
          <p:spPr bwMode="auto">
            <a:xfrm>
              <a:off x="4721226" y="3846513"/>
              <a:ext cx="169863" cy="171450"/>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2" name="Oval 113">
              <a:extLst>
                <a:ext uri="{FF2B5EF4-FFF2-40B4-BE49-F238E27FC236}">
                  <a16:creationId xmlns:a16="http://schemas.microsoft.com/office/drawing/2014/main" id="{8C059A96-2F85-4192-B74F-2E34523C3410}"/>
                </a:ext>
                <a:ext uri="{C183D7F6-B498-43B3-948B-1728B52AA6E4}">
                  <adec:decorative xmlns:adec="http://schemas.microsoft.com/office/drawing/2017/decorative" val="1"/>
                </a:ext>
              </a:extLst>
            </p:cNvPr>
            <p:cNvSpPr>
              <a:spLocks noChangeArrowheads="1"/>
            </p:cNvSpPr>
            <p:nvPr/>
          </p:nvSpPr>
          <p:spPr bwMode="auto">
            <a:xfrm>
              <a:off x="4960938" y="4230688"/>
              <a:ext cx="171450" cy="171450"/>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3" name="Oval 114">
              <a:extLst>
                <a:ext uri="{FF2B5EF4-FFF2-40B4-BE49-F238E27FC236}">
                  <a16:creationId xmlns:a16="http://schemas.microsoft.com/office/drawing/2014/main" id="{D98F7AA4-1D34-44E5-A82D-AF208950277A}"/>
                </a:ext>
                <a:ext uri="{C183D7F6-B498-43B3-948B-1728B52AA6E4}">
                  <adec:decorative xmlns:adec="http://schemas.microsoft.com/office/drawing/2017/decorative" val="1"/>
                </a:ext>
              </a:extLst>
            </p:cNvPr>
            <p:cNvSpPr>
              <a:spLocks noChangeArrowheads="1"/>
            </p:cNvSpPr>
            <p:nvPr/>
          </p:nvSpPr>
          <p:spPr bwMode="auto">
            <a:xfrm>
              <a:off x="5205413" y="4614863"/>
              <a:ext cx="171450" cy="171450"/>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4" name="Oval 115">
              <a:extLst>
                <a:ext uri="{FF2B5EF4-FFF2-40B4-BE49-F238E27FC236}">
                  <a16:creationId xmlns:a16="http://schemas.microsoft.com/office/drawing/2014/main" id="{BC8421CE-1F06-433D-A1E4-F571F84649DA}"/>
                </a:ext>
                <a:ext uri="{C183D7F6-B498-43B3-948B-1728B52AA6E4}">
                  <adec:decorative xmlns:adec="http://schemas.microsoft.com/office/drawing/2017/decorative" val="1"/>
                </a:ext>
              </a:extLst>
            </p:cNvPr>
            <p:cNvSpPr>
              <a:spLocks noChangeArrowheads="1"/>
            </p:cNvSpPr>
            <p:nvPr/>
          </p:nvSpPr>
          <p:spPr bwMode="auto">
            <a:xfrm>
              <a:off x="5446713" y="4995863"/>
              <a:ext cx="171450" cy="171450"/>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1" name="Group 280" descr="speech bubbles in succession">
            <a:extLst>
              <a:ext uri="{FF2B5EF4-FFF2-40B4-BE49-F238E27FC236}">
                <a16:creationId xmlns:a16="http://schemas.microsoft.com/office/drawing/2014/main" id="{31E267DD-7A7B-49F0-810F-A01AAFEF94DA}"/>
              </a:ext>
            </a:extLst>
          </p:cNvPr>
          <p:cNvGrpSpPr/>
          <p:nvPr/>
        </p:nvGrpSpPr>
        <p:grpSpPr>
          <a:xfrm>
            <a:off x="7075488" y="4160044"/>
            <a:ext cx="1291828" cy="300038"/>
            <a:chOff x="4737101" y="5546726"/>
            <a:chExt cx="1722437" cy="400050"/>
          </a:xfrm>
        </p:grpSpPr>
        <p:sp>
          <p:nvSpPr>
            <p:cNvPr id="89" name="Rectangle 90">
              <a:extLst>
                <a:ext uri="{FF2B5EF4-FFF2-40B4-BE49-F238E27FC236}">
                  <a16:creationId xmlns:a16="http://schemas.microsoft.com/office/drawing/2014/main" id="{64B60241-6676-40FA-AA5C-4EACA9581068}"/>
                </a:ext>
                <a:ext uri="{C183D7F6-B498-43B3-948B-1728B52AA6E4}">
                  <adec:decorative xmlns:adec="http://schemas.microsoft.com/office/drawing/2017/decorative" val="1"/>
                </a:ext>
              </a:extLst>
            </p:cNvPr>
            <p:cNvSpPr>
              <a:spLocks noChangeArrowheads="1"/>
            </p:cNvSpPr>
            <p:nvPr/>
          </p:nvSpPr>
          <p:spPr bwMode="auto">
            <a:xfrm>
              <a:off x="6110288" y="5546726"/>
              <a:ext cx="349250"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0" name="Rectangle 91">
              <a:extLst>
                <a:ext uri="{FF2B5EF4-FFF2-40B4-BE49-F238E27FC236}">
                  <a16:creationId xmlns:a16="http://schemas.microsoft.com/office/drawing/2014/main" id="{FBEF08DA-6C97-40D4-B311-53AC251A3EFA}"/>
                </a:ext>
                <a:ext uri="{C183D7F6-B498-43B3-948B-1728B52AA6E4}">
                  <adec:decorative xmlns:adec="http://schemas.microsoft.com/office/drawing/2017/decorative" val="1"/>
                </a:ext>
              </a:extLst>
            </p:cNvPr>
            <p:cNvSpPr>
              <a:spLocks noChangeArrowheads="1"/>
            </p:cNvSpPr>
            <p:nvPr/>
          </p:nvSpPr>
          <p:spPr bwMode="auto">
            <a:xfrm>
              <a:off x="5583238" y="5546726"/>
              <a:ext cx="501650" cy="31750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1" name="Rectangle 92">
              <a:extLst>
                <a:ext uri="{FF2B5EF4-FFF2-40B4-BE49-F238E27FC236}">
                  <a16:creationId xmlns:a16="http://schemas.microsoft.com/office/drawing/2014/main" id="{89D31518-40E5-4803-BF2E-2950D8555771}"/>
                </a:ext>
                <a:ext uri="{C183D7F6-B498-43B3-948B-1728B52AA6E4}">
                  <adec:decorative xmlns:adec="http://schemas.microsoft.com/office/drawing/2017/decorative" val="1"/>
                </a:ext>
              </a:extLst>
            </p:cNvPr>
            <p:cNvSpPr>
              <a:spLocks noChangeArrowheads="1"/>
            </p:cNvSpPr>
            <p:nvPr/>
          </p:nvSpPr>
          <p:spPr bwMode="auto">
            <a:xfrm>
              <a:off x="5049838" y="5546726"/>
              <a:ext cx="508000"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2" name="Rectangle 93">
              <a:extLst>
                <a:ext uri="{FF2B5EF4-FFF2-40B4-BE49-F238E27FC236}">
                  <a16:creationId xmlns:a16="http://schemas.microsoft.com/office/drawing/2014/main" id="{45CAFAE4-815B-4048-8927-C46CEB6A2475}"/>
                </a:ext>
                <a:ext uri="{C183D7F6-B498-43B3-948B-1728B52AA6E4}">
                  <adec:decorative xmlns:adec="http://schemas.microsoft.com/office/drawing/2017/decorative" val="1"/>
                </a:ext>
              </a:extLst>
            </p:cNvPr>
            <p:cNvSpPr>
              <a:spLocks noChangeArrowheads="1"/>
            </p:cNvSpPr>
            <p:nvPr/>
          </p:nvSpPr>
          <p:spPr bwMode="auto">
            <a:xfrm>
              <a:off x="4737101" y="5546726"/>
              <a:ext cx="287338"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9" name="Freeform 120">
              <a:extLst>
                <a:ext uri="{FF2B5EF4-FFF2-40B4-BE49-F238E27FC236}">
                  <a16:creationId xmlns:a16="http://schemas.microsoft.com/office/drawing/2014/main" id="{D1185B08-A9E6-4F8D-83CF-82FD46C2D0CD}"/>
                </a:ext>
                <a:ext uri="{C183D7F6-B498-43B3-948B-1728B52AA6E4}">
                  <adec:decorative xmlns:adec="http://schemas.microsoft.com/office/drawing/2017/decorative" val="1"/>
                </a:ext>
              </a:extLst>
            </p:cNvPr>
            <p:cNvSpPr>
              <a:spLocks/>
            </p:cNvSpPr>
            <p:nvPr/>
          </p:nvSpPr>
          <p:spPr bwMode="auto">
            <a:xfrm>
              <a:off x="4792663" y="5857876"/>
              <a:ext cx="177800" cy="88900"/>
            </a:xfrm>
            <a:custGeom>
              <a:avLst/>
              <a:gdLst>
                <a:gd name="T0" fmla="*/ 56 w 112"/>
                <a:gd name="T1" fmla="*/ 56 h 56"/>
                <a:gd name="T2" fmla="*/ 0 w 112"/>
                <a:gd name="T3" fmla="*/ 0 h 56"/>
                <a:gd name="T4" fmla="*/ 112 w 112"/>
                <a:gd name="T5" fmla="*/ 0 h 56"/>
                <a:gd name="T6" fmla="*/ 56 w 112"/>
                <a:gd name="T7" fmla="*/ 56 h 56"/>
              </a:gdLst>
              <a:ahLst/>
              <a:cxnLst>
                <a:cxn ang="0">
                  <a:pos x="T0" y="T1"/>
                </a:cxn>
                <a:cxn ang="0">
                  <a:pos x="T2" y="T3"/>
                </a:cxn>
                <a:cxn ang="0">
                  <a:pos x="T4" y="T5"/>
                </a:cxn>
                <a:cxn ang="0">
                  <a:pos x="T6" y="T7"/>
                </a:cxn>
              </a:cxnLst>
              <a:rect l="0" t="0" r="r" b="b"/>
              <a:pathLst>
                <a:path w="112" h="56">
                  <a:moveTo>
                    <a:pt x="56" y="56"/>
                  </a:moveTo>
                  <a:lnTo>
                    <a:pt x="0" y="0"/>
                  </a:lnTo>
                  <a:lnTo>
                    <a:pt x="112" y="0"/>
                  </a:lnTo>
                  <a:lnTo>
                    <a:pt x="56" y="5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0" name="Freeform 121">
              <a:extLst>
                <a:ext uri="{FF2B5EF4-FFF2-40B4-BE49-F238E27FC236}">
                  <a16:creationId xmlns:a16="http://schemas.microsoft.com/office/drawing/2014/main" id="{623B7F96-7F4B-41FD-80B6-B81B7FC8A22E}"/>
                </a:ext>
                <a:ext uri="{C183D7F6-B498-43B3-948B-1728B52AA6E4}">
                  <adec:decorative xmlns:adec="http://schemas.microsoft.com/office/drawing/2017/decorative" val="1"/>
                </a:ext>
              </a:extLst>
            </p:cNvPr>
            <p:cNvSpPr>
              <a:spLocks/>
            </p:cNvSpPr>
            <p:nvPr/>
          </p:nvSpPr>
          <p:spPr bwMode="auto">
            <a:xfrm>
              <a:off x="5214938" y="5857876"/>
              <a:ext cx="177800" cy="88900"/>
            </a:xfrm>
            <a:custGeom>
              <a:avLst/>
              <a:gdLst>
                <a:gd name="T0" fmla="*/ 56 w 112"/>
                <a:gd name="T1" fmla="*/ 56 h 56"/>
                <a:gd name="T2" fmla="*/ 0 w 112"/>
                <a:gd name="T3" fmla="*/ 0 h 56"/>
                <a:gd name="T4" fmla="*/ 112 w 112"/>
                <a:gd name="T5" fmla="*/ 0 h 56"/>
                <a:gd name="T6" fmla="*/ 56 w 112"/>
                <a:gd name="T7" fmla="*/ 56 h 56"/>
              </a:gdLst>
              <a:ahLst/>
              <a:cxnLst>
                <a:cxn ang="0">
                  <a:pos x="T0" y="T1"/>
                </a:cxn>
                <a:cxn ang="0">
                  <a:pos x="T2" y="T3"/>
                </a:cxn>
                <a:cxn ang="0">
                  <a:pos x="T4" y="T5"/>
                </a:cxn>
                <a:cxn ang="0">
                  <a:pos x="T6" y="T7"/>
                </a:cxn>
              </a:cxnLst>
              <a:rect l="0" t="0" r="r" b="b"/>
              <a:pathLst>
                <a:path w="112" h="56">
                  <a:moveTo>
                    <a:pt x="56" y="56"/>
                  </a:moveTo>
                  <a:lnTo>
                    <a:pt x="0" y="0"/>
                  </a:lnTo>
                  <a:lnTo>
                    <a:pt x="112" y="0"/>
                  </a:lnTo>
                  <a:lnTo>
                    <a:pt x="56" y="56"/>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1" name="Freeform 122">
              <a:extLst>
                <a:ext uri="{FF2B5EF4-FFF2-40B4-BE49-F238E27FC236}">
                  <a16:creationId xmlns:a16="http://schemas.microsoft.com/office/drawing/2014/main" id="{88B5CD29-6558-4660-8632-21F9315A541B}"/>
                </a:ext>
                <a:ext uri="{C183D7F6-B498-43B3-948B-1728B52AA6E4}">
                  <adec:decorative xmlns:adec="http://schemas.microsoft.com/office/drawing/2017/decorative" val="1"/>
                </a:ext>
              </a:extLst>
            </p:cNvPr>
            <p:cNvSpPr>
              <a:spLocks/>
            </p:cNvSpPr>
            <p:nvPr/>
          </p:nvSpPr>
          <p:spPr bwMode="auto">
            <a:xfrm>
              <a:off x="5745163" y="5857876"/>
              <a:ext cx="177800" cy="88900"/>
            </a:xfrm>
            <a:custGeom>
              <a:avLst/>
              <a:gdLst>
                <a:gd name="T0" fmla="*/ 56 w 112"/>
                <a:gd name="T1" fmla="*/ 56 h 56"/>
                <a:gd name="T2" fmla="*/ 0 w 112"/>
                <a:gd name="T3" fmla="*/ 0 h 56"/>
                <a:gd name="T4" fmla="*/ 112 w 112"/>
                <a:gd name="T5" fmla="*/ 0 h 56"/>
                <a:gd name="T6" fmla="*/ 56 w 112"/>
                <a:gd name="T7" fmla="*/ 56 h 56"/>
              </a:gdLst>
              <a:ahLst/>
              <a:cxnLst>
                <a:cxn ang="0">
                  <a:pos x="T0" y="T1"/>
                </a:cxn>
                <a:cxn ang="0">
                  <a:pos x="T2" y="T3"/>
                </a:cxn>
                <a:cxn ang="0">
                  <a:pos x="T4" y="T5"/>
                </a:cxn>
                <a:cxn ang="0">
                  <a:pos x="T6" y="T7"/>
                </a:cxn>
              </a:cxnLst>
              <a:rect l="0" t="0" r="r" b="b"/>
              <a:pathLst>
                <a:path w="112" h="56">
                  <a:moveTo>
                    <a:pt x="56" y="56"/>
                  </a:moveTo>
                  <a:lnTo>
                    <a:pt x="0" y="0"/>
                  </a:lnTo>
                  <a:lnTo>
                    <a:pt x="112" y="0"/>
                  </a:lnTo>
                  <a:lnTo>
                    <a:pt x="56" y="56"/>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2" name="Freeform 123">
              <a:extLst>
                <a:ext uri="{FF2B5EF4-FFF2-40B4-BE49-F238E27FC236}">
                  <a16:creationId xmlns:a16="http://schemas.microsoft.com/office/drawing/2014/main" id="{2F0710CB-AE8A-4054-9590-0DBEB06CBB40}"/>
                </a:ext>
                <a:ext uri="{C183D7F6-B498-43B3-948B-1728B52AA6E4}">
                  <adec:decorative xmlns:adec="http://schemas.microsoft.com/office/drawing/2017/decorative" val="1"/>
                </a:ext>
              </a:extLst>
            </p:cNvPr>
            <p:cNvSpPr>
              <a:spLocks/>
            </p:cNvSpPr>
            <p:nvPr/>
          </p:nvSpPr>
          <p:spPr bwMode="auto">
            <a:xfrm>
              <a:off x="6196013" y="5857876"/>
              <a:ext cx="177800" cy="88900"/>
            </a:xfrm>
            <a:custGeom>
              <a:avLst/>
              <a:gdLst>
                <a:gd name="T0" fmla="*/ 56 w 112"/>
                <a:gd name="T1" fmla="*/ 56 h 56"/>
                <a:gd name="T2" fmla="*/ 0 w 112"/>
                <a:gd name="T3" fmla="*/ 0 h 56"/>
                <a:gd name="T4" fmla="*/ 112 w 112"/>
                <a:gd name="T5" fmla="*/ 0 h 56"/>
                <a:gd name="T6" fmla="*/ 56 w 112"/>
                <a:gd name="T7" fmla="*/ 56 h 56"/>
              </a:gdLst>
              <a:ahLst/>
              <a:cxnLst>
                <a:cxn ang="0">
                  <a:pos x="T0" y="T1"/>
                </a:cxn>
                <a:cxn ang="0">
                  <a:pos x="T2" y="T3"/>
                </a:cxn>
                <a:cxn ang="0">
                  <a:pos x="T4" y="T5"/>
                </a:cxn>
                <a:cxn ang="0">
                  <a:pos x="T6" y="T7"/>
                </a:cxn>
              </a:cxnLst>
              <a:rect l="0" t="0" r="r" b="b"/>
              <a:pathLst>
                <a:path w="112" h="56">
                  <a:moveTo>
                    <a:pt x="56" y="56"/>
                  </a:moveTo>
                  <a:lnTo>
                    <a:pt x="0" y="0"/>
                  </a:lnTo>
                  <a:lnTo>
                    <a:pt x="112" y="0"/>
                  </a:lnTo>
                  <a:lnTo>
                    <a:pt x="56" y="5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2" name="Group 281" descr="arrows in succession pointing right">
            <a:extLst>
              <a:ext uri="{FF2B5EF4-FFF2-40B4-BE49-F238E27FC236}">
                <a16:creationId xmlns:a16="http://schemas.microsoft.com/office/drawing/2014/main" id="{961A4A75-DA66-4FBC-90AD-C93870F5D806}"/>
              </a:ext>
            </a:extLst>
          </p:cNvPr>
          <p:cNvGrpSpPr/>
          <p:nvPr/>
        </p:nvGrpSpPr>
        <p:grpSpPr>
          <a:xfrm>
            <a:off x="7025482" y="4629151"/>
            <a:ext cx="1360884" cy="423863"/>
            <a:chOff x="4670426" y="6172201"/>
            <a:chExt cx="1814512" cy="565150"/>
          </a:xfrm>
        </p:grpSpPr>
        <p:sp>
          <p:nvSpPr>
            <p:cNvPr id="60" name="Rectangle 61">
              <a:extLst>
                <a:ext uri="{FF2B5EF4-FFF2-40B4-BE49-F238E27FC236}">
                  <a16:creationId xmlns:a16="http://schemas.microsoft.com/office/drawing/2014/main" id="{9EACF0C7-ED21-47B8-979A-871C0205AE02}"/>
                </a:ext>
                <a:ext uri="{C183D7F6-B498-43B3-948B-1728B52AA6E4}">
                  <adec:decorative xmlns:adec="http://schemas.microsoft.com/office/drawing/2017/decorative" val="1"/>
                </a:ext>
              </a:extLst>
            </p:cNvPr>
            <p:cNvSpPr>
              <a:spLocks noChangeArrowheads="1"/>
            </p:cNvSpPr>
            <p:nvPr/>
          </p:nvSpPr>
          <p:spPr bwMode="auto">
            <a:xfrm>
              <a:off x="4670426" y="6283326"/>
              <a:ext cx="360363" cy="3429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1" name="Freeform 62">
              <a:extLst>
                <a:ext uri="{FF2B5EF4-FFF2-40B4-BE49-F238E27FC236}">
                  <a16:creationId xmlns:a16="http://schemas.microsoft.com/office/drawing/2014/main" id="{1E9AF3BA-9211-40AB-8B44-05467DBA836E}"/>
                </a:ext>
                <a:ext uri="{C183D7F6-B498-43B3-948B-1728B52AA6E4}">
                  <adec:decorative xmlns:adec="http://schemas.microsoft.com/office/drawing/2017/decorative" val="1"/>
                </a:ext>
              </a:extLst>
            </p:cNvPr>
            <p:cNvSpPr>
              <a:spLocks/>
            </p:cNvSpPr>
            <p:nvPr/>
          </p:nvSpPr>
          <p:spPr bwMode="auto">
            <a:xfrm>
              <a:off x="5002213" y="6172201"/>
              <a:ext cx="196850" cy="565150"/>
            </a:xfrm>
            <a:custGeom>
              <a:avLst/>
              <a:gdLst>
                <a:gd name="T0" fmla="*/ 124 w 124"/>
                <a:gd name="T1" fmla="*/ 178 h 356"/>
                <a:gd name="T2" fmla="*/ 0 w 124"/>
                <a:gd name="T3" fmla="*/ 356 h 356"/>
                <a:gd name="T4" fmla="*/ 0 w 124"/>
                <a:gd name="T5" fmla="*/ 0 h 356"/>
                <a:gd name="T6" fmla="*/ 124 w 124"/>
                <a:gd name="T7" fmla="*/ 178 h 356"/>
              </a:gdLst>
              <a:ahLst/>
              <a:cxnLst>
                <a:cxn ang="0">
                  <a:pos x="T0" y="T1"/>
                </a:cxn>
                <a:cxn ang="0">
                  <a:pos x="T2" y="T3"/>
                </a:cxn>
                <a:cxn ang="0">
                  <a:pos x="T4" y="T5"/>
                </a:cxn>
                <a:cxn ang="0">
                  <a:pos x="T6" y="T7"/>
                </a:cxn>
              </a:cxnLst>
              <a:rect l="0" t="0" r="r" b="b"/>
              <a:pathLst>
                <a:path w="124" h="356">
                  <a:moveTo>
                    <a:pt x="124" y="178"/>
                  </a:moveTo>
                  <a:lnTo>
                    <a:pt x="0" y="356"/>
                  </a:lnTo>
                  <a:lnTo>
                    <a:pt x="0" y="0"/>
                  </a:lnTo>
                  <a:lnTo>
                    <a:pt x="124" y="17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2" name="Freeform 63">
              <a:extLst>
                <a:ext uri="{FF2B5EF4-FFF2-40B4-BE49-F238E27FC236}">
                  <a16:creationId xmlns:a16="http://schemas.microsoft.com/office/drawing/2014/main" id="{C2467D08-B1E4-4E5C-B9F5-025E29E52C2A}"/>
                </a:ext>
                <a:ext uri="{C183D7F6-B498-43B3-948B-1728B52AA6E4}">
                  <adec:decorative xmlns:adec="http://schemas.microsoft.com/office/drawing/2017/decorative" val="1"/>
                </a:ext>
              </a:extLst>
            </p:cNvPr>
            <p:cNvSpPr>
              <a:spLocks/>
            </p:cNvSpPr>
            <p:nvPr/>
          </p:nvSpPr>
          <p:spPr bwMode="auto">
            <a:xfrm>
              <a:off x="5430838" y="6172201"/>
              <a:ext cx="196850" cy="565150"/>
            </a:xfrm>
            <a:custGeom>
              <a:avLst/>
              <a:gdLst>
                <a:gd name="T0" fmla="*/ 124 w 124"/>
                <a:gd name="T1" fmla="*/ 178 h 356"/>
                <a:gd name="T2" fmla="*/ 0 w 124"/>
                <a:gd name="T3" fmla="*/ 356 h 356"/>
                <a:gd name="T4" fmla="*/ 0 w 124"/>
                <a:gd name="T5" fmla="*/ 0 h 356"/>
                <a:gd name="T6" fmla="*/ 124 w 124"/>
                <a:gd name="T7" fmla="*/ 178 h 356"/>
              </a:gdLst>
              <a:ahLst/>
              <a:cxnLst>
                <a:cxn ang="0">
                  <a:pos x="T0" y="T1"/>
                </a:cxn>
                <a:cxn ang="0">
                  <a:pos x="T2" y="T3"/>
                </a:cxn>
                <a:cxn ang="0">
                  <a:pos x="T4" y="T5"/>
                </a:cxn>
                <a:cxn ang="0">
                  <a:pos x="T6" y="T7"/>
                </a:cxn>
              </a:cxnLst>
              <a:rect l="0" t="0" r="r" b="b"/>
              <a:pathLst>
                <a:path w="124" h="356">
                  <a:moveTo>
                    <a:pt x="124" y="178"/>
                  </a:moveTo>
                  <a:lnTo>
                    <a:pt x="0" y="356"/>
                  </a:lnTo>
                  <a:lnTo>
                    <a:pt x="0" y="0"/>
                  </a:lnTo>
                  <a:lnTo>
                    <a:pt x="124" y="17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3" name="Freeform 64">
              <a:extLst>
                <a:ext uri="{FF2B5EF4-FFF2-40B4-BE49-F238E27FC236}">
                  <a16:creationId xmlns:a16="http://schemas.microsoft.com/office/drawing/2014/main" id="{6CDC27A3-56B3-41F8-9521-D9E4F2AB1225}"/>
                </a:ext>
                <a:ext uri="{C183D7F6-B498-43B3-948B-1728B52AA6E4}">
                  <adec:decorative xmlns:adec="http://schemas.microsoft.com/office/drawing/2017/decorative" val="1"/>
                </a:ext>
              </a:extLst>
            </p:cNvPr>
            <p:cNvSpPr>
              <a:spLocks/>
            </p:cNvSpPr>
            <p:nvPr/>
          </p:nvSpPr>
          <p:spPr bwMode="auto">
            <a:xfrm>
              <a:off x="5103813" y="6283326"/>
              <a:ext cx="355600" cy="342900"/>
            </a:xfrm>
            <a:custGeom>
              <a:avLst/>
              <a:gdLst>
                <a:gd name="T0" fmla="*/ 0 w 224"/>
                <a:gd name="T1" fmla="*/ 0 h 216"/>
                <a:gd name="T2" fmla="*/ 74 w 224"/>
                <a:gd name="T3" fmla="*/ 108 h 216"/>
                <a:gd name="T4" fmla="*/ 0 w 224"/>
                <a:gd name="T5" fmla="*/ 216 h 216"/>
                <a:gd name="T6" fmla="*/ 224 w 224"/>
                <a:gd name="T7" fmla="*/ 216 h 216"/>
                <a:gd name="T8" fmla="*/ 224 w 224"/>
                <a:gd name="T9" fmla="*/ 0 h 216"/>
                <a:gd name="T10" fmla="*/ 0 w 224"/>
                <a:gd name="T11" fmla="*/ 0 h 216"/>
              </a:gdLst>
              <a:ahLst/>
              <a:cxnLst>
                <a:cxn ang="0">
                  <a:pos x="T0" y="T1"/>
                </a:cxn>
                <a:cxn ang="0">
                  <a:pos x="T2" y="T3"/>
                </a:cxn>
                <a:cxn ang="0">
                  <a:pos x="T4" y="T5"/>
                </a:cxn>
                <a:cxn ang="0">
                  <a:pos x="T6" y="T7"/>
                </a:cxn>
                <a:cxn ang="0">
                  <a:pos x="T8" y="T9"/>
                </a:cxn>
                <a:cxn ang="0">
                  <a:pos x="T10" y="T11"/>
                </a:cxn>
              </a:cxnLst>
              <a:rect l="0" t="0" r="r" b="b"/>
              <a:pathLst>
                <a:path w="224" h="216">
                  <a:moveTo>
                    <a:pt x="0" y="0"/>
                  </a:moveTo>
                  <a:lnTo>
                    <a:pt x="74" y="108"/>
                  </a:lnTo>
                  <a:lnTo>
                    <a:pt x="0" y="216"/>
                  </a:lnTo>
                  <a:lnTo>
                    <a:pt x="224" y="216"/>
                  </a:lnTo>
                  <a:lnTo>
                    <a:pt x="224" y="0"/>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4" name="Freeform 65">
              <a:extLst>
                <a:ext uri="{FF2B5EF4-FFF2-40B4-BE49-F238E27FC236}">
                  <a16:creationId xmlns:a16="http://schemas.microsoft.com/office/drawing/2014/main" id="{0B928AA1-3C5D-4CF8-AC13-F96C4716A047}"/>
                </a:ext>
                <a:ext uri="{C183D7F6-B498-43B3-948B-1728B52AA6E4}">
                  <adec:decorative xmlns:adec="http://schemas.microsoft.com/office/drawing/2017/decorative" val="1"/>
                </a:ext>
              </a:extLst>
            </p:cNvPr>
            <p:cNvSpPr>
              <a:spLocks/>
            </p:cNvSpPr>
            <p:nvPr/>
          </p:nvSpPr>
          <p:spPr bwMode="auto">
            <a:xfrm>
              <a:off x="5859463" y="6172201"/>
              <a:ext cx="196850" cy="565150"/>
            </a:xfrm>
            <a:custGeom>
              <a:avLst/>
              <a:gdLst>
                <a:gd name="T0" fmla="*/ 124 w 124"/>
                <a:gd name="T1" fmla="*/ 178 h 356"/>
                <a:gd name="T2" fmla="*/ 0 w 124"/>
                <a:gd name="T3" fmla="*/ 356 h 356"/>
                <a:gd name="T4" fmla="*/ 0 w 124"/>
                <a:gd name="T5" fmla="*/ 0 h 356"/>
                <a:gd name="T6" fmla="*/ 124 w 124"/>
                <a:gd name="T7" fmla="*/ 178 h 356"/>
              </a:gdLst>
              <a:ahLst/>
              <a:cxnLst>
                <a:cxn ang="0">
                  <a:pos x="T0" y="T1"/>
                </a:cxn>
                <a:cxn ang="0">
                  <a:pos x="T2" y="T3"/>
                </a:cxn>
                <a:cxn ang="0">
                  <a:pos x="T4" y="T5"/>
                </a:cxn>
                <a:cxn ang="0">
                  <a:pos x="T6" y="T7"/>
                </a:cxn>
              </a:cxnLst>
              <a:rect l="0" t="0" r="r" b="b"/>
              <a:pathLst>
                <a:path w="124" h="356">
                  <a:moveTo>
                    <a:pt x="124" y="178"/>
                  </a:moveTo>
                  <a:lnTo>
                    <a:pt x="0" y="356"/>
                  </a:lnTo>
                  <a:lnTo>
                    <a:pt x="0" y="0"/>
                  </a:lnTo>
                  <a:lnTo>
                    <a:pt x="124" y="17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5" name="Freeform 66">
              <a:extLst>
                <a:ext uri="{FF2B5EF4-FFF2-40B4-BE49-F238E27FC236}">
                  <a16:creationId xmlns:a16="http://schemas.microsoft.com/office/drawing/2014/main" id="{34F0F327-48F4-4843-BAF9-10A84620F1CE}"/>
                </a:ext>
                <a:ext uri="{C183D7F6-B498-43B3-948B-1728B52AA6E4}">
                  <adec:decorative xmlns:adec="http://schemas.microsoft.com/office/drawing/2017/decorative" val="1"/>
                </a:ext>
              </a:extLst>
            </p:cNvPr>
            <p:cNvSpPr>
              <a:spLocks/>
            </p:cNvSpPr>
            <p:nvPr/>
          </p:nvSpPr>
          <p:spPr bwMode="auto">
            <a:xfrm>
              <a:off x="5532438" y="6283326"/>
              <a:ext cx="355600" cy="342900"/>
            </a:xfrm>
            <a:custGeom>
              <a:avLst/>
              <a:gdLst>
                <a:gd name="T0" fmla="*/ 0 w 224"/>
                <a:gd name="T1" fmla="*/ 0 h 216"/>
                <a:gd name="T2" fmla="*/ 74 w 224"/>
                <a:gd name="T3" fmla="*/ 108 h 216"/>
                <a:gd name="T4" fmla="*/ 0 w 224"/>
                <a:gd name="T5" fmla="*/ 216 h 216"/>
                <a:gd name="T6" fmla="*/ 224 w 224"/>
                <a:gd name="T7" fmla="*/ 216 h 216"/>
                <a:gd name="T8" fmla="*/ 224 w 224"/>
                <a:gd name="T9" fmla="*/ 0 h 216"/>
                <a:gd name="T10" fmla="*/ 0 w 224"/>
                <a:gd name="T11" fmla="*/ 0 h 216"/>
              </a:gdLst>
              <a:ahLst/>
              <a:cxnLst>
                <a:cxn ang="0">
                  <a:pos x="T0" y="T1"/>
                </a:cxn>
                <a:cxn ang="0">
                  <a:pos x="T2" y="T3"/>
                </a:cxn>
                <a:cxn ang="0">
                  <a:pos x="T4" y="T5"/>
                </a:cxn>
                <a:cxn ang="0">
                  <a:pos x="T6" y="T7"/>
                </a:cxn>
                <a:cxn ang="0">
                  <a:pos x="T8" y="T9"/>
                </a:cxn>
                <a:cxn ang="0">
                  <a:pos x="T10" y="T11"/>
                </a:cxn>
              </a:cxnLst>
              <a:rect l="0" t="0" r="r" b="b"/>
              <a:pathLst>
                <a:path w="224" h="216">
                  <a:moveTo>
                    <a:pt x="0" y="0"/>
                  </a:moveTo>
                  <a:lnTo>
                    <a:pt x="74" y="108"/>
                  </a:lnTo>
                  <a:lnTo>
                    <a:pt x="0" y="216"/>
                  </a:lnTo>
                  <a:lnTo>
                    <a:pt x="224" y="216"/>
                  </a:lnTo>
                  <a:lnTo>
                    <a:pt x="224" y="0"/>
                  </a:lnTo>
                  <a:lnTo>
                    <a:pt x="0"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6" name="Freeform 67">
              <a:extLst>
                <a:ext uri="{FF2B5EF4-FFF2-40B4-BE49-F238E27FC236}">
                  <a16:creationId xmlns:a16="http://schemas.microsoft.com/office/drawing/2014/main" id="{1666AEF0-2FE4-476F-8B59-D5CF8950285D}"/>
                </a:ext>
                <a:ext uri="{C183D7F6-B498-43B3-948B-1728B52AA6E4}">
                  <adec:decorative xmlns:adec="http://schemas.microsoft.com/office/drawing/2017/decorative" val="1"/>
                </a:ext>
              </a:extLst>
            </p:cNvPr>
            <p:cNvSpPr>
              <a:spLocks/>
            </p:cNvSpPr>
            <p:nvPr/>
          </p:nvSpPr>
          <p:spPr bwMode="auto">
            <a:xfrm>
              <a:off x="6288088" y="6172201"/>
              <a:ext cx="196850" cy="565150"/>
            </a:xfrm>
            <a:custGeom>
              <a:avLst/>
              <a:gdLst>
                <a:gd name="T0" fmla="*/ 124 w 124"/>
                <a:gd name="T1" fmla="*/ 178 h 356"/>
                <a:gd name="T2" fmla="*/ 0 w 124"/>
                <a:gd name="T3" fmla="*/ 356 h 356"/>
                <a:gd name="T4" fmla="*/ 0 w 124"/>
                <a:gd name="T5" fmla="*/ 0 h 356"/>
                <a:gd name="T6" fmla="*/ 124 w 124"/>
                <a:gd name="T7" fmla="*/ 178 h 356"/>
              </a:gdLst>
              <a:ahLst/>
              <a:cxnLst>
                <a:cxn ang="0">
                  <a:pos x="T0" y="T1"/>
                </a:cxn>
                <a:cxn ang="0">
                  <a:pos x="T2" y="T3"/>
                </a:cxn>
                <a:cxn ang="0">
                  <a:pos x="T4" y="T5"/>
                </a:cxn>
                <a:cxn ang="0">
                  <a:pos x="T6" y="T7"/>
                </a:cxn>
              </a:cxnLst>
              <a:rect l="0" t="0" r="r" b="b"/>
              <a:pathLst>
                <a:path w="124" h="356">
                  <a:moveTo>
                    <a:pt x="124" y="178"/>
                  </a:moveTo>
                  <a:lnTo>
                    <a:pt x="0" y="356"/>
                  </a:lnTo>
                  <a:lnTo>
                    <a:pt x="0" y="0"/>
                  </a:lnTo>
                  <a:lnTo>
                    <a:pt x="124" y="178"/>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7" name="Freeform 68">
              <a:extLst>
                <a:ext uri="{FF2B5EF4-FFF2-40B4-BE49-F238E27FC236}">
                  <a16:creationId xmlns:a16="http://schemas.microsoft.com/office/drawing/2014/main" id="{A2CA27FB-C89D-416E-85F9-2E3D2F568615}"/>
                </a:ext>
                <a:ext uri="{C183D7F6-B498-43B3-948B-1728B52AA6E4}">
                  <adec:decorative xmlns:adec="http://schemas.microsoft.com/office/drawing/2017/decorative" val="1"/>
                </a:ext>
              </a:extLst>
            </p:cNvPr>
            <p:cNvSpPr>
              <a:spLocks/>
            </p:cNvSpPr>
            <p:nvPr/>
          </p:nvSpPr>
          <p:spPr bwMode="auto">
            <a:xfrm>
              <a:off x="5961063" y="6283326"/>
              <a:ext cx="355600" cy="342900"/>
            </a:xfrm>
            <a:custGeom>
              <a:avLst/>
              <a:gdLst>
                <a:gd name="T0" fmla="*/ 0 w 224"/>
                <a:gd name="T1" fmla="*/ 0 h 216"/>
                <a:gd name="T2" fmla="*/ 74 w 224"/>
                <a:gd name="T3" fmla="*/ 108 h 216"/>
                <a:gd name="T4" fmla="*/ 0 w 224"/>
                <a:gd name="T5" fmla="*/ 216 h 216"/>
                <a:gd name="T6" fmla="*/ 224 w 224"/>
                <a:gd name="T7" fmla="*/ 216 h 216"/>
                <a:gd name="T8" fmla="*/ 224 w 224"/>
                <a:gd name="T9" fmla="*/ 0 h 216"/>
                <a:gd name="T10" fmla="*/ 0 w 224"/>
                <a:gd name="T11" fmla="*/ 0 h 216"/>
              </a:gdLst>
              <a:ahLst/>
              <a:cxnLst>
                <a:cxn ang="0">
                  <a:pos x="T0" y="T1"/>
                </a:cxn>
                <a:cxn ang="0">
                  <a:pos x="T2" y="T3"/>
                </a:cxn>
                <a:cxn ang="0">
                  <a:pos x="T4" y="T5"/>
                </a:cxn>
                <a:cxn ang="0">
                  <a:pos x="T6" y="T7"/>
                </a:cxn>
                <a:cxn ang="0">
                  <a:pos x="T8" y="T9"/>
                </a:cxn>
                <a:cxn ang="0">
                  <a:pos x="T10" y="T11"/>
                </a:cxn>
              </a:cxnLst>
              <a:rect l="0" t="0" r="r" b="b"/>
              <a:pathLst>
                <a:path w="224" h="216">
                  <a:moveTo>
                    <a:pt x="0" y="0"/>
                  </a:moveTo>
                  <a:lnTo>
                    <a:pt x="74" y="108"/>
                  </a:lnTo>
                  <a:lnTo>
                    <a:pt x="0" y="216"/>
                  </a:lnTo>
                  <a:lnTo>
                    <a:pt x="224" y="216"/>
                  </a:lnTo>
                  <a:lnTo>
                    <a:pt x="224" y="0"/>
                  </a:lnTo>
                  <a:lnTo>
                    <a:pt x="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86" name="Group 285" descr="Bar progress">
            <a:extLst>
              <a:ext uri="{FF2B5EF4-FFF2-40B4-BE49-F238E27FC236}">
                <a16:creationId xmlns:a16="http://schemas.microsoft.com/office/drawing/2014/main" id="{D437BAC9-81E0-4F44-8D97-EAAB1B11DA7B}"/>
              </a:ext>
            </a:extLst>
          </p:cNvPr>
          <p:cNvGrpSpPr/>
          <p:nvPr/>
        </p:nvGrpSpPr>
        <p:grpSpPr>
          <a:xfrm>
            <a:off x="6782594" y="5255419"/>
            <a:ext cx="1579959" cy="1318022"/>
            <a:chOff x="4346576" y="7007226"/>
            <a:chExt cx="2106612" cy="1757362"/>
          </a:xfrm>
        </p:grpSpPr>
        <p:sp>
          <p:nvSpPr>
            <p:cNvPr id="123" name="Freeform 124">
              <a:extLst>
                <a:ext uri="{FF2B5EF4-FFF2-40B4-BE49-F238E27FC236}">
                  <a16:creationId xmlns:a16="http://schemas.microsoft.com/office/drawing/2014/main" id="{79C5E71A-6BC2-4AEB-AD47-2F76C6D8B6FC}"/>
                </a:ext>
                <a:ext uri="{C183D7F6-B498-43B3-948B-1728B52AA6E4}">
                  <adec:decorative xmlns:adec="http://schemas.microsoft.com/office/drawing/2017/decorative" val="1"/>
                </a:ext>
              </a:extLst>
            </p:cNvPr>
            <p:cNvSpPr>
              <a:spLocks/>
            </p:cNvSpPr>
            <p:nvPr/>
          </p:nvSpPr>
          <p:spPr bwMode="auto">
            <a:xfrm>
              <a:off x="4702176" y="7007226"/>
              <a:ext cx="1700213" cy="387350"/>
            </a:xfrm>
            <a:custGeom>
              <a:avLst/>
              <a:gdLst>
                <a:gd name="T0" fmla="*/ 1067 w 1071"/>
                <a:gd name="T1" fmla="*/ 240 h 244"/>
                <a:gd name="T2" fmla="*/ 1067 w 1071"/>
                <a:gd name="T3" fmla="*/ 236 h 244"/>
                <a:gd name="T4" fmla="*/ 8 w 1071"/>
                <a:gd name="T5" fmla="*/ 236 h 244"/>
                <a:gd name="T6" fmla="*/ 8 w 1071"/>
                <a:gd name="T7" fmla="*/ 8 h 244"/>
                <a:gd name="T8" fmla="*/ 1063 w 1071"/>
                <a:gd name="T9" fmla="*/ 8 h 244"/>
                <a:gd name="T10" fmla="*/ 1063 w 1071"/>
                <a:gd name="T11" fmla="*/ 240 h 244"/>
                <a:gd name="T12" fmla="*/ 1067 w 1071"/>
                <a:gd name="T13" fmla="*/ 240 h 244"/>
                <a:gd name="T14" fmla="*/ 1067 w 1071"/>
                <a:gd name="T15" fmla="*/ 236 h 244"/>
                <a:gd name="T16" fmla="*/ 1067 w 1071"/>
                <a:gd name="T17" fmla="*/ 240 h 244"/>
                <a:gd name="T18" fmla="*/ 1071 w 1071"/>
                <a:gd name="T19" fmla="*/ 240 h 244"/>
                <a:gd name="T20" fmla="*/ 1071 w 1071"/>
                <a:gd name="T21" fmla="*/ 0 h 244"/>
                <a:gd name="T22" fmla="*/ 0 w 1071"/>
                <a:gd name="T23" fmla="*/ 0 h 244"/>
                <a:gd name="T24" fmla="*/ 0 w 1071"/>
                <a:gd name="T25" fmla="*/ 244 h 244"/>
                <a:gd name="T26" fmla="*/ 1071 w 1071"/>
                <a:gd name="T27" fmla="*/ 244 h 244"/>
                <a:gd name="T28" fmla="*/ 1071 w 1071"/>
                <a:gd name="T29" fmla="*/ 240 h 244"/>
                <a:gd name="T30" fmla="*/ 1067 w 1071"/>
                <a:gd name="T31" fmla="*/ 24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1" h="244">
                  <a:moveTo>
                    <a:pt x="1067" y="240"/>
                  </a:moveTo>
                  <a:lnTo>
                    <a:pt x="1067" y="236"/>
                  </a:lnTo>
                  <a:lnTo>
                    <a:pt x="8" y="236"/>
                  </a:lnTo>
                  <a:lnTo>
                    <a:pt x="8" y="8"/>
                  </a:lnTo>
                  <a:lnTo>
                    <a:pt x="1063" y="8"/>
                  </a:lnTo>
                  <a:lnTo>
                    <a:pt x="1063" y="240"/>
                  </a:lnTo>
                  <a:lnTo>
                    <a:pt x="1067" y="240"/>
                  </a:lnTo>
                  <a:lnTo>
                    <a:pt x="1067" y="236"/>
                  </a:lnTo>
                  <a:lnTo>
                    <a:pt x="1067" y="240"/>
                  </a:lnTo>
                  <a:lnTo>
                    <a:pt x="1071" y="240"/>
                  </a:lnTo>
                  <a:lnTo>
                    <a:pt x="1071" y="0"/>
                  </a:lnTo>
                  <a:lnTo>
                    <a:pt x="0" y="0"/>
                  </a:lnTo>
                  <a:lnTo>
                    <a:pt x="0" y="244"/>
                  </a:lnTo>
                  <a:lnTo>
                    <a:pt x="1071" y="244"/>
                  </a:lnTo>
                  <a:lnTo>
                    <a:pt x="1071" y="240"/>
                  </a:lnTo>
                  <a:lnTo>
                    <a:pt x="1067" y="240"/>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4" name="Rectangle 125">
              <a:extLst>
                <a:ext uri="{FF2B5EF4-FFF2-40B4-BE49-F238E27FC236}">
                  <a16:creationId xmlns:a16="http://schemas.microsoft.com/office/drawing/2014/main" id="{B107D930-7B77-4FB6-8A58-0D08815FE248}"/>
                </a:ext>
                <a:ext uri="{C183D7F6-B498-43B3-948B-1728B52AA6E4}">
                  <adec:decorative xmlns:adec="http://schemas.microsoft.com/office/drawing/2017/decorative" val="1"/>
                </a:ext>
              </a:extLst>
            </p:cNvPr>
            <p:cNvSpPr>
              <a:spLocks noChangeArrowheads="1"/>
            </p:cNvSpPr>
            <p:nvPr/>
          </p:nvSpPr>
          <p:spPr bwMode="auto">
            <a:xfrm>
              <a:off x="6392863" y="7102476"/>
              <a:ext cx="60325" cy="168275"/>
            </a:xfrm>
            <a:prstGeom prst="rect">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5" name="Rectangle 126">
              <a:extLst>
                <a:ext uri="{FF2B5EF4-FFF2-40B4-BE49-F238E27FC236}">
                  <a16:creationId xmlns:a16="http://schemas.microsoft.com/office/drawing/2014/main" id="{D06F6AB8-E2CA-4603-AA4C-800D768C9D3C}"/>
                </a:ext>
                <a:ext uri="{C183D7F6-B498-43B3-948B-1728B52AA6E4}">
                  <adec:decorative xmlns:adec="http://schemas.microsoft.com/office/drawing/2017/decorative" val="1"/>
                </a:ext>
              </a:extLst>
            </p:cNvPr>
            <p:cNvSpPr>
              <a:spLocks noChangeArrowheads="1"/>
            </p:cNvSpPr>
            <p:nvPr/>
          </p:nvSpPr>
          <p:spPr bwMode="auto">
            <a:xfrm>
              <a:off x="4740276" y="7042151"/>
              <a:ext cx="74613"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6" name="Rectangle 127">
              <a:extLst>
                <a:ext uri="{FF2B5EF4-FFF2-40B4-BE49-F238E27FC236}">
                  <a16:creationId xmlns:a16="http://schemas.microsoft.com/office/drawing/2014/main" id="{3D973845-4363-402D-AA71-3723238E882D}"/>
                </a:ext>
                <a:ext uri="{C183D7F6-B498-43B3-948B-1728B52AA6E4}">
                  <adec:decorative xmlns:adec="http://schemas.microsoft.com/office/drawing/2017/decorative" val="1"/>
                </a:ext>
              </a:extLst>
            </p:cNvPr>
            <p:cNvSpPr>
              <a:spLocks noChangeArrowheads="1"/>
            </p:cNvSpPr>
            <p:nvPr/>
          </p:nvSpPr>
          <p:spPr bwMode="auto">
            <a:xfrm>
              <a:off x="4827588"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7" name="Rectangle 128">
              <a:extLst>
                <a:ext uri="{FF2B5EF4-FFF2-40B4-BE49-F238E27FC236}">
                  <a16:creationId xmlns:a16="http://schemas.microsoft.com/office/drawing/2014/main" id="{5DA55174-207E-4454-8FB1-CB64A3367B72}"/>
                </a:ext>
                <a:ext uri="{C183D7F6-B498-43B3-948B-1728B52AA6E4}">
                  <adec:decorative xmlns:adec="http://schemas.microsoft.com/office/drawing/2017/decorative" val="1"/>
                </a:ext>
              </a:extLst>
            </p:cNvPr>
            <p:cNvSpPr>
              <a:spLocks noChangeArrowheads="1"/>
            </p:cNvSpPr>
            <p:nvPr/>
          </p:nvSpPr>
          <p:spPr bwMode="auto">
            <a:xfrm>
              <a:off x="4919663"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8" name="Rectangle 129">
              <a:extLst>
                <a:ext uri="{FF2B5EF4-FFF2-40B4-BE49-F238E27FC236}">
                  <a16:creationId xmlns:a16="http://schemas.microsoft.com/office/drawing/2014/main" id="{0BE9F842-E0E5-44B6-B2AD-5E503B2D336B}"/>
                </a:ext>
                <a:ext uri="{C183D7F6-B498-43B3-948B-1728B52AA6E4}">
                  <adec:decorative xmlns:adec="http://schemas.microsoft.com/office/drawing/2017/decorative" val="1"/>
                </a:ext>
              </a:extLst>
            </p:cNvPr>
            <p:cNvSpPr>
              <a:spLocks noChangeArrowheads="1"/>
            </p:cNvSpPr>
            <p:nvPr/>
          </p:nvSpPr>
          <p:spPr bwMode="auto">
            <a:xfrm>
              <a:off x="5011738" y="7042151"/>
              <a:ext cx="76200"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9" name="Rectangle 130">
              <a:extLst>
                <a:ext uri="{FF2B5EF4-FFF2-40B4-BE49-F238E27FC236}">
                  <a16:creationId xmlns:a16="http://schemas.microsoft.com/office/drawing/2014/main" id="{08AE98EB-D73B-4058-9959-77EA85539E0E}"/>
                </a:ext>
                <a:ext uri="{C183D7F6-B498-43B3-948B-1728B52AA6E4}">
                  <adec:decorative xmlns:adec="http://schemas.microsoft.com/office/drawing/2017/decorative" val="1"/>
                </a:ext>
              </a:extLst>
            </p:cNvPr>
            <p:cNvSpPr>
              <a:spLocks noChangeArrowheads="1"/>
            </p:cNvSpPr>
            <p:nvPr/>
          </p:nvSpPr>
          <p:spPr bwMode="auto">
            <a:xfrm>
              <a:off x="5100638"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0" name="Rectangle 131">
              <a:extLst>
                <a:ext uri="{FF2B5EF4-FFF2-40B4-BE49-F238E27FC236}">
                  <a16:creationId xmlns:a16="http://schemas.microsoft.com/office/drawing/2014/main" id="{8F3DFF72-4112-4030-8553-68DB85CA3FA8}"/>
                </a:ext>
                <a:ext uri="{C183D7F6-B498-43B3-948B-1728B52AA6E4}">
                  <adec:decorative xmlns:adec="http://schemas.microsoft.com/office/drawing/2017/decorative" val="1"/>
                </a:ext>
              </a:extLst>
            </p:cNvPr>
            <p:cNvSpPr>
              <a:spLocks noChangeArrowheads="1"/>
            </p:cNvSpPr>
            <p:nvPr/>
          </p:nvSpPr>
          <p:spPr bwMode="auto">
            <a:xfrm>
              <a:off x="5192713"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1" name="Rectangle 132">
              <a:extLst>
                <a:ext uri="{FF2B5EF4-FFF2-40B4-BE49-F238E27FC236}">
                  <a16:creationId xmlns:a16="http://schemas.microsoft.com/office/drawing/2014/main" id="{CB877E39-6AE1-4092-A7EC-E53F5D2D50FC}"/>
                </a:ext>
                <a:ext uri="{C183D7F6-B498-43B3-948B-1728B52AA6E4}">
                  <adec:decorative xmlns:adec="http://schemas.microsoft.com/office/drawing/2017/decorative" val="1"/>
                </a:ext>
              </a:extLst>
            </p:cNvPr>
            <p:cNvSpPr>
              <a:spLocks noChangeArrowheads="1"/>
            </p:cNvSpPr>
            <p:nvPr/>
          </p:nvSpPr>
          <p:spPr bwMode="auto">
            <a:xfrm>
              <a:off x="5284788" y="7042151"/>
              <a:ext cx="76200"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2" name="Rectangle 133">
              <a:extLst>
                <a:ext uri="{FF2B5EF4-FFF2-40B4-BE49-F238E27FC236}">
                  <a16:creationId xmlns:a16="http://schemas.microsoft.com/office/drawing/2014/main" id="{9ACA2287-F05D-4A44-9615-BC34E5887307}"/>
                </a:ext>
                <a:ext uri="{C183D7F6-B498-43B3-948B-1728B52AA6E4}">
                  <adec:decorative xmlns:adec="http://schemas.microsoft.com/office/drawing/2017/decorative" val="1"/>
                </a:ext>
              </a:extLst>
            </p:cNvPr>
            <p:cNvSpPr>
              <a:spLocks noChangeArrowheads="1"/>
            </p:cNvSpPr>
            <p:nvPr/>
          </p:nvSpPr>
          <p:spPr bwMode="auto">
            <a:xfrm>
              <a:off x="5373688"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3" name="Rectangle 134">
              <a:extLst>
                <a:ext uri="{FF2B5EF4-FFF2-40B4-BE49-F238E27FC236}">
                  <a16:creationId xmlns:a16="http://schemas.microsoft.com/office/drawing/2014/main" id="{333CFD9C-9144-4F63-B0F8-DE0A2CA291CD}"/>
                </a:ext>
                <a:ext uri="{C183D7F6-B498-43B3-948B-1728B52AA6E4}">
                  <adec:decorative xmlns:adec="http://schemas.microsoft.com/office/drawing/2017/decorative" val="1"/>
                </a:ext>
              </a:extLst>
            </p:cNvPr>
            <p:cNvSpPr>
              <a:spLocks noChangeArrowheads="1"/>
            </p:cNvSpPr>
            <p:nvPr/>
          </p:nvSpPr>
          <p:spPr bwMode="auto">
            <a:xfrm>
              <a:off x="5465763"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4" name="Rectangle 135">
              <a:extLst>
                <a:ext uri="{FF2B5EF4-FFF2-40B4-BE49-F238E27FC236}">
                  <a16:creationId xmlns:a16="http://schemas.microsoft.com/office/drawing/2014/main" id="{EC25ECF2-F16C-43A8-99A5-4FD145B12AAC}"/>
                </a:ext>
                <a:ext uri="{C183D7F6-B498-43B3-948B-1728B52AA6E4}">
                  <adec:decorative xmlns:adec="http://schemas.microsoft.com/office/drawing/2017/decorative" val="1"/>
                </a:ext>
              </a:extLst>
            </p:cNvPr>
            <p:cNvSpPr>
              <a:spLocks noChangeArrowheads="1"/>
            </p:cNvSpPr>
            <p:nvPr/>
          </p:nvSpPr>
          <p:spPr bwMode="auto">
            <a:xfrm>
              <a:off x="5557838" y="7042151"/>
              <a:ext cx="76200"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5" name="Rectangle 136">
              <a:extLst>
                <a:ext uri="{FF2B5EF4-FFF2-40B4-BE49-F238E27FC236}">
                  <a16:creationId xmlns:a16="http://schemas.microsoft.com/office/drawing/2014/main" id="{3D346D57-80D2-4339-934C-186E487D5494}"/>
                </a:ext>
                <a:ext uri="{C183D7F6-B498-43B3-948B-1728B52AA6E4}">
                  <adec:decorative xmlns:adec="http://schemas.microsoft.com/office/drawing/2017/decorative" val="1"/>
                </a:ext>
              </a:extLst>
            </p:cNvPr>
            <p:cNvSpPr>
              <a:spLocks noChangeArrowheads="1"/>
            </p:cNvSpPr>
            <p:nvPr/>
          </p:nvSpPr>
          <p:spPr bwMode="auto">
            <a:xfrm>
              <a:off x="5646738" y="7042151"/>
              <a:ext cx="79375" cy="31750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6" name="Rectangle 137">
              <a:extLst>
                <a:ext uri="{FF2B5EF4-FFF2-40B4-BE49-F238E27FC236}">
                  <a16:creationId xmlns:a16="http://schemas.microsoft.com/office/drawing/2014/main" id="{9505EDB9-CC25-40C6-8F1E-A3C9D9877004}"/>
                </a:ext>
                <a:ext uri="{C183D7F6-B498-43B3-948B-1728B52AA6E4}">
                  <adec:decorative xmlns:adec="http://schemas.microsoft.com/office/drawing/2017/decorative" val="1"/>
                </a:ext>
              </a:extLst>
            </p:cNvPr>
            <p:cNvSpPr>
              <a:spLocks noChangeArrowheads="1"/>
            </p:cNvSpPr>
            <p:nvPr/>
          </p:nvSpPr>
          <p:spPr bwMode="auto">
            <a:xfrm>
              <a:off x="5738813" y="7042151"/>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7" name="Rectangle 138">
              <a:extLst>
                <a:ext uri="{FF2B5EF4-FFF2-40B4-BE49-F238E27FC236}">
                  <a16:creationId xmlns:a16="http://schemas.microsoft.com/office/drawing/2014/main" id="{AD12087D-CE83-48C2-86E8-D83CAEE8E39A}"/>
                </a:ext>
                <a:ext uri="{C183D7F6-B498-43B3-948B-1728B52AA6E4}">
                  <adec:decorative xmlns:adec="http://schemas.microsoft.com/office/drawing/2017/decorative" val="1"/>
                </a:ext>
              </a:extLst>
            </p:cNvPr>
            <p:cNvSpPr>
              <a:spLocks noChangeArrowheads="1"/>
            </p:cNvSpPr>
            <p:nvPr/>
          </p:nvSpPr>
          <p:spPr bwMode="auto">
            <a:xfrm>
              <a:off x="5830888" y="7042151"/>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8" name="Rectangle 139">
              <a:extLst>
                <a:ext uri="{FF2B5EF4-FFF2-40B4-BE49-F238E27FC236}">
                  <a16:creationId xmlns:a16="http://schemas.microsoft.com/office/drawing/2014/main" id="{997AA361-5516-4EA1-A66E-C71D49DA7C3C}"/>
                </a:ext>
                <a:ext uri="{C183D7F6-B498-43B3-948B-1728B52AA6E4}">
                  <adec:decorative xmlns:adec="http://schemas.microsoft.com/office/drawing/2017/decorative" val="1"/>
                </a:ext>
              </a:extLst>
            </p:cNvPr>
            <p:cNvSpPr>
              <a:spLocks noChangeArrowheads="1"/>
            </p:cNvSpPr>
            <p:nvPr/>
          </p:nvSpPr>
          <p:spPr bwMode="auto">
            <a:xfrm>
              <a:off x="5919788" y="7042151"/>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9" name="Rectangle 140">
              <a:extLst>
                <a:ext uri="{FF2B5EF4-FFF2-40B4-BE49-F238E27FC236}">
                  <a16:creationId xmlns:a16="http://schemas.microsoft.com/office/drawing/2014/main" id="{5463CED5-27BE-4E7F-A842-0E0404423D88}"/>
                </a:ext>
                <a:ext uri="{C183D7F6-B498-43B3-948B-1728B52AA6E4}">
                  <adec:decorative xmlns:adec="http://schemas.microsoft.com/office/drawing/2017/decorative" val="1"/>
                </a:ext>
              </a:extLst>
            </p:cNvPr>
            <p:cNvSpPr>
              <a:spLocks noChangeArrowheads="1"/>
            </p:cNvSpPr>
            <p:nvPr/>
          </p:nvSpPr>
          <p:spPr bwMode="auto">
            <a:xfrm>
              <a:off x="6011863" y="7042151"/>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0" name="Rectangle 141">
              <a:extLst>
                <a:ext uri="{FF2B5EF4-FFF2-40B4-BE49-F238E27FC236}">
                  <a16:creationId xmlns:a16="http://schemas.microsoft.com/office/drawing/2014/main" id="{E0C30C32-DDFF-40E4-B89C-C1FA9D583533}"/>
                </a:ext>
                <a:ext uri="{C183D7F6-B498-43B3-948B-1728B52AA6E4}">
                  <adec:decorative xmlns:adec="http://schemas.microsoft.com/office/drawing/2017/decorative" val="1"/>
                </a:ext>
              </a:extLst>
            </p:cNvPr>
            <p:cNvSpPr>
              <a:spLocks noChangeArrowheads="1"/>
            </p:cNvSpPr>
            <p:nvPr/>
          </p:nvSpPr>
          <p:spPr bwMode="auto">
            <a:xfrm>
              <a:off x="6103938" y="7042151"/>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1" name="Rectangle 142">
              <a:extLst>
                <a:ext uri="{FF2B5EF4-FFF2-40B4-BE49-F238E27FC236}">
                  <a16:creationId xmlns:a16="http://schemas.microsoft.com/office/drawing/2014/main" id="{D1D0465E-4447-4618-BA82-7B180DF27443}"/>
                </a:ext>
                <a:ext uri="{C183D7F6-B498-43B3-948B-1728B52AA6E4}">
                  <adec:decorative xmlns:adec="http://schemas.microsoft.com/office/drawing/2017/decorative" val="1"/>
                </a:ext>
              </a:extLst>
            </p:cNvPr>
            <p:cNvSpPr>
              <a:spLocks noChangeArrowheads="1"/>
            </p:cNvSpPr>
            <p:nvPr/>
          </p:nvSpPr>
          <p:spPr bwMode="auto">
            <a:xfrm>
              <a:off x="6192838" y="7042151"/>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2" name="Rectangle 143">
              <a:extLst>
                <a:ext uri="{FF2B5EF4-FFF2-40B4-BE49-F238E27FC236}">
                  <a16:creationId xmlns:a16="http://schemas.microsoft.com/office/drawing/2014/main" id="{DB77CBDA-B868-446A-B52E-6BAE55B94471}"/>
                </a:ext>
                <a:ext uri="{C183D7F6-B498-43B3-948B-1728B52AA6E4}">
                  <adec:decorative xmlns:adec="http://schemas.microsoft.com/office/drawing/2017/decorative" val="1"/>
                </a:ext>
              </a:extLst>
            </p:cNvPr>
            <p:cNvSpPr>
              <a:spLocks noChangeArrowheads="1"/>
            </p:cNvSpPr>
            <p:nvPr/>
          </p:nvSpPr>
          <p:spPr bwMode="auto">
            <a:xfrm>
              <a:off x="6284913" y="7042151"/>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3" name="Freeform 144">
              <a:extLst>
                <a:ext uri="{FF2B5EF4-FFF2-40B4-BE49-F238E27FC236}">
                  <a16:creationId xmlns:a16="http://schemas.microsoft.com/office/drawing/2014/main" id="{69C415C4-1DBB-40FF-95B2-6F12414D163A}"/>
                </a:ext>
                <a:ext uri="{C183D7F6-B498-43B3-948B-1728B52AA6E4}">
                  <adec:decorative xmlns:adec="http://schemas.microsoft.com/office/drawing/2017/decorative" val="1"/>
                </a:ext>
              </a:extLst>
            </p:cNvPr>
            <p:cNvSpPr>
              <a:spLocks/>
            </p:cNvSpPr>
            <p:nvPr/>
          </p:nvSpPr>
          <p:spPr bwMode="auto">
            <a:xfrm>
              <a:off x="4702176" y="7464426"/>
              <a:ext cx="1700213" cy="385763"/>
            </a:xfrm>
            <a:custGeom>
              <a:avLst/>
              <a:gdLst>
                <a:gd name="T0" fmla="*/ 1067 w 1071"/>
                <a:gd name="T1" fmla="*/ 239 h 243"/>
                <a:gd name="T2" fmla="*/ 1067 w 1071"/>
                <a:gd name="T3" fmla="*/ 235 h 243"/>
                <a:gd name="T4" fmla="*/ 8 w 1071"/>
                <a:gd name="T5" fmla="*/ 235 h 243"/>
                <a:gd name="T6" fmla="*/ 8 w 1071"/>
                <a:gd name="T7" fmla="*/ 8 h 243"/>
                <a:gd name="T8" fmla="*/ 1063 w 1071"/>
                <a:gd name="T9" fmla="*/ 8 h 243"/>
                <a:gd name="T10" fmla="*/ 1063 w 1071"/>
                <a:gd name="T11" fmla="*/ 239 h 243"/>
                <a:gd name="T12" fmla="*/ 1067 w 1071"/>
                <a:gd name="T13" fmla="*/ 239 h 243"/>
                <a:gd name="T14" fmla="*/ 1067 w 1071"/>
                <a:gd name="T15" fmla="*/ 235 h 243"/>
                <a:gd name="T16" fmla="*/ 1067 w 1071"/>
                <a:gd name="T17" fmla="*/ 239 h 243"/>
                <a:gd name="T18" fmla="*/ 1071 w 1071"/>
                <a:gd name="T19" fmla="*/ 239 h 243"/>
                <a:gd name="T20" fmla="*/ 1071 w 1071"/>
                <a:gd name="T21" fmla="*/ 0 h 243"/>
                <a:gd name="T22" fmla="*/ 0 w 1071"/>
                <a:gd name="T23" fmla="*/ 0 h 243"/>
                <a:gd name="T24" fmla="*/ 0 w 1071"/>
                <a:gd name="T25" fmla="*/ 243 h 243"/>
                <a:gd name="T26" fmla="*/ 1071 w 1071"/>
                <a:gd name="T27" fmla="*/ 243 h 243"/>
                <a:gd name="T28" fmla="*/ 1071 w 1071"/>
                <a:gd name="T29" fmla="*/ 239 h 243"/>
                <a:gd name="T30" fmla="*/ 1067 w 1071"/>
                <a:gd name="T31" fmla="*/ 2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1" h="243">
                  <a:moveTo>
                    <a:pt x="1067" y="239"/>
                  </a:moveTo>
                  <a:lnTo>
                    <a:pt x="1067" y="235"/>
                  </a:lnTo>
                  <a:lnTo>
                    <a:pt x="8" y="235"/>
                  </a:lnTo>
                  <a:lnTo>
                    <a:pt x="8" y="8"/>
                  </a:lnTo>
                  <a:lnTo>
                    <a:pt x="1063" y="8"/>
                  </a:lnTo>
                  <a:lnTo>
                    <a:pt x="1063" y="239"/>
                  </a:lnTo>
                  <a:lnTo>
                    <a:pt x="1067" y="239"/>
                  </a:lnTo>
                  <a:lnTo>
                    <a:pt x="1067" y="235"/>
                  </a:lnTo>
                  <a:lnTo>
                    <a:pt x="1067" y="239"/>
                  </a:lnTo>
                  <a:lnTo>
                    <a:pt x="1071" y="239"/>
                  </a:lnTo>
                  <a:lnTo>
                    <a:pt x="1071" y="0"/>
                  </a:lnTo>
                  <a:lnTo>
                    <a:pt x="0" y="0"/>
                  </a:lnTo>
                  <a:lnTo>
                    <a:pt x="0" y="243"/>
                  </a:lnTo>
                  <a:lnTo>
                    <a:pt x="1071" y="243"/>
                  </a:lnTo>
                  <a:lnTo>
                    <a:pt x="1071" y="239"/>
                  </a:lnTo>
                  <a:lnTo>
                    <a:pt x="1067" y="239"/>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4" name="Rectangle 145">
              <a:extLst>
                <a:ext uri="{FF2B5EF4-FFF2-40B4-BE49-F238E27FC236}">
                  <a16:creationId xmlns:a16="http://schemas.microsoft.com/office/drawing/2014/main" id="{0E8B4FE0-4E86-4D59-9C32-64F716D721CD}"/>
                </a:ext>
                <a:ext uri="{C183D7F6-B498-43B3-948B-1728B52AA6E4}">
                  <adec:decorative xmlns:adec="http://schemas.microsoft.com/office/drawing/2017/decorative" val="1"/>
                </a:ext>
              </a:extLst>
            </p:cNvPr>
            <p:cNvSpPr>
              <a:spLocks noChangeArrowheads="1"/>
            </p:cNvSpPr>
            <p:nvPr/>
          </p:nvSpPr>
          <p:spPr bwMode="auto">
            <a:xfrm>
              <a:off x="6392863" y="7559676"/>
              <a:ext cx="60325" cy="166688"/>
            </a:xfrm>
            <a:prstGeom prst="rect">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5" name="Rectangle 146">
              <a:extLst>
                <a:ext uri="{FF2B5EF4-FFF2-40B4-BE49-F238E27FC236}">
                  <a16:creationId xmlns:a16="http://schemas.microsoft.com/office/drawing/2014/main" id="{65DDA656-4581-496D-A415-08771DCCDC9F}"/>
                </a:ext>
                <a:ext uri="{C183D7F6-B498-43B3-948B-1728B52AA6E4}">
                  <adec:decorative xmlns:adec="http://schemas.microsoft.com/office/drawing/2017/decorative" val="1"/>
                </a:ext>
              </a:extLst>
            </p:cNvPr>
            <p:cNvSpPr>
              <a:spLocks noChangeArrowheads="1"/>
            </p:cNvSpPr>
            <p:nvPr/>
          </p:nvSpPr>
          <p:spPr bwMode="auto">
            <a:xfrm>
              <a:off x="4740276" y="7499351"/>
              <a:ext cx="74613"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6" name="Rectangle 147">
              <a:extLst>
                <a:ext uri="{FF2B5EF4-FFF2-40B4-BE49-F238E27FC236}">
                  <a16:creationId xmlns:a16="http://schemas.microsoft.com/office/drawing/2014/main" id="{64C31F9F-3ABE-4383-8875-8970AD563929}"/>
                </a:ext>
                <a:ext uri="{C183D7F6-B498-43B3-948B-1728B52AA6E4}">
                  <adec:decorative xmlns:adec="http://schemas.microsoft.com/office/drawing/2017/decorative" val="1"/>
                </a:ext>
              </a:extLst>
            </p:cNvPr>
            <p:cNvSpPr>
              <a:spLocks noChangeArrowheads="1"/>
            </p:cNvSpPr>
            <p:nvPr/>
          </p:nvSpPr>
          <p:spPr bwMode="auto">
            <a:xfrm>
              <a:off x="4827588" y="7499351"/>
              <a:ext cx="79375"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7" name="Rectangle 148">
              <a:extLst>
                <a:ext uri="{FF2B5EF4-FFF2-40B4-BE49-F238E27FC236}">
                  <a16:creationId xmlns:a16="http://schemas.microsoft.com/office/drawing/2014/main" id="{0361DED8-F33C-4019-AEA2-91BDDBFEE0E4}"/>
                </a:ext>
                <a:ext uri="{C183D7F6-B498-43B3-948B-1728B52AA6E4}">
                  <adec:decorative xmlns:adec="http://schemas.microsoft.com/office/drawing/2017/decorative" val="1"/>
                </a:ext>
              </a:extLst>
            </p:cNvPr>
            <p:cNvSpPr>
              <a:spLocks noChangeArrowheads="1"/>
            </p:cNvSpPr>
            <p:nvPr/>
          </p:nvSpPr>
          <p:spPr bwMode="auto">
            <a:xfrm>
              <a:off x="4919663" y="7499351"/>
              <a:ext cx="79375"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8" name="Rectangle 149">
              <a:extLst>
                <a:ext uri="{FF2B5EF4-FFF2-40B4-BE49-F238E27FC236}">
                  <a16:creationId xmlns:a16="http://schemas.microsoft.com/office/drawing/2014/main" id="{D4ED4620-6104-43BF-92DA-543AB3BF57A1}"/>
                </a:ext>
                <a:ext uri="{C183D7F6-B498-43B3-948B-1728B52AA6E4}">
                  <adec:decorative xmlns:adec="http://schemas.microsoft.com/office/drawing/2017/decorative" val="1"/>
                </a:ext>
              </a:extLst>
            </p:cNvPr>
            <p:cNvSpPr>
              <a:spLocks noChangeArrowheads="1"/>
            </p:cNvSpPr>
            <p:nvPr/>
          </p:nvSpPr>
          <p:spPr bwMode="auto">
            <a:xfrm>
              <a:off x="5011738" y="7499351"/>
              <a:ext cx="76200"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9" name="Rectangle 150">
              <a:extLst>
                <a:ext uri="{FF2B5EF4-FFF2-40B4-BE49-F238E27FC236}">
                  <a16:creationId xmlns:a16="http://schemas.microsoft.com/office/drawing/2014/main" id="{1B33443E-9FD8-4D7F-8782-2D8453A4410C}"/>
                </a:ext>
                <a:ext uri="{C183D7F6-B498-43B3-948B-1728B52AA6E4}">
                  <adec:decorative xmlns:adec="http://schemas.microsoft.com/office/drawing/2017/decorative" val="1"/>
                </a:ext>
              </a:extLst>
            </p:cNvPr>
            <p:cNvSpPr>
              <a:spLocks noChangeArrowheads="1"/>
            </p:cNvSpPr>
            <p:nvPr/>
          </p:nvSpPr>
          <p:spPr bwMode="auto">
            <a:xfrm>
              <a:off x="5100638" y="7499351"/>
              <a:ext cx="79375"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0" name="Rectangle 151">
              <a:extLst>
                <a:ext uri="{FF2B5EF4-FFF2-40B4-BE49-F238E27FC236}">
                  <a16:creationId xmlns:a16="http://schemas.microsoft.com/office/drawing/2014/main" id="{CAC2AFA6-BFFA-48DD-80E7-DD80B0A4E4DD}"/>
                </a:ext>
                <a:ext uri="{C183D7F6-B498-43B3-948B-1728B52AA6E4}">
                  <adec:decorative xmlns:adec="http://schemas.microsoft.com/office/drawing/2017/decorative" val="1"/>
                </a:ext>
              </a:extLst>
            </p:cNvPr>
            <p:cNvSpPr>
              <a:spLocks noChangeArrowheads="1"/>
            </p:cNvSpPr>
            <p:nvPr/>
          </p:nvSpPr>
          <p:spPr bwMode="auto">
            <a:xfrm>
              <a:off x="5192713" y="7499351"/>
              <a:ext cx="79375"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1" name="Rectangle 152">
              <a:extLst>
                <a:ext uri="{FF2B5EF4-FFF2-40B4-BE49-F238E27FC236}">
                  <a16:creationId xmlns:a16="http://schemas.microsoft.com/office/drawing/2014/main" id="{0CDEDC3B-2321-4C1F-99C7-928327407B27}"/>
                </a:ext>
                <a:ext uri="{C183D7F6-B498-43B3-948B-1728B52AA6E4}">
                  <adec:decorative xmlns:adec="http://schemas.microsoft.com/office/drawing/2017/decorative" val="1"/>
                </a:ext>
              </a:extLst>
            </p:cNvPr>
            <p:cNvSpPr>
              <a:spLocks noChangeArrowheads="1"/>
            </p:cNvSpPr>
            <p:nvPr/>
          </p:nvSpPr>
          <p:spPr bwMode="auto">
            <a:xfrm>
              <a:off x="5284788" y="7499351"/>
              <a:ext cx="76200" cy="315913"/>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2" name="Rectangle 153">
              <a:extLst>
                <a:ext uri="{FF2B5EF4-FFF2-40B4-BE49-F238E27FC236}">
                  <a16:creationId xmlns:a16="http://schemas.microsoft.com/office/drawing/2014/main" id="{4CDB56A9-5FD6-4FE7-9167-6398264C24C7}"/>
                </a:ext>
                <a:ext uri="{C183D7F6-B498-43B3-948B-1728B52AA6E4}">
                  <adec:decorative xmlns:adec="http://schemas.microsoft.com/office/drawing/2017/decorative" val="1"/>
                </a:ext>
              </a:extLst>
            </p:cNvPr>
            <p:cNvSpPr>
              <a:spLocks noChangeArrowheads="1"/>
            </p:cNvSpPr>
            <p:nvPr/>
          </p:nvSpPr>
          <p:spPr bwMode="auto">
            <a:xfrm>
              <a:off x="5373688"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3" name="Rectangle 154">
              <a:extLst>
                <a:ext uri="{FF2B5EF4-FFF2-40B4-BE49-F238E27FC236}">
                  <a16:creationId xmlns:a16="http://schemas.microsoft.com/office/drawing/2014/main" id="{D9216D88-4036-409B-969C-38FFB313212C}"/>
                </a:ext>
                <a:ext uri="{C183D7F6-B498-43B3-948B-1728B52AA6E4}">
                  <adec:decorative xmlns:adec="http://schemas.microsoft.com/office/drawing/2017/decorative" val="1"/>
                </a:ext>
              </a:extLst>
            </p:cNvPr>
            <p:cNvSpPr>
              <a:spLocks noChangeArrowheads="1"/>
            </p:cNvSpPr>
            <p:nvPr/>
          </p:nvSpPr>
          <p:spPr bwMode="auto">
            <a:xfrm>
              <a:off x="5465763"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4" name="Rectangle 155">
              <a:extLst>
                <a:ext uri="{FF2B5EF4-FFF2-40B4-BE49-F238E27FC236}">
                  <a16:creationId xmlns:a16="http://schemas.microsoft.com/office/drawing/2014/main" id="{5F1752A5-E856-4784-9343-67FB383A9A1F}"/>
                </a:ext>
                <a:ext uri="{C183D7F6-B498-43B3-948B-1728B52AA6E4}">
                  <adec:decorative xmlns:adec="http://schemas.microsoft.com/office/drawing/2017/decorative" val="1"/>
                </a:ext>
              </a:extLst>
            </p:cNvPr>
            <p:cNvSpPr>
              <a:spLocks noChangeArrowheads="1"/>
            </p:cNvSpPr>
            <p:nvPr/>
          </p:nvSpPr>
          <p:spPr bwMode="auto">
            <a:xfrm>
              <a:off x="5557838" y="7499351"/>
              <a:ext cx="76200"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5" name="Rectangle 156">
              <a:extLst>
                <a:ext uri="{FF2B5EF4-FFF2-40B4-BE49-F238E27FC236}">
                  <a16:creationId xmlns:a16="http://schemas.microsoft.com/office/drawing/2014/main" id="{5FF1D3A9-7531-4B69-A49D-BDED3C008668}"/>
                </a:ext>
                <a:ext uri="{C183D7F6-B498-43B3-948B-1728B52AA6E4}">
                  <adec:decorative xmlns:adec="http://schemas.microsoft.com/office/drawing/2017/decorative" val="1"/>
                </a:ext>
              </a:extLst>
            </p:cNvPr>
            <p:cNvSpPr>
              <a:spLocks noChangeArrowheads="1"/>
            </p:cNvSpPr>
            <p:nvPr/>
          </p:nvSpPr>
          <p:spPr bwMode="auto">
            <a:xfrm>
              <a:off x="5646738"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6" name="Rectangle 157">
              <a:extLst>
                <a:ext uri="{FF2B5EF4-FFF2-40B4-BE49-F238E27FC236}">
                  <a16:creationId xmlns:a16="http://schemas.microsoft.com/office/drawing/2014/main" id="{D31275BF-EB45-43D8-A93A-97F5EE31391C}"/>
                </a:ext>
                <a:ext uri="{C183D7F6-B498-43B3-948B-1728B52AA6E4}">
                  <adec:decorative xmlns:adec="http://schemas.microsoft.com/office/drawing/2017/decorative" val="1"/>
                </a:ext>
              </a:extLst>
            </p:cNvPr>
            <p:cNvSpPr>
              <a:spLocks noChangeArrowheads="1"/>
            </p:cNvSpPr>
            <p:nvPr/>
          </p:nvSpPr>
          <p:spPr bwMode="auto">
            <a:xfrm>
              <a:off x="5738813"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7" name="Rectangle 158">
              <a:extLst>
                <a:ext uri="{FF2B5EF4-FFF2-40B4-BE49-F238E27FC236}">
                  <a16:creationId xmlns:a16="http://schemas.microsoft.com/office/drawing/2014/main" id="{64017A89-02A1-46D9-AC86-929F0F2990E2}"/>
                </a:ext>
                <a:ext uri="{C183D7F6-B498-43B3-948B-1728B52AA6E4}">
                  <adec:decorative xmlns:adec="http://schemas.microsoft.com/office/drawing/2017/decorative" val="1"/>
                </a:ext>
              </a:extLst>
            </p:cNvPr>
            <p:cNvSpPr>
              <a:spLocks noChangeArrowheads="1"/>
            </p:cNvSpPr>
            <p:nvPr/>
          </p:nvSpPr>
          <p:spPr bwMode="auto">
            <a:xfrm>
              <a:off x="5830888" y="7499351"/>
              <a:ext cx="76200"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8" name="Rectangle 159">
              <a:extLst>
                <a:ext uri="{FF2B5EF4-FFF2-40B4-BE49-F238E27FC236}">
                  <a16:creationId xmlns:a16="http://schemas.microsoft.com/office/drawing/2014/main" id="{0C54B45D-D769-49FE-A05A-1A73DA6DD8C3}"/>
                </a:ext>
                <a:ext uri="{C183D7F6-B498-43B3-948B-1728B52AA6E4}">
                  <adec:decorative xmlns:adec="http://schemas.microsoft.com/office/drawing/2017/decorative" val="1"/>
                </a:ext>
              </a:extLst>
            </p:cNvPr>
            <p:cNvSpPr>
              <a:spLocks noChangeArrowheads="1"/>
            </p:cNvSpPr>
            <p:nvPr/>
          </p:nvSpPr>
          <p:spPr bwMode="auto">
            <a:xfrm>
              <a:off x="5919788"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9" name="Rectangle 160">
              <a:extLst>
                <a:ext uri="{FF2B5EF4-FFF2-40B4-BE49-F238E27FC236}">
                  <a16:creationId xmlns:a16="http://schemas.microsoft.com/office/drawing/2014/main" id="{4AD5F83B-AAFD-4932-A524-5CA4DE061895}"/>
                </a:ext>
                <a:ext uri="{C183D7F6-B498-43B3-948B-1728B52AA6E4}">
                  <adec:decorative xmlns:adec="http://schemas.microsoft.com/office/drawing/2017/decorative" val="1"/>
                </a:ext>
              </a:extLst>
            </p:cNvPr>
            <p:cNvSpPr>
              <a:spLocks noChangeArrowheads="1"/>
            </p:cNvSpPr>
            <p:nvPr/>
          </p:nvSpPr>
          <p:spPr bwMode="auto">
            <a:xfrm>
              <a:off x="6011863"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0" name="Rectangle 161">
              <a:extLst>
                <a:ext uri="{FF2B5EF4-FFF2-40B4-BE49-F238E27FC236}">
                  <a16:creationId xmlns:a16="http://schemas.microsoft.com/office/drawing/2014/main" id="{499D1E1C-ED04-4211-88EC-EE250D620C8A}"/>
                </a:ext>
                <a:ext uri="{C183D7F6-B498-43B3-948B-1728B52AA6E4}">
                  <adec:decorative xmlns:adec="http://schemas.microsoft.com/office/drawing/2017/decorative" val="1"/>
                </a:ext>
              </a:extLst>
            </p:cNvPr>
            <p:cNvSpPr>
              <a:spLocks noChangeArrowheads="1"/>
            </p:cNvSpPr>
            <p:nvPr/>
          </p:nvSpPr>
          <p:spPr bwMode="auto">
            <a:xfrm>
              <a:off x="6103938" y="7499351"/>
              <a:ext cx="76200"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1" name="Rectangle 162">
              <a:extLst>
                <a:ext uri="{FF2B5EF4-FFF2-40B4-BE49-F238E27FC236}">
                  <a16:creationId xmlns:a16="http://schemas.microsoft.com/office/drawing/2014/main" id="{C6CEAF35-0701-4AFD-855C-DDCA25105CFC}"/>
                </a:ext>
                <a:ext uri="{C183D7F6-B498-43B3-948B-1728B52AA6E4}">
                  <adec:decorative xmlns:adec="http://schemas.microsoft.com/office/drawing/2017/decorative" val="1"/>
                </a:ext>
              </a:extLst>
            </p:cNvPr>
            <p:cNvSpPr>
              <a:spLocks noChangeArrowheads="1"/>
            </p:cNvSpPr>
            <p:nvPr/>
          </p:nvSpPr>
          <p:spPr bwMode="auto">
            <a:xfrm>
              <a:off x="6192838"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2" name="Rectangle 163">
              <a:extLst>
                <a:ext uri="{FF2B5EF4-FFF2-40B4-BE49-F238E27FC236}">
                  <a16:creationId xmlns:a16="http://schemas.microsoft.com/office/drawing/2014/main" id="{1F7F47A9-09CB-4967-B187-60D91EE75649}"/>
                </a:ext>
                <a:ext uri="{C183D7F6-B498-43B3-948B-1728B52AA6E4}">
                  <adec:decorative xmlns:adec="http://schemas.microsoft.com/office/drawing/2017/decorative" val="1"/>
                </a:ext>
              </a:extLst>
            </p:cNvPr>
            <p:cNvSpPr>
              <a:spLocks noChangeArrowheads="1"/>
            </p:cNvSpPr>
            <p:nvPr/>
          </p:nvSpPr>
          <p:spPr bwMode="auto">
            <a:xfrm>
              <a:off x="6284913" y="7499351"/>
              <a:ext cx="79375" cy="31591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3" name="Freeform 164">
              <a:extLst>
                <a:ext uri="{FF2B5EF4-FFF2-40B4-BE49-F238E27FC236}">
                  <a16:creationId xmlns:a16="http://schemas.microsoft.com/office/drawing/2014/main" id="{4A6B18CA-9001-47BE-B274-BBE987848AC2}"/>
                </a:ext>
                <a:ext uri="{C183D7F6-B498-43B3-948B-1728B52AA6E4}">
                  <adec:decorative xmlns:adec="http://schemas.microsoft.com/office/drawing/2017/decorative" val="1"/>
                </a:ext>
              </a:extLst>
            </p:cNvPr>
            <p:cNvSpPr>
              <a:spLocks/>
            </p:cNvSpPr>
            <p:nvPr/>
          </p:nvSpPr>
          <p:spPr bwMode="auto">
            <a:xfrm>
              <a:off x="4702176" y="7920038"/>
              <a:ext cx="1700213" cy="387350"/>
            </a:xfrm>
            <a:custGeom>
              <a:avLst/>
              <a:gdLst>
                <a:gd name="T0" fmla="*/ 1067 w 1071"/>
                <a:gd name="T1" fmla="*/ 240 h 244"/>
                <a:gd name="T2" fmla="*/ 1067 w 1071"/>
                <a:gd name="T3" fmla="*/ 236 h 244"/>
                <a:gd name="T4" fmla="*/ 8 w 1071"/>
                <a:gd name="T5" fmla="*/ 236 h 244"/>
                <a:gd name="T6" fmla="*/ 8 w 1071"/>
                <a:gd name="T7" fmla="*/ 8 h 244"/>
                <a:gd name="T8" fmla="*/ 1063 w 1071"/>
                <a:gd name="T9" fmla="*/ 8 h 244"/>
                <a:gd name="T10" fmla="*/ 1063 w 1071"/>
                <a:gd name="T11" fmla="*/ 240 h 244"/>
                <a:gd name="T12" fmla="*/ 1067 w 1071"/>
                <a:gd name="T13" fmla="*/ 240 h 244"/>
                <a:gd name="T14" fmla="*/ 1067 w 1071"/>
                <a:gd name="T15" fmla="*/ 236 h 244"/>
                <a:gd name="T16" fmla="*/ 1067 w 1071"/>
                <a:gd name="T17" fmla="*/ 240 h 244"/>
                <a:gd name="T18" fmla="*/ 1071 w 1071"/>
                <a:gd name="T19" fmla="*/ 240 h 244"/>
                <a:gd name="T20" fmla="*/ 1071 w 1071"/>
                <a:gd name="T21" fmla="*/ 0 h 244"/>
                <a:gd name="T22" fmla="*/ 0 w 1071"/>
                <a:gd name="T23" fmla="*/ 0 h 244"/>
                <a:gd name="T24" fmla="*/ 0 w 1071"/>
                <a:gd name="T25" fmla="*/ 244 h 244"/>
                <a:gd name="T26" fmla="*/ 1071 w 1071"/>
                <a:gd name="T27" fmla="*/ 244 h 244"/>
                <a:gd name="T28" fmla="*/ 1071 w 1071"/>
                <a:gd name="T29" fmla="*/ 240 h 244"/>
                <a:gd name="T30" fmla="*/ 1067 w 1071"/>
                <a:gd name="T31" fmla="*/ 24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1" h="244">
                  <a:moveTo>
                    <a:pt x="1067" y="240"/>
                  </a:moveTo>
                  <a:lnTo>
                    <a:pt x="1067" y="236"/>
                  </a:lnTo>
                  <a:lnTo>
                    <a:pt x="8" y="236"/>
                  </a:lnTo>
                  <a:lnTo>
                    <a:pt x="8" y="8"/>
                  </a:lnTo>
                  <a:lnTo>
                    <a:pt x="1063" y="8"/>
                  </a:lnTo>
                  <a:lnTo>
                    <a:pt x="1063" y="240"/>
                  </a:lnTo>
                  <a:lnTo>
                    <a:pt x="1067" y="240"/>
                  </a:lnTo>
                  <a:lnTo>
                    <a:pt x="1067" y="236"/>
                  </a:lnTo>
                  <a:lnTo>
                    <a:pt x="1067" y="240"/>
                  </a:lnTo>
                  <a:lnTo>
                    <a:pt x="1071" y="240"/>
                  </a:lnTo>
                  <a:lnTo>
                    <a:pt x="1071" y="0"/>
                  </a:lnTo>
                  <a:lnTo>
                    <a:pt x="0" y="0"/>
                  </a:lnTo>
                  <a:lnTo>
                    <a:pt x="0" y="244"/>
                  </a:lnTo>
                  <a:lnTo>
                    <a:pt x="1071" y="244"/>
                  </a:lnTo>
                  <a:lnTo>
                    <a:pt x="1071" y="240"/>
                  </a:lnTo>
                  <a:lnTo>
                    <a:pt x="1067" y="240"/>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4" name="Rectangle 165">
              <a:extLst>
                <a:ext uri="{FF2B5EF4-FFF2-40B4-BE49-F238E27FC236}">
                  <a16:creationId xmlns:a16="http://schemas.microsoft.com/office/drawing/2014/main" id="{561304C2-DB1A-44F4-82A2-AD8B328A3BA3}"/>
                </a:ext>
                <a:ext uri="{C183D7F6-B498-43B3-948B-1728B52AA6E4}">
                  <adec:decorative xmlns:adec="http://schemas.microsoft.com/office/drawing/2017/decorative" val="1"/>
                </a:ext>
              </a:extLst>
            </p:cNvPr>
            <p:cNvSpPr>
              <a:spLocks noChangeArrowheads="1"/>
            </p:cNvSpPr>
            <p:nvPr/>
          </p:nvSpPr>
          <p:spPr bwMode="auto">
            <a:xfrm>
              <a:off x="6392863" y="8015288"/>
              <a:ext cx="60325" cy="168275"/>
            </a:xfrm>
            <a:prstGeom prst="rect">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5" name="Rectangle 166">
              <a:extLst>
                <a:ext uri="{FF2B5EF4-FFF2-40B4-BE49-F238E27FC236}">
                  <a16:creationId xmlns:a16="http://schemas.microsoft.com/office/drawing/2014/main" id="{06A8A7E9-265A-44EB-870C-0235E048DDB0}"/>
                </a:ext>
                <a:ext uri="{C183D7F6-B498-43B3-948B-1728B52AA6E4}">
                  <adec:decorative xmlns:adec="http://schemas.microsoft.com/office/drawing/2017/decorative" val="1"/>
                </a:ext>
              </a:extLst>
            </p:cNvPr>
            <p:cNvSpPr>
              <a:spLocks noChangeArrowheads="1"/>
            </p:cNvSpPr>
            <p:nvPr/>
          </p:nvSpPr>
          <p:spPr bwMode="auto">
            <a:xfrm>
              <a:off x="4740276" y="7954963"/>
              <a:ext cx="74613"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6" name="Rectangle 167">
              <a:extLst>
                <a:ext uri="{FF2B5EF4-FFF2-40B4-BE49-F238E27FC236}">
                  <a16:creationId xmlns:a16="http://schemas.microsoft.com/office/drawing/2014/main" id="{95AC2B44-DF66-44E3-8140-46B15CBA5DAD}"/>
                </a:ext>
                <a:ext uri="{C183D7F6-B498-43B3-948B-1728B52AA6E4}">
                  <adec:decorative xmlns:adec="http://schemas.microsoft.com/office/drawing/2017/decorative" val="1"/>
                </a:ext>
              </a:extLst>
            </p:cNvPr>
            <p:cNvSpPr>
              <a:spLocks noChangeArrowheads="1"/>
            </p:cNvSpPr>
            <p:nvPr/>
          </p:nvSpPr>
          <p:spPr bwMode="auto">
            <a:xfrm>
              <a:off x="4827588"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7" name="Rectangle 168">
              <a:extLst>
                <a:ext uri="{FF2B5EF4-FFF2-40B4-BE49-F238E27FC236}">
                  <a16:creationId xmlns:a16="http://schemas.microsoft.com/office/drawing/2014/main" id="{AEBFA82A-9A2E-4674-AF69-BA9CA12AC083}"/>
                </a:ext>
                <a:ext uri="{C183D7F6-B498-43B3-948B-1728B52AA6E4}">
                  <adec:decorative xmlns:adec="http://schemas.microsoft.com/office/drawing/2017/decorative" val="1"/>
                </a:ext>
              </a:extLst>
            </p:cNvPr>
            <p:cNvSpPr>
              <a:spLocks noChangeArrowheads="1"/>
            </p:cNvSpPr>
            <p:nvPr/>
          </p:nvSpPr>
          <p:spPr bwMode="auto">
            <a:xfrm>
              <a:off x="4919663"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8" name="Rectangle 169">
              <a:extLst>
                <a:ext uri="{FF2B5EF4-FFF2-40B4-BE49-F238E27FC236}">
                  <a16:creationId xmlns:a16="http://schemas.microsoft.com/office/drawing/2014/main" id="{B7EC482D-2419-4BE9-AD46-F098566B8709}"/>
                </a:ext>
                <a:ext uri="{C183D7F6-B498-43B3-948B-1728B52AA6E4}">
                  <adec:decorative xmlns:adec="http://schemas.microsoft.com/office/drawing/2017/decorative" val="1"/>
                </a:ext>
              </a:extLst>
            </p:cNvPr>
            <p:cNvSpPr>
              <a:spLocks noChangeArrowheads="1"/>
            </p:cNvSpPr>
            <p:nvPr/>
          </p:nvSpPr>
          <p:spPr bwMode="auto">
            <a:xfrm>
              <a:off x="5011738" y="7954963"/>
              <a:ext cx="76200"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9" name="Rectangle 170">
              <a:extLst>
                <a:ext uri="{FF2B5EF4-FFF2-40B4-BE49-F238E27FC236}">
                  <a16:creationId xmlns:a16="http://schemas.microsoft.com/office/drawing/2014/main" id="{50319464-6FF1-466A-A75E-21FBFD12544B}"/>
                </a:ext>
                <a:ext uri="{C183D7F6-B498-43B3-948B-1728B52AA6E4}">
                  <adec:decorative xmlns:adec="http://schemas.microsoft.com/office/drawing/2017/decorative" val="1"/>
                </a:ext>
              </a:extLst>
            </p:cNvPr>
            <p:cNvSpPr>
              <a:spLocks noChangeArrowheads="1"/>
            </p:cNvSpPr>
            <p:nvPr/>
          </p:nvSpPr>
          <p:spPr bwMode="auto">
            <a:xfrm>
              <a:off x="5100638"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0" name="Rectangle 171">
              <a:extLst>
                <a:ext uri="{FF2B5EF4-FFF2-40B4-BE49-F238E27FC236}">
                  <a16:creationId xmlns:a16="http://schemas.microsoft.com/office/drawing/2014/main" id="{655B5163-62A5-4BE4-8927-B9BFD4995AAD}"/>
                </a:ext>
                <a:ext uri="{C183D7F6-B498-43B3-948B-1728B52AA6E4}">
                  <adec:decorative xmlns:adec="http://schemas.microsoft.com/office/drawing/2017/decorative" val="1"/>
                </a:ext>
              </a:extLst>
            </p:cNvPr>
            <p:cNvSpPr>
              <a:spLocks noChangeArrowheads="1"/>
            </p:cNvSpPr>
            <p:nvPr/>
          </p:nvSpPr>
          <p:spPr bwMode="auto">
            <a:xfrm>
              <a:off x="5192713"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1" name="Rectangle 172">
              <a:extLst>
                <a:ext uri="{FF2B5EF4-FFF2-40B4-BE49-F238E27FC236}">
                  <a16:creationId xmlns:a16="http://schemas.microsoft.com/office/drawing/2014/main" id="{702F2A22-DE21-4BA1-A093-83291BE8BBB6}"/>
                </a:ext>
                <a:ext uri="{C183D7F6-B498-43B3-948B-1728B52AA6E4}">
                  <adec:decorative xmlns:adec="http://schemas.microsoft.com/office/drawing/2017/decorative" val="1"/>
                </a:ext>
              </a:extLst>
            </p:cNvPr>
            <p:cNvSpPr>
              <a:spLocks noChangeArrowheads="1"/>
            </p:cNvSpPr>
            <p:nvPr/>
          </p:nvSpPr>
          <p:spPr bwMode="auto">
            <a:xfrm>
              <a:off x="5284788" y="7954963"/>
              <a:ext cx="76200"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2" name="Rectangle 173">
              <a:extLst>
                <a:ext uri="{FF2B5EF4-FFF2-40B4-BE49-F238E27FC236}">
                  <a16:creationId xmlns:a16="http://schemas.microsoft.com/office/drawing/2014/main" id="{123EA688-568C-41A6-B444-14E34DC60E4C}"/>
                </a:ext>
                <a:ext uri="{C183D7F6-B498-43B3-948B-1728B52AA6E4}">
                  <adec:decorative xmlns:adec="http://schemas.microsoft.com/office/drawing/2017/decorative" val="1"/>
                </a:ext>
              </a:extLst>
            </p:cNvPr>
            <p:cNvSpPr>
              <a:spLocks noChangeArrowheads="1"/>
            </p:cNvSpPr>
            <p:nvPr/>
          </p:nvSpPr>
          <p:spPr bwMode="auto">
            <a:xfrm>
              <a:off x="5373688"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3" name="Rectangle 174">
              <a:extLst>
                <a:ext uri="{FF2B5EF4-FFF2-40B4-BE49-F238E27FC236}">
                  <a16:creationId xmlns:a16="http://schemas.microsoft.com/office/drawing/2014/main" id="{2EED4846-B4BF-4739-8B35-865D522DA83A}"/>
                </a:ext>
                <a:ext uri="{C183D7F6-B498-43B3-948B-1728B52AA6E4}">
                  <adec:decorative xmlns:adec="http://schemas.microsoft.com/office/drawing/2017/decorative" val="1"/>
                </a:ext>
              </a:extLst>
            </p:cNvPr>
            <p:cNvSpPr>
              <a:spLocks noChangeArrowheads="1"/>
            </p:cNvSpPr>
            <p:nvPr/>
          </p:nvSpPr>
          <p:spPr bwMode="auto">
            <a:xfrm>
              <a:off x="5465763"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4" name="Rectangle 175">
              <a:extLst>
                <a:ext uri="{FF2B5EF4-FFF2-40B4-BE49-F238E27FC236}">
                  <a16:creationId xmlns:a16="http://schemas.microsoft.com/office/drawing/2014/main" id="{0CD697D3-D934-41AB-9416-3186D5D7AF72}"/>
                </a:ext>
                <a:ext uri="{C183D7F6-B498-43B3-948B-1728B52AA6E4}">
                  <adec:decorative xmlns:adec="http://schemas.microsoft.com/office/drawing/2017/decorative" val="1"/>
                </a:ext>
              </a:extLst>
            </p:cNvPr>
            <p:cNvSpPr>
              <a:spLocks noChangeArrowheads="1"/>
            </p:cNvSpPr>
            <p:nvPr/>
          </p:nvSpPr>
          <p:spPr bwMode="auto">
            <a:xfrm>
              <a:off x="5557838" y="7954963"/>
              <a:ext cx="76200"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5" name="Rectangle 176">
              <a:extLst>
                <a:ext uri="{FF2B5EF4-FFF2-40B4-BE49-F238E27FC236}">
                  <a16:creationId xmlns:a16="http://schemas.microsoft.com/office/drawing/2014/main" id="{C6AFBF39-5700-4375-8717-50B019E6592B}"/>
                </a:ext>
                <a:ext uri="{C183D7F6-B498-43B3-948B-1728B52AA6E4}">
                  <adec:decorative xmlns:adec="http://schemas.microsoft.com/office/drawing/2017/decorative" val="1"/>
                </a:ext>
              </a:extLst>
            </p:cNvPr>
            <p:cNvSpPr>
              <a:spLocks noChangeArrowheads="1"/>
            </p:cNvSpPr>
            <p:nvPr/>
          </p:nvSpPr>
          <p:spPr bwMode="auto">
            <a:xfrm>
              <a:off x="5646738"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6" name="Rectangle 177">
              <a:extLst>
                <a:ext uri="{FF2B5EF4-FFF2-40B4-BE49-F238E27FC236}">
                  <a16:creationId xmlns:a16="http://schemas.microsoft.com/office/drawing/2014/main" id="{4658FAFD-BCB0-42BF-BA05-A4C769B719BD}"/>
                </a:ext>
                <a:ext uri="{C183D7F6-B498-43B3-948B-1728B52AA6E4}">
                  <adec:decorative xmlns:adec="http://schemas.microsoft.com/office/drawing/2017/decorative" val="1"/>
                </a:ext>
              </a:extLst>
            </p:cNvPr>
            <p:cNvSpPr>
              <a:spLocks noChangeArrowheads="1"/>
            </p:cNvSpPr>
            <p:nvPr/>
          </p:nvSpPr>
          <p:spPr bwMode="auto">
            <a:xfrm>
              <a:off x="5738813"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7" name="Rectangle 178">
              <a:extLst>
                <a:ext uri="{FF2B5EF4-FFF2-40B4-BE49-F238E27FC236}">
                  <a16:creationId xmlns:a16="http://schemas.microsoft.com/office/drawing/2014/main" id="{C048F1A2-5796-4738-AC9F-07DFCEEC3FBD}"/>
                </a:ext>
                <a:ext uri="{C183D7F6-B498-43B3-948B-1728B52AA6E4}">
                  <adec:decorative xmlns:adec="http://schemas.microsoft.com/office/drawing/2017/decorative" val="1"/>
                </a:ext>
              </a:extLst>
            </p:cNvPr>
            <p:cNvSpPr>
              <a:spLocks noChangeArrowheads="1"/>
            </p:cNvSpPr>
            <p:nvPr/>
          </p:nvSpPr>
          <p:spPr bwMode="auto">
            <a:xfrm>
              <a:off x="5830888" y="7954963"/>
              <a:ext cx="76200"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8" name="Rectangle 179">
              <a:extLst>
                <a:ext uri="{FF2B5EF4-FFF2-40B4-BE49-F238E27FC236}">
                  <a16:creationId xmlns:a16="http://schemas.microsoft.com/office/drawing/2014/main" id="{CDE99346-07B1-4A21-94B8-67608025852D}"/>
                </a:ext>
                <a:ext uri="{C183D7F6-B498-43B3-948B-1728B52AA6E4}">
                  <adec:decorative xmlns:adec="http://schemas.microsoft.com/office/drawing/2017/decorative" val="1"/>
                </a:ext>
              </a:extLst>
            </p:cNvPr>
            <p:cNvSpPr>
              <a:spLocks noChangeArrowheads="1"/>
            </p:cNvSpPr>
            <p:nvPr/>
          </p:nvSpPr>
          <p:spPr bwMode="auto">
            <a:xfrm>
              <a:off x="5919788" y="7954963"/>
              <a:ext cx="79375" cy="3175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9" name="Rectangle 180">
              <a:extLst>
                <a:ext uri="{FF2B5EF4-FFF2-40B4-BE49-F238E27FC236}">
                  <a16:creationId xmlns:a16="http://schemas.microsoft.com/office/drawing/2014/main" id="{CE52D21E-6FD8-4274-BA6F-CB1C952F2B18}"/>
                </a:ext>
                <a:ext uri="{C183D7F6-B498-43B3-948B-1728B52AA6E4}">
                  <adec:decorative xmlns:adec="http://schemas.microsoft.com/office/drawing/2017/decorative" val="1"/>
                </a:ext>
              </a:extLst>
            </p:cNvPr>
            <p:cNvSpPr>
              <a:spLocks noChangeArrowheads="1"/>
            </p:cNvSpPr>
            <p:nvPr/>
          </p:nvSpPr>
          <p:spPr bwMode="auto">
            <a:xfrm>
              <a:off x="6011863" y="79549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0" name="Rectangle 181">
              <a:extLst>
                <a:ext uri="{FF2B5EF4-FFF2-40B4-BE49-F238E27FC236}">
                  <a16:creationId xmlns:a16="http://schemas.microsoft.com/office/drawing/2014/main" id="{ECC917DC-4A5D-48EE-B396-4D663D565234}"/>
                </a:ext>
                <a:ext uri="{C183D7F6-B498-43B3-948B-1728B52AA6E4}">
                  <adec:decorative xmlns:adec="http://schemas.microsoft.com/office/drawing/2017/decorative" val="1"/>
                </a:ext>
              </a:extLst>
            </p:cNvPr>
            <p:cNvSpPr>
              <a:spLocks noChangeArrowheads="1"/>
            </p:cNvSpPr>
            <p:nvPr/>
          </p:nvSpPr>
          <p:spPr bwMode="auto">
            <a:xfrm>
              <a:off x="6103938" y="7954963"/>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1" name="Rectangle 182">
              <a:extLst>
                <a:ext uri="{FF2B5EF4-FFF2-40B4-BE49-F238E27FC236}">
                  <a16:creationId xmlns:a16="http://schemas.microsoft.com/office/drawing/2014/main" id="{C9E19715-2AC1-4B91-944B-ECC6A65BEFE3}"/>
                </a:ext>
                <a:ext uri="{C183D7F6-B498-43B3-948B-1728B52AA6E4}">
                  <adec:decorative xmlns:adec="http://schemas.microsoft.com/office/drawing/2017/decorative" val="1"/>
                </a:ext>
              </a:extLst>
            </p:cNvPr>
            <p:cNvSpPr>
              <a:spLocks noChangeArrowheads="1"/>
            </p:cNvSpPr>
            <p:nvPr/>
          </p:nvSpPr>
          <p:spPr bwMode="auto">
            <a:xfrm>
              <a:off x="6192838" y="79549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2" name="Rectangle 183">
              <a:extLst>
                <a:ext uri="{FF2B5EF4-FFF2-40B4-BE49-F238E27FC236}">
                  <a16:creationId xmlns:a16="http://schemas.microsoft.com/office/drawing/2014/main" id="{0ECDAA32-D979-4820-AD6C-6B8CF0370F1F}"/>
                </a:ext>
                <a:ext uri="{C183D7F6-B498-43B3-948B-1728B52AA6E4}">
                  <adec:decorative xmlns:adec="http://schemas.microsoft.com/office/drawing/2017/decorative" val="1"/>
                </a:ext>
              </a:extLst>
            </p:cNvPr>
            <p:cNvSpPr>
              <a:spLocks noChangeArrowheads="1"/>
            </p:cNvSpPr>
            <p:nvPr/>
          </p:nvSpPr>
          <p:spPr bwMode="auto">
            <a:xfrm>
              <a:off x="6284913" y="79549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3" name="Freeform 184">
              <a:extLst>
                <a:ext uri="{FF2B5EF4-FFF2-40B4-BE49-F238E27FC236}">
                  <a16:creationId xmlns:a16="http://schemas.microsoft.com/office/drawing/2014/main" id="{8A278C94-D233-4950-9E34-3D24E64A4B11}"/>
                </a:ext>
                <a:ext uri="{C183D7F6-B498-43B3-948B-1728B52AA6E4}">
                  <adec:decorative xmlns:adec="http://schemas.microsoft.com/office/drawing/2017/decorative" val="1"/>
                </a:ext>
              </a:extLst>
            </p:cNvPr>
            <p:cNvSpPr>
              <a:spLocks/>
            </p:cNvSpPr>
            <p:nvPr/>
          </p:nvSpPr>
          <p:spPr bwMode="auto">
            <a:xfrm>
              <a:off x="4702176" y="8377238"/>
              <a:ext cx="1700213" cy="387350"/>
            </a:xfrm>
            <a:custGeom>
              <a:avLst/>
              <a:gdLst>
                <a:gd name="T0" fmla="*/ 1067 w 1071"/>
                <a:gd name="T1" fmla="*/ 240 h 244"/>
                <a:gd name="T2" fmla="*/ 1067 w 1071"/>
                <a:gd name="T3" fmla="*/ 236 h 244"/>
                <a:gd name="T4" fmla="*/ 8 w 1071"/>
                <a:gd name="T5" fmla="*/ 236 h 244"/>
                <a:gd name="T6" fmla="*/ 8 w 1071"/>
                <a:gd name="T7" fmla="*/ 8 h 244"/>
                <a:gd name="T8" fmla="*/ 1063 w 1071"/>
                <a:gd name="T9" fmla="*/ 8 h 244"/>
                <a:gd name="T10" fmla="*/ 1063 w 1071"/>
                <a:gd name="T11" fmla="*/ 240 h 244"/>
                <a:gd name="T12" fmla="*/ 1067 w 1071"/>
                <a:gd name="T13" fmla="*/ 240 h 244"/>
                <a:gd name="T14" fmla="*/ 1067 w 1071"/>
                <a:gd name="T15" fmla="*/ 236 h 244"/>
                <a:gd name="T16" fmla="*/ 1067 w 1071"/>
                <a:gd name="T17" fmla="*/ 240 h 244"/>
                <a:gd name="T18" fmla="*/ 1071 w 1071"/>
                <a:gd name="T19" fmla="*/ 240 h 244"/>
                <a:gd name="T20" fmla="*/ 1071 w 1071"/>
                <a:gd name="T21" fmla="*/ 0 h 244"/>
                <a:gd name="T22" fmla="*/ 0 w 1071"/>
                <a:gd name="T23" fmla="*/ 0 h 244"/>
                <a:gd name="T24" fmla="*/ 0 w 1071"/>
                <a:gd name="T25" fmla="*/ 244 h 244"/>
                <a:gd name="T26" fmla="*/ 1071 w 1071"/>
                <a:gd name="T27" fmla="*/ 244 h 244"/>
                <a:gd name="T28" fmla="*/ 1071 w 1071"/>
                <a:gd name="T29" fmla="*/ 240 h 244"/>
                <a:gd name="T30" fmla="*/ 1067 w 1071"/>
                <a:gd name="T31" fmla="*/ 24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1" h="244">
                  <a:moveTo>
                    <a:pt x="1067" y="240"/>
                  </a:moveTo>
                  <a:lnTo>
                    <a:pt x="1067" y="236"/>
                  </a:lnTo>
                  <a:lnTo>
                    <a:pt x="8" y="236"/>
                  </a:lnTo>
                  <a:lnTo>
                    <a:pt x="8" y="8"/>
                  </a:lnTo>
                  <a:lnTo>
                    <a:pt x="1063" y="8"/>
                  </a:lnTo>
                  <a:lnTo>
                    <a:pt x="1063" y="240"/>
                  </a:lnTo>
                  <a:lnTo>
                    <a:pt x="1067" y="240"/>
                  </a:lnTo>
                  <a:lnTo>
                    <a:pt x="1067" y="236"/>
                  </a:lnTo>
                  <a:lnTo>
                    <a:pt x="1067" y="240"/>
                  </a:lnTo>
                  <a:lnTo>
                    <a:pt x="1071" y="240"/>
                  </a:lnTo>
                  <a:lnTo>
                    <a:pt x="1071" y="0"/>
                  </a:lnTo>
                  <a:lnTo>
                    <a:pt x="0" y="0"/>
                  </a:lnTo>
                  <a:lnTo>
                    <a:pt x="0" y="244"/>
                  </a:lnTo>
                  <a:lnTo>
                    <a:pt x="1071" y="244"/>
                  </a:lnTo>
                  <a:lnTo>
                    <a:pt x="1071" y="240"/>
                  </a:lnTo>
                  <a:lnTo>
                    <a:pt x="1067" y="240"/>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4" name="Rectangle 185">
              <a:extLst>
                <a:ext uri="{FF2B5EF4-FFF2-40B4-BE49-F238E27FC236}">
                  <a16:creationId xmlns:a16="http://schemas.microsoft.com/office/drawing/2014/main" id="{6C238199-DF4A-413F-86CC-217FE8ABD09C}"/>
                </a:ext>
                <a:ext uri="{C183D7F6-B498-43B3-948B-1728B52AA6E4}">
                  <adec:decorative xmlns:adec="http://schemas.microsoft.com/office/drawing/2017/decorative" val="1"/>
                </a:ext>
              </a:extLst>
            </p:cNvPr>
            <p:cNvSpPr>
              <a:spLocks noChangeArrowheads="1"/>
            </p:cNvSpPr>
            <p:nvPr/>
          </p:nvSpPr>
          <p:spPr bwMode="auto">
            <a:xfrm>
              <a:off x="6392863" y="8472488"/>
              <a:ext cx="60325" cy="168275"/>
            </a:xfrm>
            <a:prstGeom prst="rect">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5" name="Rectangle 186">
              <a:extLst>
                <a:ext uri="{FF2B5EF4-FFF2-40B4-BE49-F238E27FC236}">
                  <a16:creationId xmlns:a16="http://schemas.microsoft.com/office/drawing/2014/main" id="{DD4CE638-AF83-4287-874D-CE44AF03A731}"/>
                </a:ext>
                <a:ext uri="{C183D7F6-B498-43B3-948B-1728B52AA6E4}">
                  <adec:decorative xmlns:adec="http://schemas.microsoft.com/office/drawing/2017/decorative" val="1"/>
                </a:ext>
              </a:extLst>
            </p:cNvPr>
            <p:cNvSpPr>
              <a:spLocks noChangeArrowheads="1"/>
            </p:cNvSpPr>
            <p:nvPr/>
          </p:nvSpPr>
          <p:spPr bwMode="auto">
            <a:xfrm>
              <a:off x="4740276" y="8412163"/>
              <a:ext cx="74613"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6" name="Rectangle 187">
              <a:extLst>
                <a:ext uri="{FF2B5EF4-FFF2-40B4-BE49-F238E27FC236}">
                  <a16:creationId xmlns:a16="http://schemas.microsoft.com/office/drawing/2014/main" id="{67178229-A7EE-4D8A-BEDD-C1A5F592C182}"/>
                </a:ext>
                <a:ext uri="{C183D7F6-B498-43B3-948B-1728B52AA6E4}">
                  <adec:decorative xmlns:adec="http://schemas.microsoft.com/office/drawing/2017/decorative" val="1"/>
                </a:ext>
              </a:extLst>
            </p:cNvPr>
            <p:cNvSpPr>
              <a:spLocks noChangeArrowheads="1"/>
            </p:cNvSpPr>
            <p:nvPr/>
          </p:nvSpPr>
          <p:spPr bwMode="auto">
            <a:xfrm>
              <a:off x="4827588"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7" name="Rectangle 188">
              <a:extLst>
                <a:ext uri="{FF2B5EF4-FFF2-40B4-BE49-F238E27FC236}">
                  <a16:creationId xmlns:a16="http://schemas.microsoft.com/office/drawing/2014/main" id="{A2B6223D-ECC6-4A14-AF47-FCE6B037B3F4}"/>
                </a:ext>
                <a:ext uri="{C183D7F6-B498-43B3-948B-1728B52AA6E4}">
                  <adec:decorative xmlns:adec="http://schemas.microsoft.com/office/drawing/2017/decorative" val="1"/>
                </a:ext>
              </a:extLst>
            </p:cNvPr>
            <p:cNvSpPr>
              <a:spLocks noChangeArrowheads="1"/>
            </p:cNvSpPr>
            <p:nvPr/>
          </p:nvSpPr>
          <p:spPr bwMode="auto">
            <a:xfrm>
              <a:off x="4919663"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8" name="Rectangle 189">
              <a:extLst>
                <a:ext uri="{FF2B5EF4-FFF2-40B4-BE49-F238E27FC236}">
                  <a16:creationId xmlns:a16="http://schemas.microsoft.com/office/drawing/2014/main" id="{A3405772-B151-4D17-B41D-427AE13972C9}"/>
                </a:ext>
                <a:ext uri="{C183D7F6-B498-43B3-948B-1728B52AA6E4}">
                  <adec:decorative xmlns:adec="http://schemas.microsoft.com/office/drawing/2017/decorative" val="1"/>
                </a:ext>
              </a:extLst>
            </p:cNvPr>
            <p:cNvSpPr>
              <a:spLocks noChangeArrowheads="1"/>
            </p:cNvSpPr>
            <p:nvPr/>
          </p:nvSpPr>
          <p:spPr bwMode="auto">
            <a:xfrm>
              <a:off x="5011738" y="8412163"/>
              <a:ext cx="76200"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9" name="Rectangle 190">
              <a:extLst>
                <a:ext uri="{FF2B5EF4-FFF2-40B4-BE49-F238E27FC236}">
                  <a16:creationId xmlns:a16="http://schemas.microsoft.com/office/drawing/2014/main" id="{B7A4F99B-9507-43CC-99D6-52DA6E52C5DB}"/>
                </a:ext>
                <a:ext uri="{C183D7F6-B498-43B3-948B-1728B52AA6E4}">
                  <adec:decorative xmlns:adec="http://schemas.microsoft.com/office/drawing/2017/decorative" val="1"/>
                </a:ext>
              </a:extLst>
            </p:cNvPr>
            <p:cNvSpPr>
              <a:spLocks noChangeArrowheads="1"/>
            </p:cNvSpPr>
            <p:nvPr/>
          </p:nvSpPr>
          <p:spPr bwMode="auto">
            <a:xfrm>
              <a:off x="5100638"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0" name="Rectangle 191">
              <a:extLst>
                <a:ext uri="{FF2B5EF4-FFF2-40B4-BE49-F238E27FC236}">
                  <a16:creationId xmlns:a16="http://schemas.microsoft.com/office/drawing/2014/main" id="{16092A1D-5664-4425-85AC-7E9F3C1B8725}"/>
                </a:ext>
                <a:ext uri="{C183D7F6-B498-43B3-948B-1728B52AA6E4}">
                  <adec:decorative xmlns:adec="http://schemas.microsoft.com/office/drawing/2017/decorative" val="1"/>
                </a:ext>
              </a:extLst>
            </p:cNvPr>
            <p:cNvSpPr>
              <a:spLocks noChangeArrowheads="1"/>
            </p:cNvSpPr>
            <p:nvPr/>
          </p:nvSpPr>
          <p:spPr bwMode="auto">
            <a:xfrm>
              <a:off x="5192713"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1" name="Rectangle 192">
              <a:extLst>
                <a:ext uri="{FF2B5EF4-FFF2-40B4-BE49-F238E27FC236}">
                  <a16:creationId xmlns:a16="http://schemas.microsoft.com/office/drawing/2014/main" id="{0049ACA0-7D69-4EA0-AAF9-8D1335F08E72}"/>
                </a:ext>
                <a:ext uri="{C183D7F6-B498-43B3-948B-1728B52AA6E4}">
                  <adec:decorative xmlns:adec="http://schemas.microsoft.com/office/drawing/2017/decorative" val="1"/>
                </a:ext>
              </a:extLst>
            </p:cNvPr>
            <p:cNvSpPr>
              <a:spLocks noChangeArrowheads="1"/>
            </p:cNvSpPr>
            <p:nvPr/>
          </p:nvSpPr>
          <p:spPr bwMode="auto">
            <a:xfrm>
              <a:off x="5284788" y="8412163"/>
              <a:ext cx="76200"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2" name="Rectangle 193">
              <a:extLst>
                <a:ext uri="{FF2B5EF4-FFF2-40B4-BE49-F238E27FC236}">
                  <a16:creationId xmlns:a16="http://schemas.microsoft.com/office/drawing/2014/main" id="{46F202D2-E087-4CBD-AA22-316F27E4F4BB}"/>
                </a:ext>
                <a:ext uri="{C183D7F6-B498-43B3-948B-1728B52AA6E4}">
                  <adec:decorative xmlns:adec="http://schemas.microsoft.com/office/drawing/2017/decorative" val="1"/>
                </a:ext>
              </a:extLst>
            </p:cNvPr>
            <p:cNvSpPr>
              <a:spLocks noChangeArrowheads="1"/>
            </p:cNvSpPr>
            <p:nvPr/>
          </p:nvSpPr>
          <p:spPr bwMode="auto">
            <a:xfrm>
              <a:off x="5373688"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3" name="Rectangle 194">
              <a:extLst>
                <a:ext uri="{FF2B5EF4-FFF2-40B4-BE49-F238E27FC236}">
                  <a16:creationId xmlns:a16="http://schemas.microsoft.com/office/drawing/2014/main" id="{B3389464-1FCF-4252-A47B-C0631C0FB5F6}"/>
                </a:ext>
                <a:ext uri="{C183D7F6-B498-43B3-948B-1728B52AA6E4}">
                  <adec:decorative xmlns:adec="http://schemas.microsoft.com/office/drawing/2017/decorative" val="1"/>
                </a:ext>
              </a:extLst>
            </p:cNvPr>
            <p:cNvSpPr>
              <a:spLocks noChangeArrowheads="1"/>
            </p:cNvSpPr>
            <p:nvPr/>
          </p:nvSpPr>
          <p:spPr bwMode="auto">
            <a:xfrm>
              <a:off x="5465763" y="8412163"/>
              <a:ext cx="79375" cy="31750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4" name="Rectangle 195">
              <a:extLst>
                <a:ext uri="{FF2B5EF4-FFF2-40B4-BE49-F238E27FC236}">
                  <a16:creationId xmlns:a16="http://schemas.microsoft.com/office/drawing/2014/main" id="{8CE744B8-224F-4C94-8A65-0582E2D0C653}"/>
                </a:ext>
                <a:ext uri="{C183D7F6-B498-43B3-948B-1728B52AA6E4}">
                  <adec:decorative xmlns:adec="http://schemas.microsoft.com/office/drawing/2017/decorative" val="1"/>
                </a:ext>
              </a:extLst>
            </p:cNvPr>
            <p:cNvSpPr>
              <a:spLocks noChangeArrowheads="1"/>
            </p:cNvSpPr>
            <p:nvPr/>
          </p:nvSpPr>
          <p:spPr bwMode="auto">
            <a:xfrm>
              <a:off x="5557838" y="8412163"/>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5" name="Rectangle 196">
              <a:extLst>
                <a:ext uri="{FF2B5EF4-FFF2-40B4-BE49-F238E27FC236}">
                  <a16:creationId xmlns:a16="http://schemas.microsoft.com/office/drawing/2014/main" id="{DE898CE3-F39C-4DFC-BC74-52C1F4666EEB}"/>
                </a:ext>
                <a:ext uri="{C183D7F6-B498-43B3-948B-1728B52AA6E4}">
                  <adec:decorative xmlns:adec="http://schemas.microsoft.com/office/drawing/2017/decorative" val="1"/>
                </a:ext>
              </a:extLst>
            </p:cNvPr>
            <p:cNvSpPr>
              <a:spLocks noChangeArrowheads="1"/>
            </p:cNvSpPr>
            <p:nvPr/>
          </p:nvSpPr>
          <p:spPr bwMode="auto">
            <a:xfrm>
              <a:off x="5646738"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6" name="Rectangle 197">
              <a:extLst>
                <a:ext uri="{FF2B5EF4-FFF2-40B4-BE49-F238E27FC236}">
                  <a16:creationId xmlns:a16="http://schemas.microsoft.com/office/drawing/2014/main" id="{9854F30A-B226-4863-B054-2FD7A3EF860B}"/>
                </a:ext>
                <a:ext uri="{C183D7F6-B498-43B3-948B-1728B52AA6E4}">
                  <adec:decorative xmlns:adec="http://schemas.microsoft.com/office/drawing/2017/decorative" val="1"/>
                </a:ext>
              </a:extLst>
            </p:cNvPr>
            <p:cNvSpPr>
              <a:spLocks noChangeArrowheads="1"/>
            </p:cNvSpPr>
            <p:nvPr/>
          </p:nvSpPr>
          <p:spPr bwMode="auto">
            <a:xfrm>
              <a:off x="5738813"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7" name="Rectangle 198">
              <a:extLst>
                <a:ext uri="{FF2B5EF4-FFF2-40B4-BE49-F238E27FC236}">
                  <a16:creationId xmlns:a16="http://schemas.microsoft.com/office/drawing/2014/main" id="{0F211CD7-C8A4-4705-9716-1AD2EE91FD68}"/>
                </a:ext>
                <a:ext uri="{C183D7F6-B498-43B3-948B-1728B52AA6E4}">
                  <adec:decorative xmlns:adec="http://schemas.microsoft.com/office/drawing/2017/decorative" val="1"/>
                </a:ext>
              </a:extLst>
            </p:cNvPr>
            <p:cNvSpPr>
              <a:spLocks noChangeArrowheads="1"/>
            </p:cNvSpPr>
            <p:nvPr/>
          </p:nvSpPr>
          <p:spPr bwMode="auto">
            <a:xfrm>
              <a:off x="5830888" y="8412163"/>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8" name="Rectangle 199">
              <a:extLst>
                <a:ext uri="{FF2B5EF4-FFF2-40B4-BE49-F238E27FC236}">
                  <a16:creationId xmlns:a16="http://schemas.microsoft.com/office/drawing/2014/main" id="{81DAA8BB-31A5-48EB-8ADE-8FB4D8FE76DC}"/>
                </a:ext>
                <a:ext uri="{C183D7F6-B498-43B3-948B-1728B52AA6E4}">
                  <adec:decorative xmlns:adec="http://schemas.microsoft.com/office/drawing/2017/decorative" val="1"/>
                </a:ext>
              </a:extLst>
            </p:cNvPr>
            <p:cNvSpPr>
              <a:spLocks noChangeArrowheads="1"/>
            </p:cNvSpPr>
            <p:nvPr/>
          </p:nvSpPr>
          <p:spPr bwMode="auto">
            <a:xfrm>
              <a:off x="5919788"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9" name="Rectangle 200">
              <a:extLst>
                <a:ext uri="{FF2B5EF4-FFF2-40B4-BE49-F238E27FC236}">
                  <a16:creationId xmlns:a16="http://schemas.microsoft.com/office/drawing/2014/main" id="{8AC6DEEE-7D6B-4175-A304-DA5F4194A612}"/>
                </a:ext>
                <a:ext uri="{C183D7F6-B498-43B3-948B-1728B52AA6E4}">
                  <adec:decorative xmlns:adec="http://schemas.microsoft.com/office/drawing/2017/decorative" val="1"/>
                </a:ext>
              </a:extLst>
            </p:cNvPr>
            <p:cNvSpPr>
              <a:spLocks noChangeArrowheads="1"/>
            </p:cNvSpPr>
            <p:nvPr/>
          </p:nvSpPr>
          <p:spPr bwMode="auto">
            <a:xfrm>
              <a:off x="6011863"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0" name="Rectangle 201">
              <a:extLst>
                <a:ext uri="{FF2B5EF4-FFF2-40B4-BE49-F238E27FC236}">
                  <a16:creationId xmlns:a16="http://schemas.microsoft.com/office/drawing/2014/main" id="{1BB06CEF-3544-4D4E-B062-EE5FF0E3D139}"/>
                </a:ext>
                <a:ext uri="{C183D7F6-B498-43B3-948B-1728B52AA6E4}">
                  <adec:decorative xmlns:adec="http://schemas.microsoft.com/office/drawing/2017/decorative" val="1"/>
                </a:ext>
              </a:extLst>
            </p:cNvPr>
            <p:cNvSpPr>
              <a:spLocks noChangeArrowheads="1"/>
            </p:cNvSpPr>
            <p:nvPr/>
          </p:nvSpPr>
          <p:spPr bwMode="auto">
            <a:xfrm>
              <a:off x="6103938" y="8412163"/>
              <a:ext cx="76200"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1" name="Rectangle 202">
              <a:extLst>
                <a:ext uri="{FF2B5EF4-FFF2-40B4-BE49-F238E27FC236}">
                  <a16:creationId xmlns:a16="http://schemas.microsoft.com/office/drawing/2014/main" id="{F091305E-C47D-4814-BDF9-9D4526A722E6}"/>
                </a:ext>
                <a:ext uri="{C183D7F6-B498-43B3-948B-1728B52AA6E4}">
                  <adec:decorative xmlns:adec="http://schemas.microsoft.com/office/drawing/2017/decorative" val="1"/>
                </a:ext>
              </a:extLst>
            </p:cNvPr>
            <p:cNvSpPr>
              <a:spLocks noChangeArrowheads="1"/>
            </p:cNvSpPr>
            <p:nvPr/>
          </p:nvSpPr>
          <p:spPr bwMode="auto">
            <a:xfrm>
              <a:off x="6192838"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2" name="Rectangle 203">
              <a:extLst>
                <a:ext uri="{FF2B5EF4-FFF2-40B4-BE49-F238E27FC236}">
                  <a16:creationId xmlns:a16="http://schemas.microsoft.com/office/drawing/2014/main" id="{5CFD74D2-2B59-4FCE-9E25-089FD1B1BD5F}"/>
                </a:ext>
                <a:ext uri="{C183D7F6-B498-43B3-948B-1728B52AA6E4}">
                  <adec:decorative xmlns:adec="http://schemas.microsoft.com/office/drawing/2017/decorative" val="1"/>
                </a:ext>
              </a:extLst>
            </p:cNvPr>
            <p:cNvSpPr>
              <a:spLocks noChangeArrowheads="1"/>
            </p:cNvSpPr>
            <p:nvPr/>
          </p:nvSpPr>
          <p:spPr bwMode="auto">
            <a:xfrm>
              <a:off x="6284913" y="8412163"/>
              <a:ext cx="79375" cy="317500"/>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6" name="Freeform 268">
              <a:extLst>
                <a:ext uri="{FF2B5EF4-FFF2-40B4-BE49-F238E27FC236}">
                  <a16:creationId xmlns:a16="http://schemas.microsoft.com/office/drawing/2014/main" id="{D892DD88-20BF-4616-8721-AF535B222C8C}"/>
                </a:ext>
                <a:ext uri="{C183D7F6-B498-43B3-948B-1728B52AA6E4}">
                  <adec:decorative xmlns:adec="http://schemas.microsoft.com/office/drawing/2017/decorative" val="1"/>
                </a:ext>
              </a:extLst>
            </p:cNvPr>
            <p:cNvSpPr>
              <a:spLocks/>
            </p:cNvSpPr>
            <p:nvPr/>
          </p:nvSpPr>
          <p:spPr bwMode="auto">
            <a:xfrm>
              <a:off x="4346576" y="7350126"/>
              <a:ext cx="0" cy="92075"/>
            </a:xfrm>
            <a:custGeom>
              <a:avLst/>
              <a:gdLst>
                <a:gd name="T0" fmla="*/ 0 h 58"/>
                <a:gd name="T1" fmla="*/ 0 h 58"/>
                <a:gd name="T2" fmla="*/ 0 h 58"/>
                <a:gd name="T3" fmla="*/ 58 h 58"/>
                <a:gd name="T4" fmla="*/ 58 h 58"/>
                <a:gd name="T5" fmla="*/ 0 h 58"/>
              </a:gdLst>
              <a:ahLst/>
              <a:cxnLst>
                <a:cxn ang="0">
                  <a:pos x="0" y="T0"/>
                </a:cxn>
                <a:cxn ang="0">
                  <a:pos x="0" y="T1"/>
                </a:cxn>
                <a:cxn ang="0">
                  <a:pos x="0" y="T2"/>
                </a:cxn>
                <a:cxn ang="0">
                  <a:pos x="0" y="T3"/>
                </a:cxn>
                <a:cxn ang="0">
                  <a:pos x="0" y="T4"/>
                </a:cxn>
                <a:cxn ang="0">
                  <a:pos x="0" y="T5"/>
                </a:cxn>
              </a:cxnLst>
              <a:rect l="0" t="0" r="r" b="b"/>
              <a:pathLst>
                <a:path h="58">
                  <a:moveTo>
                    <a:pt x="0" y="0"/>
                  </a:moveTo>
                  <a:lnTo>
                    <a:pt x="0" y="0"/>
                  </a:lnTo>
                  <a:lnTo>
                    <a:pt x="0" y="0"/>
                  </a:lnTo>
                  <a:lnTo>
                    <a:pt x="0" y="58"/>
                  </a:lnTo>
                  <a:lnTo>
                    <a:pt x="0" y="58"/>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7" name="Freeform 269">
              <a:extLst>
                <a:ext uri="{FF2B5EF4-FFF2-40B4-BE49-F238E27FC236}">
                  <a16:creationId xmlns:a16="http://schemas.microsoft.com/office/drawing/2014/main" id="{E4C4F83A-6CA1-44EB-A8F7-AFAE12B164A7}"/>
                </a:ext>
                <a:ext uri="{C183D7F6-B498-43B3-948B-1728B52AA6E4}">
                  <adec:decorative xmlns:adec="http://schemas.microsoft.com/office/drawing/2017/decorative" val="1"/>
                </a:ext>
              </a:extLst>
            </p:cNvPr>
            <p:cNvSpPr>
              <a:spLocks/>
            </p:cNvSpPr>
            <p:nvPr/>
          </p:nvSpPr>
          <p:spPr bwMode="auto">
            <a:xfrm>
              <a:off x="4346576" y="7350126"/>
              <a:ext cx="0" cy="92075"/>
            </a:xfrm>
            <a:custGeom>
              <a:avLst/>
              <a:gdLst>
                <a:gd name="T0" fmla="*/ 0 h 58"/>
                <a:gd name="T1" fmla="*/ 0 h 58"/>
                <a:gd name="T2" fmla="*/ 0 h 58"/>
                <a:gd name="T3" fmla="*/ 58 h 58"/>
                <a:gd name="T4" fmla="*/ 58 h 58"/>
                <a:gd name="T5" fmla="*/ 0 h 58"/>
              </a:gdLst>
              <a:ahLst/>
              <a:cxnLst>
                <a:cxn ang="0">
                  <a:pos x="0" y="T0"/>
                </a:cxn>
                <a:cxn ang="0">
                  <a:pos x="0" y="T1"/>
                </a:cxn>
                <a:cxn ang="0">
                  <a:pos x="0" y="T2"/>
                </a:cxn>
                <a:cxn ang="0">
                  <a:pos x="0" y="T3"/>
                </a:cxn>
                <a:cxn ang="0">
                  <a:pos x="0" y="T4"/>
                </a:cxn>
                <a:cxn ang="0">
                  <a:pos x="0" y="T5"/>
                </a:cxn>
              </a:cxnLst>
              <a:rect l="0" t="0" r="r" b="b"/>
              <a:pathLst>
                <a:path h="58">
                  <a:moveTo>
                    <a:pt x="0" y="0"/>
                  </a:moveTo>
                  <a:lnTo>
                    <a:pt x="0" y="0"/>
                  </a:lnTo>
                  <a:lnTo>
                    <a:pt x="0" y="0"/>
                  </a:lnTo>
                  <a:lnTo>
                    <a:pt x="0" y="58"/>
                  </a:lnTo>
                  <a:lnTo>
                    <a:pt x="0" y="5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
        <p:nvSpPr>
          <p:cNvPr id="288" name="Title 287" hidden="1">
            <a:extLst>
              <a:ext uri="{FF2B5EF4-FFF2-40B4-BE49-F238E27FC236}">
                <a16:creationId xmlns:a16="http://schemas.microsoft.com/office/drawing/2014/main" id="{8FBED74C-B599-4B68-959D-35885F72EC07}"/>
              </a:ext>
            </a:extLst>
          </p:cNvPr>
          <p:cNvSpPr>
            <a:spLocks noGrp="1"/>
          </p:cNvSpPr>
          <p:nvPr>
            <p:ph type="title"/>
          </p:nvPr>
        </p:nvSpPr>
        <p:spPr/>
        <p:txBody>
          <a:bodyPr/>
          <a:lstStyle/>
          <a:p>
            <a:r>
              <a:rPr lang="en-US" dirty="0"/>
              <a:t>Slide 2</a:t>
            </a:r>
          </a:p>
        </p:txBody>
      </p:sp>
      <p:sp>
        <p:nvSpPr>
          <p:cNvPr id="289" name="Text Placeholder 288" hidden="1">
            <a:extLst>
              <a:ext uri="{FF2B5EF4-FFF2-40B4-BE49-F238E27FC236}">
                <a16:creationId xmlns:a16="http://schemas.microsoft.com/office/drawing/2014/main" id="{D5DC8626-B20D-4934-98CF-F6909E71AE5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2912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 name="Group 246" descr="layered square discs">
            <a:extLst>
              <a:ext uri="{FF2B5EF4-FFF2-40B4-BE49-F238E27FC236}">
                <a16:creationId xmlns:a16="http://schemas.microsoft.com/office/drawing/2014/main" id="{2922FCAA-4D1A-4185-9A26-6120340CC0A6}"/>
              </a:ext>
            </a:extLst>
          </p:cNvPr>
          <p:cNvGrpSpPr/>
          <p:nvPr/>
        </p:nvGrpSpPr>
        <p:grpSpPr>
          <a:xfrm>
            <a:off x="3835797" y="423863"/>
            <a:ext cx="1295400" cy="1197769"/>
            <a:chOff x="417513" y="565150"/>
            <a:chExt cx="1727200" cy="1597025"/>
          </a:xfrm>
        </p:grpSpPr>
        <p:sp>
          <p:nvSpPr>
            <p:cNvPr id="39" name="Freeform 39">
              <a:extLst>
                <a:ext uri="{FF2B5EF4-FFF2-40B4-BE49-F238E27FC236}">
                  <a16:creationId xmlns:a16="http://schemas.microsoft.com/office/drawing/2014/main" id="{EA879C3E-93D3-4B7C-812B-CD11C3BF3FC0}"/>
                </a:ext>
                <a:ext uri="{C183D7F6-B498-43B3-948B-1728B52AA6E4}">
                  <adec:decorative xmlns:adec="http://schemas.microsoft.com/office/drawing/2017/decorative" val="1"/>
                </a:ext>
              </a:extLst>
            </p:cNvPr>
            <p:cNvSpPr>
              <a:spLocks/>
            </p:cNvSpPr>
            <p:nvPr/>
          </p:nvSpPr>
          <p:spPr bwMode="auto">
            <a:xfrm>
              <a:off x="417513" y="1327150"/>
              <a:ext cx="1727200" cy="790575"/>
            </a:xfrm>
            <a:custGeom>
              <a:avLst/>
              <a:gdLst>
                <a:gd name="T0" fmla="*/ 544 w 1088"/>
                <a:gd name="T1" fmla="*/ 498 h 498"/>
                <a:gd name="T2" fmla="*/ 0 w 1088"/>
                <a:gd name="T3" fmla="*/ 250 h 498"/>
                <a:gd name="T4" fmla="*/ 544 w 1088"/>
                <a:gd name="T5" fmla="*/ 0 h 498"/>
                <a:gd name="T6" fmla="*/ 1088 w 1088"/>
                <a:gd name="T7" fmla="*/ 250 h 498"/>
                <a:gd name="T8" fmla="*/ 544 w 1088"/>
                <a:gd name="T9" fmla="*/ 498 h 498"/>
              </a:gdLst>
              <a:ahLst/>
              <a:cxnLst>
                <a:cxn ang="0">
                  <a:pos x="T0" y="T1"/>
                </a:cxn>
                <a:cxn ang="0">
                  <a:pos x="T2" y="T3"/>
                </a:cxn>
                <a:cxn ang="0">
                  <a:pos x="T4" y="T5"/>
                </a:cxn>
                <a:cxn ang="0">
                  <a:pos x="T6" y="T7"/>
                </a:cxn>
                <a:cxn ang="0">
                  <a:pos x="T8" y="T9"/>
                </a:cxn>
              </a:cxnLst>
              <a:rect l="0" t="0" r="r" b="b"/>
              <a:pathLst>
                <a:path w="1088" h="498">
                  <a:moveTo>
                    <a:pt x="544" y="498"/>
                  </a:moveTo>
                  <a:lnTo>
                    <a:pt x="0" y="250"/>
                  </a:lnTo>
                  <a:lnTo>
                    <a:pt x="544" y="0"/>
                  </a:lnTo>
                  <a:lnTo>
                    <a:pt x="1088" y="250"/>
                  </a:lnTo>
                  <a:lnTo>
                    <a:pt x="544" y="498"/>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0" name="Freeform 40">
              <a:extLst>
                <a:ext uri="{FF2B5EF4-FFF2-40B4-BE49-F238E27FC236}">
                  <a16:creationId xmlns:a16="http://schemas.microsoft.com/office/drawing/2014/main" id="{7DBC66A0-7CE5-46A3-BBE6-049DC4A09855}"/>
                </a:ext>
                <a:ext uri="{C183D7F6-B498-43B3-948B-1728B52AA6E4}">
                  <adec:decorative xmlns:adec="http://schemas.microsoft.com/office/drawing/2017/decorative" val="1"/>
                </a:ext>
              </a:extLst>
            </p:cNvPr>
            <p:cNvSpPr>
              <a:spLocks/>
            </p:cNvSpPr>
            <p:nvPr/>
          </p:nvSpPr>
          <p:spPr bwMode="auto">
            <a:xfrm>
              <a:off x="417513" y="1724025"/>
              <a:ext cx="863600" cy="438150"/>
            </a:xfrm>
            <a:custGeom>
              <a:avLst/>
              <a:gdLst>
                <a:gd name="T0" fmla="*/ 0 w 544"/>
                <a:gd name="T1" fmla="*/ 0 h 276"/>
                <a:gd name="T2" fmla="*/ 544 w 544"/>
                <a:gd name="T3" fmla="*/ 248 h 276"/>
                <a:gd name="T4" fmla="*/ 544 w 544"/>
                <a:gd name="T5" fmla="*/ 276 h 276"/>
                <a:gd name="T6" fmla="*/ 0 w 544"/>
                <a:gd name="T7" fmla="*/ 26 h 276"/>
                <a:gd name="T8" fmla="*/ 0 w 544"/>
                <a:gd name="T9" fmla="*/ 0 h 276"/>
              </a:gdLst>
              <a:ahLst/>
              <a:cxnLst>
                <a:cxn ang="0">
                  <a:pos x="T0" y="T1"/>
                </a:cxn>
                <a:cxn ang="0">
                  <a:pos x="T2" y="T3"/>
                </a:cxn>
                <a:cxn ang="0">
                  <a:pos x="T4" y="T5"/>
                </a:cxn>
                <a:cxn ang="0">
                  <a:pos x="T6" y="T7"/>
                </a:cxn>
                <a:cxn ang="0">
                  <a:pos x="T8" y="T9"/>
                </a:cxn>
              </a:cxnLst>
              <a:rect l="0" t="0" r="r" b="b"/>
              <a:pathLst>
                <a:path w="544" h="276">
                  <a:moveTo>
                    <a:pt x="0" y="0"/>
                  </a:moveTo>
                  <a:lnTo>
                    <a:pt x="544" y="248"/>
                  </a:lnTo>
                  <a:lnTo>
                    <a:pt x="544" y="276"/>
                  </a:lnTo>
                  <a:lnTo>
                    <a:pt x="0" y="26"/>
                  </a:lnTo>
                  <a:lnTo>
                    <a:pt x="0" y="0"/>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1" name="Freeform 41">
              <a:extLst>
                <a:ext uri="{FF2B5EF4-FFF2-40B4-BE49-F238E27FC236}">
                  <a16:creationId xmlns:a16="http://schemas.microsoft.com/office/drawing/2014/main" id="{AB56A12D-C411-4AA7-81CE-0A64AEF32437}"/>
                </a:ext>
                <a:ext uri="{C183D7F6-B498-43B3-948B-1728B52AA6E4}">
                  <adec:decorative xmlns:adec="http://schemas.microsoft.com/office/drawing/2017/decorative" val="1"/>
                </a:ext>
              </a:extLst>
            </p:cNvPr>
            <p:cNvSpPr>
              <a:spLocks/>
            </p:cNvSpPr>
            <p:nvPr/>
          </p:nvSpPr>
          <p:spPr bwMode="auto">
            <a:xfrm>
              <a:off x="1281113" y="1724025"/>
              <a:ext cx="863600" cy="438150"/>
            </a:xfrm>
            <a:custGeom>
              <a:avLst/>
              <a:gdLst>
                <a:gd name="T0" fmla="*/ 544 w 544"/>
                <a:gd name="T1" fmla="*/ 26 h 276"/>
                <a:gd name="T2" fmla="*/ 0 w 544"/>
                <a:gd name="T3" fmla="*/ 276 h 276"/>
                <a:gd name="T4" fmla="*/ 0 w 544"/>
                <a:gd name="T5" fmla="*/ 248 h 276"/>
                <a:gd name="T6" fmla="*/ 544 w 544"/>
                <a:gd name="T7" fmla="*/ 0 h 276"/>
                <a:gd name="T8" fmla="*/ 544 w 544"/>
                <a:gd name="T9" fmla="*/ 26 h 276"/>
              </a:gdLst>
              <a:ahLst/>
              <a:cxnLst>
                <a:cxn ang="0">
                  <a:pos x="T0" y="T1"/>
                </a:cxn>
                <a:cxn ang="0">
                  <a:pos x="T2" y="T3"/>
                </a:cxn>
                <a:cxn ang="0">
                  <a:pos x="T4" y="T5"/>
                </a:cxn>
                <a:cxn ang="0">
                  <a:pos x="T6" y="T7"/>
                </a:cxn>
                <a:cxn ang="0">
                  <a:pos x="T8" y="T9"/>
                </a:cxn>
              </a:cxnLst>
              <a:rect l="0" t="0" r="r" b="b"/>
              <a:pathLst>
                <a:path w="544" h="276">
                  <a:moveTo>
                    <a:pt x="544" y="26"/>
                  </a:moveTo>
                  <a:lnTo>
                    <a:pt x="0" y="276"/>
                  </a:lnTo>
                  <a:lnTo>
                    <a:pt x="0" y="248"/>
                  </a:lnTo>
                  <a:lnTo>
                    <a:pt x="544" y="0"/>
                  </a:lnTo>
                  <a:lnTo>
                    <a:pt x="544" y="26"/>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2" name="Freeform 42">
              <a:extLst>
                <a:ext uri="{FF2B5EF4-FFF2-40B4-BE49-F238E27FC236}">
                  <a16:creationId xmlns:a16="http://schemas.microsoft.com/office/drawing/2014/main" id="{B4B3BAD3-3FBB-4D45-8519-4ED473E4827A}"/>
                </a:ext>
                <a:ext uri="{C183D7F6-B498-43B3-948B-1728B52AA6E4}">
                  <adec:decorative xmlns:adec="http://schemas.microsoft.com/office/drawing/2017/decorative" val="1"/>
                </a:ext>
              </a:extLst>
            </p:cNvPr>
            <p:cNvSpPr>
              <a:spLocks/>
            </p:cNvSpPr>
            <p:nvPr/>
          </p:nvSpPr>
          <p:spPr bwMode="auto">
            <a:xfrm>
              <a:off x="417513" y="1073150"/>
              <a:ext cx="1727200" cy="790575"/>
            </a:xfrm>
            <a:custGeom>
              <a:avLst/>
              <a:gdLst>
                <a:gd name="T0" fmla="*/ 544 w 1088"/>
                <a:gd name="T1" fmla="*/ 498 h 498"/>
                <a:gd name="T2" fmla="*/ 0 w 1088"/>
                <a:gd name="T3" fmla="*/ 250 h 498"/>
                <a:gd name="T4" fmla="*/ 544 w 1088"/>
                <a:gd name="T5" fmla="*/ 0 h 498"/>
                <a:gd name="T6" fmla="*/ 1088 w 1088"/>
                <a:gd name="T7" fmla="*/ 250 h 498"/>
                <a:gd name="T8" fmla="*/ 544 w 1088"/>
                <a:gd name="T9" fmla="*/ 498 h 498"/>
              </a:gdLst>
              <a:ahLst/>
              <a:cxnLst>
                <a:cxn ang="0">
                  <a:pos x="T0" y="T1"/>
                </a:cxn>
                <a:cxn ang="0">
                  <a:pos x="T2" y="T3"/>
                </a:cxn>
                <a:cxn ang="0">
                  <a:pos x="T4" y="T5"/>
                </a:cxn>
                <a:cxn ang="0">
                  <a:pos x="T6" y="T7"/>
                </a:cxn>
                <a:cxn ang="0">
                  <a:pos x="T8" y="T9"/>
                </a:cxn>
              </a:cxnLst>
              <a:rect l="0" t="0" r="r" b="b"/>
              <a:pathLst>
                <a:path w="1088" h="498">
                  <a:moveTo>
                    <a:pt x="544" y="498"/>
                  </a:moveTo>
                  <a:lnTo>
                    <a:pt x="0" y="250"/>
                  </a:lnTo>
                  <a:lnTo>
                    <a:pt x="544" y="0"/>
                  </a:lnTo>
                  <a:lnTo>
                    <a:pt x="1088" y="250"/>
                  </a:lnTo>
                  <a:lnTo>
                    <a:pt x="544" y="49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3" name="Freeform 43">
              <a:extLst>
                <a:ext uri="{FF2B5EF4-FFF2-40B4-BE49-F238E27FC236}">
                  <a16:creationId xmlns:a16="http://schemas.microsoft.com/office/drawing/2014/main" id="{6B6B81DB-0D02-4A3F-A637-369F7CFB137B}"/>
                </a:ext>
                <a:ext uri="{C183D7F6-B498-43B3-948B-1728B52AA6E4}">
                  <adec:decorative xmlns:adec="http://schemas.microsoft.com/office/drawing/2017/decorative" val="1"/>
                </a:ext>
              </a:extLst>
            </p:cNvPr>
            <p:cNvSpPr>
              <a:spLocks/>
            </p:cNvSpPr>
            <p:nvPr/>
          </p:nvSpPr>
          <p:spPr bwMode="auto">
            <a:xfrm>
              <a:off x="417513" y="1470025"/>
              <a:ext cx="863600" cy="434975"/>
            </a:xfrm>
            <a:custGeom>
              <a:avLst/>
              <a:gdLst>
                <a:gd name="T0" fmla="*/ 0 w 544"/>
                <a:gd name="T1" fmla="*/ 0 h 274"/>
                <a:gd name="T2" fmla="*/ 544 w 544"/>
                <a:gd name="T3" fmla="*/ 248 h 274"/>
                <a:gd name="T4" fmla="*/ 544 w 544"/>
                <a:gd name="T5" fmla="*/ 274 h 274"/>
                <a:gd name="T6" fmla="*/ 0 w 544"/>
                <a:gd name="T7" fmla="*/ 26 h 274"/>
                <a:gd name="T8" fmla="*/ 0 w 544"/>
                <a:gd name="T9" fmla="*/ 0 h 274"/>
              </a:gdLst>
              <a:ahLst/>
              <a:cxnLst>
                <a:cxn ang="0">
                  <a:pos x="T0" y="T1"/>
                </a:cxn>
                <a:cxn ang="0">
                  <a:pos x="T2" y="T3"/>
                </a:cxn>
                <a:cxn ang="0">
                  <a:pos x="T4" y="T5"/>
                </a:cxn>
                <a:cxn ang="0">
                  <a:pos x="T6" y="T7"/>
                </a:cxn>
                <a:cxn ang="0">
                  <a:pos x="T8" y="T9"/>
                </a:cxn>
              </a:cxnLst>
              <a:rect l="0" t="0" r="r" b="b"/>
              <a:pathLst>
                <a:path w="544" h="274">
                  <a:moveTo>
                    <a:pt x="0" y="0"/>
                  </a:moveTo>
                  <a:lnTo>
                    <a:pt x="544" y="248"/>
                  </a:lnTo>
                  <a:lnTo>
                    <a:pt x="544" y="274"/>
                  </a:lnTo>
                  <a:lnTo>
                    <a:pt x="0" y="26"/>
                  </a:lnTo>
                  <a:lnTo>
                    <a:pt x="0" y="0"/>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4" name="Freeform 44">
              <a:extLst>
                <a:ext uri="{FF2B5EF4-FFF2-40B4-BE49-F238E27FC236}">
                  <a16:creationId xmlns:a16="http://schemas.microsoft.com/office/drawing/2014/main" id="{0E020601-DC42-4017-8AF7-B65FC1487BA6}"/>
                </a:ext>
                <a:ext uri="{C183D7F6-B498-43B3-948B-1728B52AA6E4}">
                  <adec:decorative xmlns:adec="http://schemas.microsoft.com/office/drawing/2017/decorative" val="1"/>
                </a:ext>
              </a:extLst>
            </p:cNvPr>
            <p:cNvSpPr>
              <a:spLocks/>
            </p:cNvSpPr>
            <p:nvPr/>
          </p:nvSpPr>
          <p:spPr bwMode="auto">
            <a:xfrm>
              <a:off x="1281113" y="1470025"/>
              <a:ext cx="863600" cy="434975"/>
            </a:xfrm>
            <a:custGeom>
              <a:avLst/>
              <a:gdLst>
                <a:gd name="T0" fmla="*/ 544 w 544"/>
                <a:gd name="T1" fmla="*/ 26 h 274"/>
                <a:gd name="T2" fmla="*/ 0 w 544"/>
                <a:gd name="T3" fmla="*/ 274 h 274"/>
                <a:gd name="T4" fmla="*/ 0 w 544"/>
                <a:gd name="T5" fmla="*/ 248 h 274"/>
                <a:gd name="T6" fmla="*/ 544 w 544"/>
                <a:gd name="T7" fmla="*/ 0 h 274"/>
                <a:gd name="T8" fmla="*/ 544 w 544"/>
                <a:gd name="T9" fmla="*/ 26 h 274"/>
              </a:gdLst>
              <a:ahLst/>
              <a:cxnLst>
                <a:cxn ang="0">
                  <a:pos x="T0" y="T1"/>
                </a:cxn>
                <a:cxn ang="0">
                  <a:pos x="T2" y="T3"/>
                </a:cxn>
                <a:cxn ang="0">
                  <a:pos x="T4" y="T5"/>
                </a:cxn>
                <a:cxn ang="0">
                  <a:pos x="T6" y="T7"/>
                </a:cxn>
                <a:cxn ang="0">
                  <a:pos x="T8" y="T9"/>
                </a:cxn>
              </a:cxnLst>
              <a:rect l="0" t="0" r="r" b="b"/>
              <a:pathLst>
                <a:path w="544" h="274">
                  <a:moveTo>
                    <a:pt x="544" y="26"/>
                  </a:moveTo>
                  <a:lnTo>
                    <a:pt x="0" y="274"/>
                  </a:lnTo>
                  <a:lnTo>
                    <a:pt x="0" y="248"/>
                  </a:lnTo>
                  <a:lnTo>
                    <a:pt x="544" y="0"/>
                  </a:lnTo>
                  <a:lnTo>
                    <a:pt x="544" y="26"/>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5" name="Freeform 45">
              <a:extLst>
                <a:ext uri="{FF2B5EF4-FFF2-40B4-BE49-F238E27FC236}">
                  <a16:creationId xmlns:a16="http://schemas.microsoft.com/office/drawing/2014/main" id="{85424703-7C31-47BB-9D01-7FFC0F0EB43E}"/>
                </a:ext>
                <a:ext uri="{C183D7F6-B498-43B3-948B-1728B52AA6E4}">
                  <adec:decorative xmlns:adec="http://schemas.microsoft.com/office/drawing/2017/decorative" val="1"/>
                </a:ext>
              </a:extLst>
            </p:cNvPr>
            <p:cNvSpPr>
              <a:spLocks/>
            </p:cNvSpPr>
            <p:nvPr/>
          </p:nvSpPr>
          <p:spPr bwMode="auto">
            <a:xfrm>
              <a:off x="417513" y="819150"/>
              <a:ext cx="1727200" cy="790575"/>
            </a:xfrm>
            <a:custGeom>
              <a:avLst/>
              <a:gdLst>
                <a:gd name="T0" fmla="*/ 544 w 1088"/>
                <a:gd name="T1" fmla="*/ 498 h 498"/>
                <a:gd name="T2" fmla="*/ 0 w 1088"/>
                <a:gd name="T3" fmla="*/ 250 h 498"/>
                <a:gd name="T4" fmla="*/ 544 w 1088"/>
                <a:gd name="T5" fmla="*/ 0 h 498"/>
                <a:gd name="T6" fmla="*/ 1088 w 1088"/>
                <a:gd name="T7" fmla="*/ 250 h 498"/>
                <a:gd name="T8" fmla="*/ 544 w 1088"/>
                <a:gd name="T9" fmla="*/ 498 h 498"/>
              </a:gdLst>
              <a:ahLst/>
              <a:cxnLst>
                <a:cxn ang="0">
                  <a:pos x="T0" y="T1"/>
                </a:cxn>
                <a:cxn ang="0">
                  <a:pos x="T2" y="T3"/>
                </a:cxn>
                <a:cxn ang="0">
                  <a:pos x="T4" y="T5"/>
                </a:cxn>
                <a:cxn ang="0">
                  <a:pos x="T6" y="T7"/>
                </a:cxn>
                <a:cxn ang="0">
                  <a:pos x="T8" y="T9"/>
                </a:cxn>
              </a:cxnLst>
              <a:rect l="0" t="0" r="r" b="b"/>
              <a:pathLst>
                <a:path w="1088" h="498">
                  <a:moveTo>
                    <a:pt x="544" y="498"/>
                  </a:moveTo>
                  <a:lnTo>
                    <a:pt x="0" y="250"/>
                  </a:lnTo>
                  <a:lnTo>
                    <a:pt x="544" y="0"/>
                  </a:lnTo>
                  <a:lnTo>
                    <a:pt x="1088" y="250"/>
                  </a:lnTo>
                  <a:lnTo>
                    <a:pt x="544" y="49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6" name="Freeform 46">
              <a:extLst>
                <a:ext uri="{FF2B5EF4-FFF2-40B4-BE49-F238E27FC236}">
                  <a16:creationId xmlns:a16="http://schemas.microsoft.com/office/drawing/2014/main" id="{D7D58C08-3111-4536-8E78-5E87216A97A5}"/>
                </a:ext>
                <a:ext uri="{C183D7F6-B498-43B3-948B-1728B52AA6E4}">
                  <adec:decorative xmlns:adec="http://schemas.microsoft.com/office/drawing/2017/decorative" val="1"/>
                </a:ext>
              </a:extLst>
            </p:cNvPr>
            <p:cNvSpPr>
              <a:spLocks/>
            </p:cNvSpPr>
            <p:nvPr/>
          </p:nvSpPr>
          <p:spPr bwMode="auto">
            <a:xfrm>
              <a:off x="417513" y="1216025"/>
              <a:ext cx="863600" cy="438150"/>
            </a:xfrm>
            <a:custGeom>
              <a:avLst/>
              <a:gdLst>
                <a:gd name="T0" fmla="*/ 0 w 544"/>
                <a:gd name="T1" fmla="*/ 0 h 276"/>
                <a:gd name="T2" fmla="*/ 544 w 544"/>
                <a:gd name="T3" fmla="*/ 248 h 276"/>
                <a:gd name="T4" fmla="*/ 544 w 544"/>
                <a:gd name="T5" fmla="*/ 276 h 276"/>
                <a:gd name="T6" fmla="*/ 0 w 544"/>
                <a:gd name="T7" fmla="*/ 26 h 276"/>
                <a:gd name="T8" fmla="*/ 0 w 544"/>
                <a:gd name="T9" fmla="*/ 0 h 276"/>
              </a:gdLst>
              <a:ahLst/>
              <a:cxnLst>
                <a:cxn ang="0">
                  <a:pos x="T0" y="T1"/>
                </a:cxn>
                <a:cxn ang="0">
                  <a:pos x="T2" y="T3"/>
                </a:cxn>
                <a:cxn ang="0">
                  <a:pos x="T4" y="T5"/>
                </a:cxn>
                <a:cxn ang="0">
                  <a:pos x="T6" y="T7"/>
                </a:cxn>
                <a:cxn ang="0">
                  <a:pos x="T8" y="T9"/>
                </a:cxn>
              </a:cxnLst>
              <a:rect l="0" t="0" r="r" b="b"/>
              <a:pathLst>
                <a:path w="544" h="276">
                  <a:moveTo>
                    <a:pt x="0" y="0"/>
                  </a:moveTo>
                  <a:lnTo>
                    <a:pt x="544" y="248"/>
                  </a:lnTo>
                  <a:lnTo>
                    <a:pt x="544" y="276"/>
                  </a:lnTo>
                  <a:lnTo>
                    <a:pt x="0" y="26"/>
                  </a:lnTo>
                  <a:lnTo>
                    <a:pt x="0" y="0"/>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7" name="Freeform 47">
              <a:extLst>
                <a:ext uri="{FF2B5EF4-FFF2-40B4-BE49-F238E27FC236}">
                  <a16:creationId xmlns:a16="http://schemas.microsoft.com/office/drawing/2014/main" id="{73E8960B-566C-47DD-AB3F-71832512FEB4}"/>
                </a:ext>
                <a:ext uri="{C183D7F6-B498-43B3-948B-1728B52AA6E4}">
                  <adec:decorative xmlns:adec="http://schemas.microsoft.com/office/drawing/2017/decorative" val="1"/>
                </a:ext>
              </a:extLst>
            </p:cNvPr>
            <p:cNvSpPr>
              <a:spLocks/>
            </p:cNvSpPr>
            <p:nvPr/>
          </p:nvSpPr>
          <p:spPr bwMode="auto">
            <a:xfrm>
              <a:off x="1281113" y="1216025"/>
              <a:ext cx="863600" cy="438150"/>
            </a:xfrm>
            <a:custGeom>
              <a:avLst/>
              <a:gdLst>
                <a:gd name="T0" fmla="*/ 544 w 544"/>
                <a:gd name="T1" fmla="*/ 26 h 276"/>
                <a:gd name="T2" fmla="*/ 0 w 544"/>
                <a:gd name="T3" fmla="*/ 276 h 276"/>
                <a:gd name="T4" fmla="*/ 0 w 544"/>
                <a:gd name="T5" fmla="*/ 248 h 276"/>
                <a:gd name="T6" fmla="*/ 544 w 544"/>
                <a:gd name="T7" fmla="*/ 0 h 276"/>
                <a:gd name="T8" fmla="*/ 544 w 544"/>
                <a:gd name="T9" fmla="*/ 26 h 276"/>
              </a:gdLst>
              <a:ahLst/>
              <a:cxnLst>
                <a:cxn ang="0">
                  <a:pos x="T0" y="T1"/>
                </a:cxn>
                <a:cxn ang="0">
                  <a:pos x="T2" y="T3"/>
                </a:cxn>
                <a:cxn ang="0">
                  <a:pos x="T4" y="T5"/>
                </a:cxn>
                <a:cxn ang="0">
                  <a:pos x="T6" y="T7"/>
                </a:cxn>
                <a:cxn ang="0">
                  <a:pos x="T8" y="T9"/>
                </a:cxn>
              </a:cxnLst>
              <a:rect l="0" t="0" r="r" b="b"/>
              <a:pathLst>
                <a:path w="544" h="276">
                  <a:moveTo>
                    <a:pt x="544" y="26"/>
                  </a:moveTo>
                  <a:lnTo>
                    <a:pt x="0" y="276"/>
                  </a:lnTo>
                  <a:lnTo>
                    <a:pt x="0" y="248"/>
                  </a:lnTo>
                  <a:lnTo>
                    <a:pt x="544" y="0"/>
                  </a:lnTo>
                  <a:lnTo>
                    <a:pt x="544" y="26"/>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8" name="Freeform 48">
              <a:extLst>
                <a:ext uri="{FF2B5EF4-FFF2-40B4-BE49-F238E27FC236}">
                  <a16:creationId xmlns:a16="http://schemas.microsoft.com/office/drawing/2014/main" id="{83CDC47D-D0FF-4A0B-9C48-ABD27F37CA0D}"/>
                </a:ext>
                <a:ext uri="{C183D7F6-B498-43B3-948B-1728B52AA6E4}">
                  <adec:decorative xmlns:adec="http://schemas.microsoft.com/office/drawing/2017/decorative" val="1"/>
                </a:ext>
              </a:extLst>
            </p:cNvPr>
            <p:cNvSpPr>
              <a:spLocks/>
            </p:cNvSpPr>
            <p:nvPr/>
          </p:nvSpPr>
          <p:spPr bwMode="auto">
            <a:xfrm>
              <a:off x="417513" y="565150"/>
              <a:ext cx="1727200" cy="790575"/>
            </a:xfrm>
            <a:custGeom>
              <a:avLst/>
              <a:gdLst>
                <a:gd name="T0" fmla="*/ 544 w 1088"/>
                <a:gd name="T1" fmla="*/ 498 h 498"/>
                <a:gd name="T2" fmla="*/ 0 w 1088"/>
                <a:gd name="T3" fmla="*/ 250 h 498"/>
                <a:gd name="T4" fmla="*/ 544 w 1088"/>
                <a:gd name="T5" fmla="*/ 0 h 498"/>
                <a:gd name="T6" fmla="*/ 1088 w 1088"/>
                <a:gd name="T7" fmla="*/ 250 h 498"/>
                <a:gd name="T8" fmla="*/ 544 w 1088"/>
                <a:gd name="T9" fmla="*/ 498 h 498"/>
              </a:gdLst>
              <a:ahLst/>
              <a:cxnLst>
                <a:cxn ang="0">
                  <a:pos x="T0" y="T1"/>
                </a:cxn>
                <a:cxn ang="0">
                  <a:pos x="T2" y="T3"/>
                </a:cxn>
                <a:cxn ang="0">
                  <a:pos x="T4" y="T5"/>
                </a:cxn>
                <a:cxn ang="0">
                  <a:pos x="T6" y="T7"/>
                </a:cxn>
                <a:cxn ang="0">
                  <a:pos x="T8" y="T9"/>
                </a:cxn>
              </a:cxnLst>
              <a:rect l="0" t="0" r="r" b="b"/>
              <a:pathLst>
                <a:path w="1088" h="498">
                  <a:moveTo>
                    <a:pt x="544" y="498"/>
                  </a:moveTo>
                  <a:lnTo>
                    <a:pt x="0" y="250"/>
                  </a:lnTo>
                  <a:lnTo>
                    <a:pt x="544" y="0"/>
                  </a:lnTo>
                  <a:lnTo>
                    <a:pt x="1088" y="250"/>
                  </a:lnTo>
                  <a:lnTo>
                    <a:pt x="544" y="49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9" name="Freeform 49">
              <a:extLst>
                <a:ext uri="{FF2B5EF4-FFF2-40B4-BE49-F238E27FC236}">
                  <a16:creationId xmlns:a16="http://schemas.microsoft.com/office/drawing/2014/main" id="{5216E13A-CC91-4B41-8F01-4DD9815DA422}"/>
                </a:ext>
                <a:ext uri="{C183D7F6-B498-43B3-948B-1728B52AA6E4}">
                  <adec:decorative xmlns:adec="http://schemas.microsoft.com/office/drawing/2017/decorative" val="1"/>
                </a:ext>
              </a:extLst>
            </p:cNvPr>
            <p:cNvSpPr>
              <a:spLocks/>
            </p:cNvSpPr>
            <p:nvPr/>
          </p:nvSpPr>
          <p:spPr bwMode="auto">
            <a:xfrm>
              <a:off x="417513" y="962025"/>
              <a:ext cx="863600" cy="434975"/>
            </a:xfrm>
            <a:custGeom>
              <a:avLst/>
              <a:gdLst>
                <a:gd name="T0" fmla="*/ 0 w 544"/>
                <a:gd name="T1" fmla="*/ 0 h 274"/>
                <a:gd name="T2" fmla="*/ 544 w 544"/>
                <a:gd name="T3" fmla="*/ 248 h 274"/>
                <a:gd name="T4" fmla="*/ 544 w 544"/>
                <a:gd name="T5" fmla="*/ 274 h 274"/>
                <a:gd name="T6" fmla="*/ 0 w 544"/>
                <a:gd name="T7" fmla="*/ 26 h 274"/>
                <a:gd name="T8" fmla="*/ 0 w 544"/>
                <a:gd name="T9" fmla="*/ 0 h 274"/>
              </a:gdLst>
              <a:ahLst/>
              <a:cxnLst>
                <a:cxn ang="0">
                  <a:pos x="T0" y="T1"/>
                </a:cxn>
                <a:cxn ang="0">
                  <a:pos x="T2" y="T3"/>
                </a:cxn>
                <a:cxn ang="0">
                  <a:pos x="T4" y="T5"/>
                </a:cxn>
                <a:cxn ang="0">
                  <a:pos x="T6" y="T7"/>
                </a:cxn>
                <a:cxn ang="0">
                  <a:pos x="T8" y="T9"/>
                </a:cxn>
              </a:cxnLst>
              <a:rect l="0" t="0" r="r" b="b"/>
              <a:pathLst>
                <a:path w="544" h="274">
                  <a:moveTo>
                    <a:pt x="0" y="0"/>
                  </a:moveTo>
                  <a:lnTo>
                    <a:pt x="544" y="248"/>
                  </a:lnTo>
                  <a:lnTo>
                    <a:pt x="544" y="274"/>
                  </a:lnTo>
                  <a:lnTo>
                    <a:pt x="0" y="26"/>
                  </a:lnTo>
                  <a:lnTo>
                    <a:pt x="0" y="0"/>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0" name="Freeform 50">
              <a:extLst>
                <a:ext uri="{FF2B5EF4-FFF2-40B4-BE49-F238E27FC236}">
                  <a16:creationId xmlns:a16="http://schemas.microsoft.com/office/drawing/2014/main" id="{0092EDA4-48A1-470F-9131-38A72C81D859}"/>
                </a:ext>
                <a:ext uri="{C183D7F6-B498-43B3-948B-1728B52AA6E4}">
                  <adec:decorative xmlns:adec="http://schemas.microsoft.com/office/drawing/2017/decorative" val="1"/>
                </a:ext>
              </a:extLst>
            </p:cNvPr>
            <p:cNvSpPr>
              <a:spLocks/>
            </p:cNvSpPr>
            <p:nvPr/>
          </p:nvSpPr>
          <p:spPr bwMode="auto">
            <a:xfrm>
              <a:off x="1281113" y="962025"/>
              <a:ext cx="863600" cy="434975"/>
            </a:xfrm>
            <a:custGeom>
              <a:avLst/>
              <a:gdLst>
                <a:gd name="T0" fmla="*/ 544 w 544"/>
                <a:gd name="T1" fmla="*/ 26 h 274"/>
                <a:gd name="T2" fmla="*/ 0 w 544"/>
                <a:gd name="T3" fmla="*/ 274 h 274"/>
                <a:gd name="T4" fmla="*/ 0 w 544"/>
                <a:gd name="T5" fmla="*/ 248 h 274"/>
                <a:gd name="T6" fmla="*/ 544 w 544"/>
                <a:gd name="T7" fmla="*/ 0 h 274"/>
                <a:gd name="T8" fmla="*/ 544 w 544"/>
                <a:gd name="T9" fmla="*/ 26 h 274"/>
              </a:gdLst>
              <a:ahLst/>
              <a:cxnLst>
                <a:cxn ang="0">
                  <a:pos x="T0" y="T1"/>
                </a:cxn>
                <a:cxn ang="0">
                  <a:pos x="T2" y="T3"/>
                </a:cxn>
                <a:cxn ang="0">
                  <a:pos x="T4" y="T5"/>
                </a:cxn>
                <a:cxn ang="0">
                  <a:pos x="T6" y="T7"/>
                </a:cxn>
                <a:cxn ang="0">
                  <a:pos x="T8" y="T9"/>
                </a:cxn>
              </a:cxnLst>
              <a:rect l="0" t="0" r="r" b="b"/>
              <a:pathLst>
                <a:path w="544" h="274">
                  <a:moveTo>
                    <a:pt x="544" y="26"/>
                  </a:moveTo>
                  <a:lnTo>
                    <a:pt x="0" y="274"/>
                  </a:lnTo>
                  <a:lnTo>
                    <a:pt x="0" y="248"/>
                  </a:lnTo>
                  <a:lnTo>
                    <a:pt x="544" y="0"/>
                  </a:lnTo>
                  <a:lnTo>
                    <a:pt x="544" y="26"/>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48" name="Group 247" descr="layered circular  discs">
            <a:extLst>
              <a:ext uri="{FF2B5EF4-FFF2-40B4-BE49-F238E27FC236}">
                <a16:creationId xmlns:a16="http://schemas.microsoft.com/office/drawing/2014/main" id="{795B13F5-05BE-4F58-BC99-1CE59525D063}"/>
              </a:ext>
            </a:extLst>
          </p:cNvPr>
          <p:cNvGrpSpPr/>
          <p:nvPr/>
        </p:nvGrpSpPr>
        <p:grpSpPr>
          <a:xfrm>
            <a:off x="5545534" y="423863"/>
            <a:ext cx="1019175" cy="1200150"/>
            <a:chOff x="2697163" y="565150"/>
            <a:chExt cx="1358900" cy="1600200"/>
          </a:xfrm>
        </p:grpSpPr>
        <p:sp>
          <p:nvSpPr>
            <p:cNvPr id="33" name="Oval 33">
              <a:extLst>
                <a:ext uri="{FF2B5EF4-FFF2-40B4-BE49-F238E27FC236}">
                  <a16:creationId xmlns:a16="http://schemas.microsoft.com/office/drawing/2014/main" id="{06F00E64-093E-448E-B832-0A880314F115}"/>
                </a:ext>
                <a:ext uri="{C183D7F6-B498-43B3-948B-1728B52AA6E4}">
                  <adec:decorative xmlns:adec="http://schemas.microsoft.com/office/drawing/2017/decorative" val="1"/>
                </a:ext>
              </a:extLst>
            </p:cNvPr>
            <p:cNvSpPr>
              <a:spLocks noChangeArrowheads="1"/>
            </p:cNvSpPr>
            <p:nvPr/>
          </p:nvSpPr>
          <p:spPr bwMode="auto">
            <a:xfrm>
              <a:off x="2697163" y="1374775"/>
              <a:ext cx="1358900" cy="749300"/>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4" name="Freeform 34">
              <a:extLst>
                <a:ext uri="{FF2B5EF4-FFF2-40B4-BE49-F238E27FC236}">
                  <a16:creationId xmlns:a16="http://schemas.microsoft.com/office/drawing/2014/main" id="{6FCF8237-698A-4A1D-888E-A4C240BF55D2}"/>
                </a:ext>
                <a:ext uri="{C183D7F6-B498-43B3-948B-1728B52AA6E4}">
                  <adec:decorative xmlns:adec="http://schemas.microsoft.com/office/drawing/2017/decorative" val="1"/>
                </a:ext>
              </a:extLst>
            </p:cNvPr>
            <p:cNvSpPr>
              <a:spLocks/>
            </p:cNvSpPr>
            <p:nvPr/>
          </p:nvSpPr>
          <p:spPr bwMode="auto">
            <a:xfrm>
              <a:off x="2697163" y="1749425"/>
              <a:ext cx="1358900" cy="415925"/>
            </a:xfrm>
            <a:custGeom>
              <a:avLst/>
              <a:gdLst>
                <a:gd name="T0" fmla="*/ 428 w 428"/>
                <a:gd name="T1" fmla="*/ 0 h 131"/>
                <a:gd name="T2" fmla="*/ 214 w 428"/>
                <a:gd name="T3" fmla="*/ 118 h 131"/>
                <a:gd name="T4" fmla="*/ 0 w 428"/>
                <a:gd name="T5" fmla="*/ 0 h 131"/>
                <a:gd name="T6" fmla="*/ 0 w 428"/>
                <a:gd name="T7" fmla="*/ 13 h 131"/>
                <a:gd name="T8" fmla="*/ 214 w 428"/>
                <a:gd name="T9" fmla="*/ 131 h 131"/>
                <a:gd name="T10" fmla="*/ 428 w 428"/>
                <a:gd name="T11" fmla="*/ 13 h 131"/>
                <a:gd name="T12" fmla="*/ 428 w 42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428" h="131">
                  <a:moveTo>
                    <a:pt x="428" y="0"/>
                  </a:moveTo>
                  <a:cubicBezTo>
                    <a:pt x="428" y="65"/>
                    <a:pt x="332" y="118"/>
                    <a:pt x="214" y="118"/>
                  </a:cubicBezTo>
                  <a:cubicBezTo>
                    <a:pt x="96" y="118"/>
                    <a:pt x="0" y="65"/>
                    <a:pt x="0" y="0"/>
                  </a:cubicBezTo>
                  <a:cubicBezTo>
                    <a:pt x="0" y="13"/>
                    <a:pt x="0" y="13"/>
                    <a:pt x="0" y="13"/>
                  </a:cubicBezTo>
                  <a:cubicBezTo>
                    <a:pt x="0" y="78"/>
                    <a:pt x="96" y="131"/>
                    <a:pt x="214" y="131"/>
                  </a:cubicBezTo>
                  <a:cubicBezTo>
                    <a:pt x="332" y="131"/>
                    <a:pt x="428" y="78"/>
                    <a:pt x="428" y="13"/>
                  </a:cubicBezTo>
                  <a:lnTo>
                    <a:pt x="428" y="0"/>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5" name="Oval 35">
              <a:extLst>
                <a:ext uri="{FF2B5EF4-FFF2-40B4-BE49-F238E27FC236}">
                  <a16:creationId xmlns:a16="http://schemas.microsoft.com/office/drawing/2014/main" id="{5DB72F13-42B4-4ABC-8ACB-9836C2E39010}"/>
                </a:ext>
                <a:ext uri="{C183D7F6-B498-43B3-948B-1728B52AA6E4}">
                  <adec:decorative xmlns:adec="http://schemas.microsoft.com/office/drawing/2017/decorative" val="1"/>
                </a:ext>
              </a:extLst>
            </p:cNvPr>
            <p:cNvSpPr>
              <a:spLocks noChangeArrowheads="1"/>
            </p:cNvSpPr>
            <p:nvPr/>
          </p:nvSpPr>
          <p:spPr bwMode="auto">
            <a:xfrm>
              <a:off x="2697163" y="1104900"/>
              <a:ext cx="1358900" cy="749300"/>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6" name="Freeform 36">
              <a:extLst>
                <a:ext uri="{FF2B5EF4-FFF2-40B4-BE49-F238E27FC236}">
                  <a16:creationId xmlns:a16="http://schemas.microsoft.com/office/drawing/2014/main" id="{412D97C2-C2CD-471B-9E23-658EB4918B8F}"/>
                </a:ext>
                <a:ext uri="{C183D7F6-B498-43B3-948B-1728B52AA6E4}">
                  <adec:decorative xmlns:adec="http://schemas.microsoft.com/office/drawing/2017/decorative" val="1"/>
                </a:ext>
              </a:extLst>
            </p:cNvPr>
            <p:cNvSpPr>
              <a:spLocks/>
            </p:cNvSpPr>
            <p:nvPr/>
          </p:nvSpPr>
          <p:spPr bwMode="auto">
            <a:xfrm>
              <a:off x="2697163" y="1479550"/>
              <a:ext cx="1358900" cy="415925"/>
            </a:xfrm>
            <a:custGeom>
              <a:avLst/>
              <a:gdLst>
                <a:gd name="T0" fmla="*/ 428 w 428"/>
                <a:gd name="T1" fmla="*/ 0 h 131"/>
                <a:gd name="T2" fmla="*/ 214 w 428"/>
                <a:gd name="T3" fmla="*/ 118 h 131"/>
                <a:gd name="T4" fmla="*/ 0 w 428"/>
                <a:gd name="T5" fmla="*/ 0 h 131"/>
                <a:gd name="T6" fmla="*/ 0 w 428"/>
                <a:gd name="T7" fmla="*/ 13 h 131"/>
                <a:gd name="T8" fmla="*/ 214 w 428"/>
                <a:gd name="T9" fmla="*/ 131 h 131"/>
                <a:gd name="T10" fmla="*/ 428 w 428"/>
                <a:gd name="T11" fmla="*/ 13 h 131"/>
                <a:gd name="T12" fmla="*/ 428 w 42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428" h="131">
                  <a:moveTo>
                    <a:pt x="428" y="0"/>
                  </a:moveTo>
                  <a:cubicBezTo>
                    <a:pt x="428" y="65"/>
                    <a:pt x="332" y="118"/>
                    <a:pt x="214" y="118"/>
                  </a:cubicBezTo>
                  <a:cubicBezTo>
                    <a:pt x="96" y="118"/>
                    <a:pt x="0" y="65"/>
                    <a:pt x="0" y="0"/>
                  </a:cubicBezTo>
                  <a:cubicBezTo>
                    <a:pt x="0" y="13"/>
                    <a:pt x="0" y="13"/>
                    <a:pt x="0" y="13"/>
                  </a:cubicBezTo>
                  <a:cubicBezTo>
                    <a:pt x="0" y="78"/>
                    <a:pt x="96" y="131"/>
                    <a:pt x="214" y="131"/>
                  </a:cubicBezTo>
                  <a:cubicBezTo>
                    <a:pt x="332" y="131"/>
                    <a:pt x="428" y="78"/>
                    <a:pt x="428" y="13"/>
                  </a:cubicBezTo>
                  <a:lnTo>
                    <a:pt x="428" y="0"/>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7" name="Oval 37">
              <a:extLst>
                <a:ext uri="{FF2B5EF4-FFF2-40B4-BE49-F238E27FC236}">
                  <a16:creationId xmlns:a16="http://schemas.microsoft.com/office/drawing/2014/main" id="{033900A6-6E6D-4BB8-906A-EFFCE560CCE6}"/>
                </a:ext>
                <a:ext uri="{C183D7F6-B498-43B3-948B-1728B52AA6E4}">
                  <adec:decorative xmlns:adec="http://schemas.microsoft.com/office/drawing/2017/decorative" val="1"/>
                </a:ext>
              </a:extLst>
            </p:cNvPr>
            <p:cNvSpPr>
              <a:spLocks noChangeArrowheads="1"/>
            </p:cNvSpPr>
            <p:nvPr/>
          </p:nvSpPr>
          <p:spPr bwMode="auto">
            <a:xfrm>
              <a:off x="2697163" y="835025"/>
              <a:ext cx="1358900" cy="749300"/>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8" name="Freeform 38">
              <a:extLst>
                <a:ext uri="{FF2B5EF4-FFF2-40B4-BE49-F238E27FC236}">
                  <a16:creationId xmlns:a16="http://schemas.microsoft.com/office/drawing/2014/main" id="{63DCEF72-493E-45D3-AFC3-90164FA08966}"/>
                </a:ext>
                <a:ext uri="{C183D7F6-B498-43B3-948B-1728B52AA6E4}">
                  <adec:decorative xmlns:adec="http://schemas.microsoft.com/office/drawing/2017/decorative" val="1"/>
                </a:ext>
              </a:extLst>
            </p:cNvPr>
            <p:cNvSpPr>
              <a:spLocks/>
            </p:cNvSpPr>
            <p:nvPr/>
          </p:nvSpPr>
          <p:spPr bwMode="auto">
            <a:xfrm>
              <a:off x="2697163" y="1209675"/>
              <a:ext cx="1358900" cy="415925"/>
            </a:xfrm>
            <a:custGeom>
              <a:avLst/>
              <a:gdLst>
                <a:gd name="T0" fmla="*/ 428 w 428"/>
                <a:gd name="T1" fmla="*/ 0 h 131"/>
                <a:gd name="T2" fmla="*/ 214 w 428"/>
                <a:gd name="T3" fmla="*/ 118 h 131"/>
                <a:gd name="T4" fmla="*/ 0 w 428"/>
                <a:gd name="T5" fmla="*/ 0 h 131"/>
                <a:gd name="T6" fmla="*/ 0 w 428"/>
                <a:gd name="T7" fmla="*/ 13 h 131"/>
                <a:gd name="T8" fmla="*/ 214 w 428"/>
                <a:gd name="T9" fmla="*/ 131 h 131"/>
                <a:gd name="T10" fmla="*/ 428 w 428"/>
                <a:gd name="T11" fmla="*/ 13 h 131"/>
                <a:gd name="T12" fmla="*/ 428 w 42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428" h="131">
                  <a:moveTo>
                    <a:pt x="428" y="0"/>
                  </a:moveTo>
                  <a:cubicBezTo>
                    <a:pt x="428" y="65"/>
                    <a:pt x="332" y="118"/>
                    <a:pt x="214" y="118"/>
                  </a:cubicBezTo>
                  <a:cubicBezTo>
                    <a:pt x="96" y="118"/>
                    <a:pt x="0" y="65"/>
                    <a:pt x="0" y="0"/>
                  </a:cubicBezTo>
                  <a:cubicBezTo>
                    <a:pt x="0" y="13"/>
                    <a:pt x="0" y="13"/>
                    <a:pt x="0" y="13"/>
                  </a:cubicBezTo>
                  <a:cubicBezTo>
                    <a:pt x="0" y="78"/>
                    <a:pt x="96" y="131"/>
                    <a:pt x="214" y="131"/>
                  </a:cubicBezTo>
                  <a:cubicBezTo>
                    <a:pt x="332" y="131"/>
                    <a:pt x="428" y="78"/>
                    <a:pt x="428" y="13"/>
                  </a:cubicBezTo>
                  <a:lnTo>
                    <a:pt x="428" y="0"/>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1" name="Oval 51">
              <a:extLst>
                <a:ext uri="{FF2B5EF4-FFF2-40B4-BE49-F238E27FC236}">
                  <a16:creationId xmlns:a16="http://schemas.microsoft.com/office/drawing/2014/main" id="{FB612BDE-1903-4517-8F1D-2039CA57D971}"/>
                </a:ext>
                <a:ext uri="{C183D7F6-B498-43B3-948B-1728B52AA6E4}">
                  <adec:decorative xmlns:adec="http://schemas.microsoft.com/office/drawing/2017/decorative" val="1"/>
                </a:ext>
              </a:extLst>
            </p:cNvPr>
            <p:cNvSpPr>
              <a:spLocks noChangeArrowheads="1"/>
            </p:cNvSpPr>
            <p:nvPr/>
          </p:nvSpPr>
          <p:spPr bwMode="auto">
            <a:xfrm>
              <a:off x="2697163" y="565150"/>
              <a:ext cx="1358900" cy="746125"/>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4" name="Freeform 55">
              <a:extLst>
                <a:ext uri="{FF2B5EF4-FFF2-40B4-BE49-F238E27FC236}">
                  <a16:creationId xmlns:a16="http://schemas.microsoft.com/office/drawing/2014/main" id="{C14923BF-0E43-4494-9B16-63991A76E7C6}"/>
                </a:ext>
                <a:ext uri="{C183D7F6-B498-43B3-948B-1728B52AA6E4}">
                  <adec:decorative xmlns:adec="http://schemas.microsoft.com/office/drawing/2017/decorative" val="1"/>
                </a:ext>
              </a:extLst>
            </p:cNvPr>
            <p:cNvSpPr>
              <a:spLocks/>
            </p:cNvSpPr>
            <p:nvPr/>
          </p:nvSpPr>
          <p:spPr bwMode="auto">
            <a:xfrm>
              <a:off x="2697163" y="939800"/>
              <a:ext cx="1358900" cy="415925"/>
            </a:xfrm>
            <a:custGeom>
              <a:avLst/>
              <a:gdLst>
                <a:gd name="T0" fmla="*/ 428 w 428"/>
                <a:gd name="T1" fmla="*/ 0 h 131"/>
                <a:gd name="T2" fmla="*/ 214 w 428"/>
                <a:gd name="T3" fmla="*/ 117 h 131"/>
                <a:gd name="T4" fmla="*/ 0 w 428"/>
                <a:gd name="T5" fmla="*/ 0 h 131"/>
                <a:gd name="T6" fmla="*/ 0 w 428"/>
                <a:gd name="T7" fmla="*/ 13 h 131"/>
                <a:gd name="T8" fmla="*/ 214 w 428"/>
                <a:gd name="T9" fmla="*/ 131 h 131"/>
                <a:gd name="T10" fmla="*/ 428 w 428"/>
                <a:gd name="T11" fmla="*/ 13 h 131"/>
                <a:gd name="T12" fmla="*/ 428 w 42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428" h="131">
                  <a:moveTo>
                    <a:pt x="428" y="0"/>
                  </a:moveTo>
                  <a:cubicBezTo>
                    <a:pt x="428" y="65"/>
                    <a:pt x="332" y="117"/>
                    <a:pt x="214" y="117"/>
                  </a:cubicBezTo>
                  <a:cubicBezTo>
                    <a:pt x="96" y="117"/>
                    <a:pt x="0" y="65"/>
                    <a:pt x="0" y="0"/>
                  </a:cubicBezTo>
                  <a:cubicBezTo>
                    <a:pt x="0" y="13"/>
                    <a:pt x="0" y="13"/>
                    <a:pt x="0" y="13"/>
                  </a:cubicBezTo>
                  <a:cubicBezTo>
                    <a:pt x="0" y="78"/>
                    <a:pt x="96" y="131"/>
                    <a:pt x="214" y="131"/>
                  </a:cubicBezTo>
                  <a:cubicBezTo>
                    <a:pt x="332" y="131"/>
                    <a:pt x="428" y="78"/>
                    <a:pt x="428" y="13"/>
                  </a:cubicBezTo>
                  <a:lnTo>
                    <a:pt x="428" y="0"/>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49" name="Group 248" descr="layered rectangular discs">
            <a:extLst>
              <a:ext uri="{FF2B5EF4-FFF2-40B4-BE49-F238E27FC236}">
                <a16:creationId xmlns:a16="http://schemas.microsoft.com/office/drawing/2014/main" id="{59A8F85A-99B7-40D3-8ED6-05618AB1A7E0}"/>
              </a:ext>
            </a:extLst>
          </p:cNvPr>
          <p:cNvGrpSpPr/>
          <p:nvPr/>
        </p:nvGrpSpPr>
        <p:grpSpPr>
          <a:xfrm>
            <a:off x="6933803" y="423863"/>
            <a:ext cx="1347788" cy="1066800"/>
            <a:chOff x="4548188" y="565150"/>
            <a:chExt cx="1797050" cy="1422400"/>
          </a:xfrm>
        </p:grpSpPr>
        <p:sp>
          <p:nvSpPr>
            <p:cNvPr id="27" name="Freeform 27">
              <a:extLst>
                <a:ext uri="{FF2B5EF4-FFF2-40B4-BE49-F238E27FC236}">
                  <a16:creationId xmlns:a16="http://schemas.microsoft.com/office/drawing/2014/main" id="{7D439D31-886D-4564-B476-6442F26E33FA}"/>
                </a:ext>
                <a:ext uri="{C183D7F6-B498-43B3-948B-1728B52AA6E4}">
                  <adec:decorative xmlns:adec="http://schemas.microsoft.com/office/drawing/2017/decorative" val="1"/>
                </a:ext>
              </a:extLst>
            </p:cNvPr>
            <p:cNvSpPr>
              <a:spLocks/>
            </p:cNvSpPr>
            <p:nvPr/>
          </p:nvSpPr>
          <p:spPr bwMode="auto">
            <a:xfrm>
              <a:off x="4548188" y="1365250"/>
              <a:ext cx="1797050" cy="577850"/>
            </a:xfrm>
            <a:custGeom>
              <a:avLst/>
              <a:gdLst>
                <a:gd name="T0" fmla="*/ 1132 w 1132"/>
                <a:gd name="T1" fmla="*/ 364 h 364"/>
                <a:gd name="T2" fmla="*/ 0 w 1132"/>
                <a:gd name="T3" fmla="*/ 364 h 364"/>
                <a:gd name="T4" fmla="*/ 208 w 1132"/>
                <a:gd name="T5" fmla="*/ 0 h 364"/>
                <a:gd name="T6" fmla="*/ 924 w 1132"/>
                <a:gd name="T7" fmla="*/ 0 h 364"/>
                <a:gd name="T8" fmla="*/ 1132 w 1132"/>
                <a:gd name="T9" fmla="*/ 364 h 364"/>
              </a:gdLst>
              <a:ahLst/>
              <a:cxnLst>
                <a:cxn ang="0">
                  <a:pos x="T0" y="T1"/>
                </a:cxn>
                <a:cxn ang="0">
                  <a:pos x="T2" y="T3"/>
                </a:cxn>
                <a:cxn ang="0">
                  <a:pos x="T4" y="T5"/>
                </a:cxn>
                <a:cxn ang="0">
                  <a:pos x="T6" y="T7"/>
                </a:cxn>
                <a:cxn ang="0">
                  <a:pos x="T8" y="T9"/>
                </a:cxn>
              </a:cxnLst>
              <a:rect l="0" t="0" r="r" b="b"/>
              <a:pathLst>
                <a:path w="1132" h="364">
                  <a:moveTo>
                    <a:pt x="1132" y="364"/>
                  </a:moveTo>
                  <a:lnTo>
                    <a:pt x="0" y="364"/>
                  </a:lnTo>
                  <a:lnTo>
                    <a:pt x="208" y="0"/>
                  </a:lnTo>
                  <a:lnTo>
                    <a:pt x="924" y="0"/>
                  </a:lnTo>
                  <a:lnTo>
                    <a:pt x="1132" y="364"/>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8" name="Rectangle 28">
              <a:extLst>
                <a:ext uri="{FF2B5EF4-FFF2-40B4-BE49-F238E27FC236}">
                  <a16:creationId xmlns:a16="http://schemas.microsoft.com/office/drawing/2014/main" id="{7058D6CE-DF90-4998-A5F7-36C817C61C46}"/>
                </a:ext>
                <a:ext uri="{C183D7F6-B498-43B3-948B-1728B52AA6E4}">
                  <adec:decorative xmlns:adec="http://schemas.microsoft.com/office/drawing/2017/decorative" val="1"/>
                </a:ext>
              </a:extLst>
            </p:cNvPr>
            <p:cNvSpPr>
              <a:spLocks noChangeArrowheads="1"/>
            </p:cNvSpPr>
            <p:nvPr/>
          </p:nvSpPr>
          <p:spPr bwMode="auto">
            <a:xfrm>
              <a:off x="4548188" y="1943100"/>
              <a:ext cx="1797050" cy="44450"/>
            </a:xfrm>
            <a:prstGeom prst="rect">
              <a:avLst/>
            </a:pr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9" name="Freeform 29">
              <a:extLst>
                <a:ext uri="{FF2B5EF4-FFF2-40B4-BE49-F238E27FC236}">
                  <a16:creationId xmlns:a16="http://schemas.microsoft.com/office/drawing/2014/main" id="{15B4E49D-3F3A-4488-A86A-880C0EA0C3B9}"/>
                </a:ext>
                <a:ext uri="{C183D7F6-B498-43B3-948B-1728B52AA6E4}">
                  <adec:decorative xmlns:adec="http://schemas.microsoft.com/office/drawing/2017/decorative" val="1"/>
                </a:ext>
              </a:extLst>
            </p:cNvPr>
            <p:cNvSpPr>
              <a:spLocks/>
            </p:cNvSpPr>
            <p:nvPr/>
          </p:nvSpPr>
          <p:spPr bwMode="auto">
            <a:xfrm>
              <a:off x="4548188" y="1098550"/>
              <a:ext cx="1797050" cy="577850"/>
            </a:xfrm>
            <a:custGeom>
              <a:avLst/>
              <a:gdLst>
                <a:gd name="T0" fmla="*/ 1132 w 1132"/>
                <a:gd name="T1" fmla="*/ 364 h 364"/>
                <a:gd name="T2" fmla="*/ 0 w 1132"/>
                <a:gd name="T3" fmla="*/ 364 h 364"/>
                <a:gd name="T4" fmla="*/ 208 w 1132"/>
                <a:gd name="T5" fmla="*/ 0 h 364"/>
                <a:gd name="T6" fmla="*/ 924 w 1132"/>
                <a:gd name="T7" fmla="*/ 0 h 364"/>
                <a:gd name="T8" fmla="*/ 1132 w 1132"/>
                <a:gd name="T9" fmla="*/ 364 h 364"/>
              </a:gdLst>
              <a:ahLst/>
              <a:cxnLst>
                <a:cxn ang="0">
                  <a:pos x="T0" y="T1"/>
                </a:cxn>
                <a:cxn ang="0">
                  <a:pos x="T2" y="T3"/>
                </a:cxn>
                <a:cxn ang="0">
                  <a:pos x="T4" y="T5"/>
                </a:cxn>
                <a:cxn ang="0">
                  <a:pos x="T6" y="T7"/>
                </a:cxn>
                <a:cxn ang="0">
                  <a:pos x="T8" y="T9"/>
                </a:cxn>
              </a:cxnLst>
              <a:rect l="0" t="0" r="r" b="b"/>
              <a:pathLst>
                <a:path w="1132" h="364">
                  <a:moveTo>
                    <a:pt x="1132" y="364"/>
                  </a:moveTo>
                  <a:lnTo>
                    <a:pt x="0" y="364"/>
                  </a:lnTo>
                  <a:lnTo>
                    <a:pt x="208" y="0"/>
                  </a:lnTo>
                  <a:lnTo>
                    <a:pt x="924" y="0"/>
                  </a:lnTo>
                  <a:lnTo>
                    <a:pt x="1132" y="364"/>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0" name="Rectangle 30">
              <a:extLst>
                <a:ext uri="{FF2B5EF4-FFF2-40B4-BE49-F238E27FC236}">
                  <a16:creationId xmlns:a16="http://schemas.microsoft.com/office/drawing/2014/main" id="{D56EED6A-A7E8-4C49-A6E0-FFCC141BA98D}"/>
                </a:ext>
                <a:ext uri="{C183D7F6-B498-43B3-948B-1728B52AA6E4}">
                  <adec:decorative xmlns:adec="http://schemas.microsoft.com/office/drawing/2017/decorative" val="1"/>
                </a:ext>
              </a:extLst>
            </p:cNvPr>
            <p:cNvSpPr>
              <a:spLocks noChangeArrowheads="1"/>
            </p:cNvSpPr>
            <p:nvPr/>
          </p:nvSpPr>
          <p:spPr bwMode="auto">
            <a:xfrm>
              <a:off x="4548188" y="1676400"/>
              <a:ext cx="1797050" cy="44450"/>
            </a:xfrm>
            <a:prstGeom prst="rect">
              <a:avLst/>
            </a:pr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1" name="Freeform 31">
              <a:extLst>
                <a:ext uri="{FF2B5EF4-FFF2-40B4-BE49-F238E27FC236}">
                  <a16:creationId xmlns:a16="http://schemas.microsoft.com/office/drawing/2014/main" id="{B839CDC9-22A0-4511-980F-DA8869D9B992}"/>
                </a:ext>
                <a:ext uri="{C183D7F6-B498-43B3-948B-1728B52AA6E4}">
                  <adec:decorative xmlns:adec="http://schemas.microsoft.com/office/drawing/2017/decorative" val="1"/>
                </a:ext>
              </a:extLst>
            </p:cNvPr>
            <p:cNvSpPr>
              <a:spLocks/>
            </p:cNvSpPr>
            <p:nvPr/>
          </p:nvSpPr>
          <p:spPr bwMode="auto">
            <a:xfrm>
              <a:off x="4548188" y="831850"/>
              <a:ext cx="1797050" cy="577850"/>
            </a:xfrm>
            <a:custGeom>
              <a:avLst/>
              <a:gdLst>
                <a:gd name="T0" fmla="*/ 1132 w 1132"/>
                <a:gd name="T1" fmla="*/ 364 h 364"/>
                <a:gd name="T2" fmla="*/ 0 w 1132"/>
                <a:gd name="T3" fmla="*/ 364 h 364"/>
                <a:gd name="T4" fmla="*/ 208 w 1132"/>
                <a:gd name="T5" fmla="*/ 0 h 364"/>
                <a:gd name="T6" fmla="*/ 924 w 1132"/>
                <a:gd name="T7" fmla="*/ 0 h 364"/>
                <a:gd name="T8" fmla="*/ 1132 w 1132"/>
                <a:gd name="T9" fmla="*/ 364 h 364"/>
              </a:gdLst>
              <a:ahLst/>
              <a:cxnLst>
                <a:cxn ang="0">
                  <a:pos x="T0" y="T1"/>
                </a:cxn>
                <a:cxn ang="0">
                  <a:pos x="T2" y="T3"/>
                </a:cxn>
                <a:cxn ang="0">
                  <a:pos x="T4" y="T5"/>
                </a:cxn>
                <a:cxn ang="0">
                  <a:pos x="T6" y="T7"/>
                </a:cxn>
                <a:cxn ang="0">
                  <a:pos x="T8" y="T9"/>
                </a:cxn>
              </a:cxnLst>
              <a:rect l="0" t="0" r="r" b="b"/>
              <a:pathLst>
                <a:path w="1132" h="364">
                  <a:moveTo>
                    <a:pt x="1132" y="364"/>
                  </a:moveTo>
                  <a:lnTo>
                    <a:pt x="0" y="364"/>
                  </a:lnTo>
                  <a:lnTo>
                    <a:pt x="208" y="0"/>
                  </a:lnTo>
                  <a:lnTo>
                    <a:pt x="924" y="0"/>
                  </a:lnTo>
                  <a:lnTo>
                    <a:pt x="1132" y="364"/>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2" name="Rectangle 32">
              <a:extLst>
                <a:ext uri="{FF2B5EF4-FFF2-40B4-BE49-F238E27FC236}">
                  <a16:creationId xmlns:a16="http://schemas.microsoft.com/office/drawing/2014/main" id="{179FFB5D-5E22-4362-B20D-C812DA68394D}"/>
                </a:ext>
                <a:ext uri="{C183D7F6-B498-43B3-948B-1728B52AA6E4}">
                  <adec:decorative xmlns:adec="http://schemas.microsoft.com/office/drawing/2017/decorative" val="1"/>
                </a:ext>
              </a:extLst>
            </p:cNvPr>
            <p:cNvSpPr>
              <a:spLocks noChangeArrowheads="1"/>
            </p:cNvSpPr>
            <p:nvPr/>
          </p:nvSpPr>
          <p:spPr bwMode="auto">
            <a:xfrm>
              <a:off x="4548188" y="1409700"/>
              <a:ext cx="1797050" cy="44450"/>
            </a:xfrm>
            <a:prstGeom prst="rect">
              <a:avLst/>
            </a:pr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5" name="Freeform 56">
              <a:extLst>
                <a:ext uri="{FF2B5EF4-FFF2-40B4-BE49-F238E27FC236}">
                  <a16:creationId xmlns:a16="http://schemas.microsoft.com/office/drawing/2014/main" id="{80D2D69A-ECDA-4916-890A-3297FB2ABB97}"/>
                </a:ext>
                <a:ext uri="{C183D7F6-B498-43B3-948B-1728B52AA6E4}">
                  <adec:decorative xmlns:adec="http://schemas.microsoft.com/office/drawing/2017/decorative" val="1"/>
                </a:ext>
              </a:extLst>
            </p:cNvPr>
            <p:cNvSpPr>
              <a:spLocks/>
            </p:cNvSpPr>
            <p:nvPr/>
          </p:nvSpPr>
          <p:spPr bwMode="auto">
            <a:xfrm>
              <a:off x="4548188" y="565150"/>
              <a:ext cx="1797050" cy="577850"/>
            </a:xfrm>
            <a:custGeom>
              <a:avLst/>
              <a:gdLst>
                <a:gd name="T0" fmla="*/ 1132 w 1132"/>
                <a:gd name="T1" fmla="*/ 364 h 364"/>
                <a:gd name="T2" fmla="*/ 0 w 1132"/>
                <a:gd name="T3" fmla="*/ 364 h 364"/>
                <a:gd name="T4" fmla="*/ 208 w 1132"/>
                <a:gd name="T5" fmla="*/ 0 h 364"/>
                <a:gd name="T6" fmla="*/ 924 w 1132"/>
                <a:gd name="T7" fmla="*/ 0 h 364"/>
                <a:gd name="T8" fmla="*/ 1132 w 1132"/>
                <a:gd name="T9" fmla="*/ 364 h 364"/>
              </a:gdLst>
              <a:ahLst/>
              <a:cxnLst>
                <a:cxn ang="0">
                  <a:pos x="T0" y="T1"/>
                </a:cxn>
                <a:cxn ang="0">
                  <a:pos x="T2" y="T3"/>
                </a:cxn>
                <a:cxn ang="0">
                  <a:pos x="T4" y="T5"/>
                </a:cxn>
                <a:cxn ang="0">
                  <a:pos x="T6" y="T7"/>
                </a:cxn>
                <a:cxn ang="0">
                  <a:pos x="T8" y="T9"/>
                </a:cxn>
              </a:cxnLst>
              <a:rect l="0" t="0" r="r" b="b"/>
              <a:pathLst>
                <a:path w="1132" h="364">
                  <a:moveTo>
                    <a:pt x="1132" y="364"/>
                  </a:moveTo>
                  <a:lnTo>
                    <a:pt x="0" y="364"/>
                  </a:lnTo>
                  <a:lnTo>
                    <a:pt x="208" y="0"/>
                  </a:lnTo>
                  <a:lnTo>
                    <a:pt x="924" y="0"/>
                  </a:lnTo>
                  <a:lnTo>
                    <a:pt x="1132" y="364"/>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6" name="Rectangle 57">
              <a:extLst>
                <a:ext uri="{FF2B5EF4-FFF2-40B4-BE49-F238E27FC236}">
                  <a16:creationId xmlns:a16="http://schemas.microsoft.com/office/drawing/2014/main" id="{8029D495-5425-4060-94B4-4345ECE7A231}"/>
                </a:ext>
                <a:ext uri="{C183D7F6-B498-43B3-948B-1728B52AA6E4}">
                  <adec:decorative xmlns:adec="http://schemas.microsoft.com/office/drawing/2017/decorative" val="1"/>
                </a:ext>
              </a:extLst>
            </p:cNvPr>
            <p:cNvSpPr>
              <a:spLocks noChangeArrowheads="1"/>
            </p:cNvSpPr>
            <p:nvPr/>
          </p:nvSpPr>
          <p:spPr bwMode="auto">
            <a:xfrm>
              <a:off x="4548188" y="1143000"/>
              <a:ext cx="1797050" cy="44450"/>
            </a:xfrm>
            <a:prstGeom prst="rect">
              <a:avLst/>
            </a:pr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58" name="Group 257" descr="cylindrical 3d bas">
            <a:extLst>
              <a:ext uri="{FF2B5EF4-FFF2-40B4-BE49-F238E27FC236}">
                <a16:creationId xmlns:a16="http://schemas.microsoft.com/office/drawing/2014/main" id="{DB9AD4F9-89B0-41F1-BBEC-180D0DBF014E}"/>
              </a:ext>
            </a:extLst>
          </p:cNvPr>
          <p:cNvGrpSpPr/>
          <p:nvPr/>
        </p:nvGrpSpPr>
        <p:grpSpPr>
          <a:xfrm>
            <a:off x="3900090" y="1878807"/>
            <a:ext cx="1138238" cy="1169194"/>
            <a:chOff x="503238" y="2505075"/>
            <a:chExt cx="1517650" cy="1558925"/>
          </a:xfrm>
        </p:grpSpPr>
        <p:sp>
          <p:nvSpPr>
            <p:cNvPr id="2" name="Rectangle 68">
              <a:extLst>
                <a:ext uri="{FF2B5EF4-FFF2-40B4-BE49-F238E27FC236}">
                  <a16:creationId xmlns:a16="http://schemas.microsoft.com/office/drawing/2014/main" id="{7978D1CE-76CD-4FCF-AA1A-AB859A3E2FA2}"/>
                </a:ext>
                <a:ext uri="{C183D7F6-B498-43B3-948B-1728B52AA6E4}">
                  <adec:decorative xmlns:adec="http://schemas.microsoft.com/office/drawing/2017/decorative" val="1"/>
                </a:ext>
              </a:extLst>
            </p:cNvPr>
            <p:cNvSpPr>
              <a:spLocks noChangeArrowheads="1"/>
            </p:cNvSpPr>
            <p:nvPr/>
          </p:nvSpPr>
          <p:spPr bwMode="auto">
            <a:xfrm>
              <a:off x="1274763" y="2578100"/>
              <a:ext cx="361950" cy="14128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3" name="Rectangle 69">
              <a:extLst>
                <a:ext uri="{FF2B5EF4-FFF2-40B4-BE49-F238E27FC236}">
                  <a16:creationId xmlns:a16="http://schemas.microsoft.com/office/drawing/2014/main" id="{81A89DF2-5C43-4496-B2C9-309149BD9EC8}"/>
                </a:ext>
                <a:ext uri="{C183D7F6-B498-43B3-948B-1728B52AA6E4}">
                  <adec:decorative xmlns:adec="http://schemas.microsoft.com/office/drawing/2017/decorative" val="1"/>
                </a:ext>
              </a:extLst>
            </p:cNvPr>
            <p:cNvSpPr>
              <a:spLocks noChangeArrowheads="1"/>
            </p:cNvSpPr>
            <p:nvPr/>
          </p:nvSpPr>
          <p:spPr bwMode="auto">
            <a:xfrm>
              <a:off x="1274763" y="3559175"/>
              <a:ext cx="361950" cy="43180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4" name="Oval 72">
              <a:extLst>
                <a:ext uri="{FF2B5EF4-FFF2-40B4-BE49-F238E27FC236}">
                  <a16:creationId xmlns:a16="http://schemas.microsoft.com/office/drawing/2014/main" id="{117E1174-A39D-4815-9767-1E35E6B2D88B}"/>
                </a:ext>
                <a:ext uri="{C183D7F6-B498-43B3-948B-1728B52AA6E4}">
                  <adec:decorative xmlns:adec="http://schemas.microsoft.com/office/drawing/2017/decorative" val="1"/>
                </a:ext>
              </a:extLst>
            </p:cNvPr>
            <p:cNvSpPr>
              <a:spLocks noChangeArrowheads="1"/>
            </p:cNvSpPr>
            <p:nvPr/>
          </p:nvSpPr>
          <p:spPr bwMode="auto">
            <a:xfrm>
              <a:off x="1274763" y="3486150"/>
              <a:ext cx="361950" cy="146050"/>
            </a:xfrm>
            <a:prstGeom prst="ellipse">
              <a:avLst/>
            </a:pr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7" name="Rectangle 58">
              <a:extLst>
                <a:ext uri="{FF2B5EF4-FFF2-40B4-BE49-F238E27FC236}">
                  <a16:creationId xmlns:a16="http://schemas.microsoft.com/office/drawing/2014/main" id="{DF3AEC48-5134-4F64-824C-B3A68EDE5BC0}"/>
                </a:ext>
                <a:ext uri="{C183D7F6-B498-43B3-948B-1728B52AA6E4}">
                  <adec:decorative xmlns:adec="http://schemas.microsoft.com/office/drawing/2017/decorative" val="1"/>
                </a:ext>
              </a:extLst>
            </p:cNvPr>
            <p:cNvSpPr>
              <a:spLocks noChangeArrowheads="1"/>
            </p:cNvSpPr>
            <p:nvPr/>
          </p:nvSpPr>
          <p:spPr bwMode="auto">
            <a:xfrm>
              <a:off x="503238" y="2578100"/>
              <a:ext cx="358775" cy="14128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8" name="Rectangle 59">
              <a:extLst>
                <a:ext uri="{FF2B5EF4-FFF2-40B4-BE49-F238E27FC236}">
                  <a16:creationId xmlns:a16="http://schemas.microsoft.com/office/drawing/2014/main" id="{0453578D-A137-459A-93C8-CF0A37573117}"/>
                </a:ext>
                <a:ext uri="{C183D7F6-B498-43B3-948B-1728B52AA6E4}">
                  <adec:decorative xmlns:adec="http://schemas.microsoft.com/office/drawing/2017/decorative" val="1"/>
                </a:ext>
              </a:extLst>
            </p:cNvPr>
            <p:cNvSpPr>
              <a:spLocks noChangeArrowheads="1"/>
            </p:cNvSpPr>
            <p:nvPr/>
          </p:nvSpPr>
          <p:spPr bwMode="auto">
            <a:xfrm>
              <a:off x="503238" y="3321050"/>
              <a:ext cx="358775" cy="6699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9" name="Oval 60">
              <a:extLst>
                <a:ext uri="{FF2B5EF4-FFF2-40B4-BE49-F238E27FC236}">
                  <a16:creationId xmlns:a16="http://schemas.microsoft.com/office/drawing/2014/main" id="{88BC530C-A0AE-43CC-B286-E066254881D1}"/>
                </a:ext>
                <a:ext uri="{C183D7F6-B498-43B3-948B-1728B52AA6E4}">
                  <adec:decorative xmlns:adec="http://schemas.microsoft.com/office/drawing/2017/decorative" val="1"/>
                </a:ext>
              </a:extLst>
            </p:cNvPr>
            <p:cNvSpPr>
              <a:spLocks noChangeArrowheads="1"/>
            </p:cNvSpPr>
            <p:nvPr/>
          </p:nvSpPr>
          <p:spPr bwMode="auto">
            <a:xfrm>
              <a:off x="503238" y="2505075"/>
              <a:ext cx="358775" cy="146050"/>
            </a:xfrm>
            <a:prstGeom prst="ellipse">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0" name="Oval 61">
              <a:extLst>
                <a:ext uri="{FF2B5EF4-FFF2-40B4-BE49-F238E27FC236}">
                  <a16:creationId xmlns:a16="http://schemas.microsoft.com/office/drawing/2014/main" id="{5C4253D6-DC2F-424B-863F-35451130960F}"/>
                </a:ext>
                <a:ext uri="{C183D7F6-B498-43B3-948B-1728B52AA6E4}">
                  <adec:decorative xmlns:adec="http://schemas.microsoft.com/office/drawing/2017/decorative" val="1"/>
                </a:ext>
              </a:extLst>
            </p:cNvPr>
            <p:cNvSpPr>
              <a:spLocks noChangeArrowheads="1"/>
            </p:cNvSpPr>
            <p:nvPr/>
          </p:nvSpPr>
          <p:spPr bwMode="auto">
            <a:xfrm>
              <a:off x="503238" y="3917950"/>
              <a:ext cx="358775" cy="146050"/>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1" name="Oval 62">
              <a:extLst>
                <a:ext uri="{FF2B5EF4-FFF2-40B4-BE49-F238E27FC236}">
                  <a16:creationId xmlns:a16="http://schemas.microsoft.com/office/drawing/2014/main" id="{F4612B34-2C88-4C13-BEDE-7F08E13D03E6}"/>
                </a:ext>
                <a:ext uri="{C183D7F6-B498-43B3-948B-1728B52AA6E4}">
                  <adec:decorative xmlns:adec="http://schemas.microsoft.com/office/drawing/2017/decorative" val="1"/>
                </a:ext>
              </a:extLst>
            </p:cNvPr>
            <p:cNvSpPr>
              <a:spLocks noChangeArrowheads="1"/>
            </p:cNvSpPr>
            <p:nvPr/>
          </p:nvSpPr>
          <p:spPr bwMode="auto">
            <a:xfrm>
              <a:off x="503238" y="3244850"/>
              <a:ext cx="358775" cy="146050"/>
            </a:xfrm>
            <a:prstGeom prst="ellipse">
              <a:avLst/>
            </a:pr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2" name="Rectangle 63">
              <a:extLst>
                <a:ext uri="{FF2B5EF4-FFF2-40B4-BE49-F238E27FC236}">
                  <a16:creationId xmlns:a16="http://schemas.microsoft.com/office/drawing/2014/main" id="{8C6EFD1C-A3D7-478F-8732-5ABFE62FCFF7}"/>
                </a:ext>
                <a:ext uri="{C183D7F6-B498-43B3-948B-1728B52AA6E4}">
                  <adec:decorative xmlns:adec="http://schemas.microsoft.com/office/drawing/2017/decorative" val="1"/>
                </a:ext>
              </a:extLst>
            </p:cNvPr>
            <p:cNvSpPr>
              <a:spLocks noChangeArrowheads="1"/>
            </p:cNvSpPr>
            <p:nvPr/>
          </p:nvSpPr>
          <p:spPr bwMode="auto">
            <a:xfrm>
              <a:off x="887413" y="2578100"/>
              <a:ext cx="361950" cy="14128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3" name="Rectangle 64">
              <a:extLst>
                <a:ext uri="{FF2B5EF4-FFF2-40B4-BE49-F238E27FC236}">
                  <a16:creationId xmlns:a16="http://schemas.microsoft.com/office/drawing/2014/main" id="{437CE420-7F3C-4759-8176-FA0D9C3767F8}"/>
                </a:ext>
                <a:ext uri="{C183D7F6-B498-43B3-948B-1728B52AA6E4}">
                  <adec:decorative xmlns:adec="http://schemas.microsoft.com/office/drawing/2017/decorative" val="1"/>
                </a:ext>
              </a:extLst>
            </p:cNvPr>
            <p:cNvSpPr>
              <a:spLocks noChangeArrowheads="1"/>
            </p:cNvSpPr>
            <p:nvPr/>
          </p:nvSpPr>
          <p:spPr bwMode="auto">
            <a:xfrm>
              <a:off x="887413" y="2987675"/>
              <a:ext cx="361950" cy="100330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4" name="Oval 65">
              <a:extLst>
                <a:ext uri="{FF2B5EF4-FFF2-40B4-BE49-F238E27FC236}">
                  <a16:creationId xmlns:a16="http://schemas.microsoft.com/office/drawing/2014/main" id="{163FC335-2B82-4F43-88AD-6937F6A6CE77}"/>
                </a:ext>
                <a:ext uri="{C183D7F6-B498-43B3-948B-1728B52AA6E4}">
                  <adec:decorative xmlns:adec="http://schemas.microsoft.com/office/drawing/2017/decorative" val="1"/>
                </a:ext>
              </a:extLst>
            </p:cNvPr>
            <p:cNvSpPr>
              <a:spLocks noChangeArrowheads="1"/>
            </p:cNvSpPr>
            <p:nvPr/>
          </p:nvSpPr>
          <p:spPr bwMode="auto">
            <a:xfrm>
              <a:off x="887413" y="2505075"/>
              <a:ext cx="361950" cy="146050"/>
            </a:xfrm>
            <a:prstGeom prst="ellipse">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5" name="Oval 66">
              <a:extLst>
                <a:ext uri="{FF2B5EF4-FFF2-40B4-BE49-F238E27FC236}">
                  <a16:creationId xmlns:a16="http://schemas.microsoft.com/office/drawing/2014/main" id="{C581DE08-E92F-4DD5-9987-1AA0FF8244D7}"/>
                </a:ext>
                <a:ext uri="{C183D7F6-B498-43B3-948B-1728B52AA6E4}">
                  <adec:decorative xmlns:adec="http://schemas.microsoft.com/office/drawing/2017/decorative" val="1"/>
                </a:ext>
              </a:extLst>
            </p:cNvPr>
            <p:cNvSpPr>
              <a:spLocks noChangeArrowheads="1"/>
            </p:cNvSpPr>
            <p:nvPr/>
          </p:nvSpPr>
          <p:spPr bwMode="auto">
            <a:xfrm>
              <a:off x="887413" y="3917950"/>
              <a:ext cx="361950" cy="146050"/>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6" name="Oval 67">
              <a:extLst>
                <a:ext uri="{FF2B5EF4-FFF2-40B4-BE49-F238E27FC236}">
                  <a16:creationId xmlns:a16="http://schemas.microsoft.com/office/drawing/2014/main" id="{6478A347-0164-4D44-B0E9-6537AAE8F352}"/>
                </a:ext>
                <a:ext uri="{C183D7F6-B498-43B3-948B-1728B52AA6E4}">
                  <adec:decorative xmlns:adec="http://schemas.microsoft.com/office/drawing/2017/decorative" val="1"/>
                </a:ext>
              </a:extLst>
            </p:cNvPr>
            <p:cNvSpPr>
              <a:spLocks noChangeArrowheads="1"/>
            </p:cNvSpPr>
            <p:nvPr/>
          </p:nvSpPr>
          <p:spPr bwMode="auto">
            <a:xfrm>
              <a:off x="887413" y="2914650"/>
              <a:ext cx="361950" cy="142875"/>
            </a:xfrm>
            <a:prstGeom prst="ellipse">
              <a:avLst/>
            </a:pr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7" name="Oval 70">
              <a:extLst>
                <a:ext uri="{FF2B5EF4-FFF2-40B4-BE49-F238E27FC236}">
                  <a16:creationId xmlns:a16="http://schemas.microsoft.com/office/drawing/2014/main" id="{79AD4E5E-D6EE-4941-A70B-1C37A4128043}"/>
                </a:ext>
                <a:ext uri="{C183D7F6-B498-43B3-948B-1728B52AA6E4}">
                  <adec:decorative xmlns:adec="http://schemas.microsoft.com/office/drawing/2017/decorative" val="1"/>
                </a:ext>
              </a:extLst>
            </p:cNvPr>
            <p:cNvSpPr>
              <a:spLocks noChangeArrowheads="1"/>
            </p:cNvSpPr>
            <p:nvPr/>
          </p:nvSpPr>
          <p:spPr bwMode="auto">
            <a:xfrm>
              <a:off x="1274763" y="2505075"/>
              <a:ext cx="361950" cy="146050"/>
            </a:xfrm>
            <a:prstGeom prst="ellipse">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8" name="Oval 71">
              <a:extLst>
                <a:ext uri="{FF2B5EF4-FFF2-40B4-BE49-F238E27FC236}">
                  <a16:creationId xmlns:a16="http://schemas.microsoft.com/office/drawing/2014/main" id="{E7AF7F5B-62F1-4D37-8646-A2C148A7FD19}"/>
                </a:ext>
                <a:ext uri="{C183D7F6-B498-43B3-948B-1728B52AA6E4}">
                  <adec:decorative xmlns:adec="http://schemas.microsoft.com/office/drawing/2017/decorative" val="1"/>
                </a:ext>
              </a:extLst>
            </p:cNvPr>
            <p:cNvSpPr>
              <a:spLocks noChangeArrowheads="1"/>
            </p:cNvSpPr>
            <p:nvPr/>
          </p:nvSpPr>
          <p:spPr bwMode="auto">
            <a:xfrm>
              <a:off x="1274763" y="3917950"/>
              <a:ext cx="361950" cy="146050"/>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9" name="Rectangle 73">
              <a:extLst>
                <a:ext uri="{FF2B5EF4-FFF2-40B4-BE49-F238E27FC236}">
                  <a16:creationId xmlns:a16="http://schemas.microsoft.com/office/drawing/2014/main" id="{851186A0-FCBD-4BD9-A136-6DB3B795FDA1}"/>
                </a:ext>
                <a:ext uri="{C183D7F6-B498-43B3-948B-1728B52AA6E4}">
                  <adec:decorative xmlns:adec="http://schemas.microsoft.com/office/drawing/2017/decorative" val="1"/>
                </a:ext>
              </a:extLst>
            </p:cNvPr>
            <p:cNvSpPr>
              <a:spLocks noChangeArrowheads="1"/>
            </p:cNvSpPr>
            <p:nvPr/>
          </p:nvSpPr>
          <p:spPr bwMode="auto">
            <a:xfrm>
              <a:off x="1662113" y="2578100"/>
              <a:ext cx="358775" cy="14128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0" name="Rectangle 74">
              <a:extLst>
                <a:ext uri="{FF2B5EF4-FFF2-40B4-BE49-F238E27FC236}">
                  <a16:creationId xmlns:a16="http://schemas.microsoft.com/office/drawing/2014/main" id="{2D51E49F-6CE0-460B-BD6F-6EFF5E6B8A0E}"/>
                </a:ext>
                <a:ext uri="{C183D7F6-B498-43B3-948B-1728B52AA6E4}">
                  <adec:decorative xmlns:adec="http://schemas.microsoft.com/office/drawing/2017/decorative" val="1"/>
                </a:ext>
              </a:extLst>
            </p:cNvPr>
            <p:cNvSpPr>
              <a:spLocks noChangeArrowheads="1"/>
            </p:cNvSpPr>
            <p:nvPr/>
          </p:nvSpPr>
          <p:spPr bwMode="auto">
            <a:xfrm>
              <a:off x="1662113" y="2914650"/>
              <a:ext cx="358775" cy="1076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1" name="Oval 75">
              <a:extLst>
                <a:ext uri="{FF2B5EF4-FFF2-40B4-BE49-F238E27FC236}">
                  <a16:creationId xmlns:a16="http://schemas.microsoft.com/office/drawing/2014/main" id="{340D8F82-EB6E-48D4-B8B7-6AE3968EE437}"/>
                </a:ext>
                <a:ext uri="{C183D7F6-B498-43B3-948B-1728B52AA6E4}">
                  <adec:decorative xmlns:adec="http://schemas.microsoft.com/office/drawing/2017/decorative" val="1"/>
                </a:ext>
              </a:extLst>
            </p:cNvPr>
            <p:cNvSpPr>
              <a:spLocks noChangeArrowheads="1"/>
            </p:cNvSpPr>
            <p:nvPr/>
          </p:nvSpPr>
          <p:spPr bwMode="auto">
            <a:xfrm>
              <a:off x="1662113" y="2505075"/>
              <a:ext cx="358775" cy="146050"/>
            </a:xfrm>
            <a:prstGeom prst="ellipse">
              <a:avLst/>
            </a:pr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2" name="Oval 76">
              <a:extLst>
                <a:ext uri="{FF2B5EF4-FFF2-40B4-BE49-F238E27FC236}">
                  <a16:creationId xmlns:a16="http://schemas.microsoft.com/office/drawing/2014/main" id="{7E54165F-B746-403D-A6DA-1A691DD4C622}"/>
                </a:ext>
                <a:ext uri="{C183D7F6-B498-43B3-948B-1728B52AA6E4}">
                  <adec:decorative xmlns:adec="http://schemas.microsoft.com/office/drawing/2017/decorative" val="1"/>
                </a:ext>
              </a:extLst>
            </p:cNvPr>
            <p:cNvSpPr>
              <a:spLocks noChangeArrowheads="1"/>
            </p:cNvSpPr>
            <p:nvPr/>
          </p:nvSpPr>
          <p:spPr bwMode="auto">
            <a:xfrm>
              <a:off x="1662113" y="3917950"/>
              <a:ext cx="358775" cy="146050"/>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3" name="Oval 77">
              <a:extLst>
                <a:ext uri="{FF2B5EF4-FFF2-40B4-BE49-F238E27FC236}">
                  <a16:creationId xmlns:a16="http://schemas.microsoft.com/office/drawing/2014/main" id="{3D0BD1AD-A367-4702-BADB-37D8E4448643}"/>
                </a:ext>
                <a:ext uri="{C183D7F6-B498-43B3-948B-1728B52AA6E4}">
                  <adec:decorative xmlns:adec="http://schemas.microsoft.com/office/drawing/2017/decorative" val="1"/>
                </a:ext>
              </a:extLst>
            </p:cNvPr>
            <p:cNvSpPr>
              <a:spLocks noChangeArrowheads="1"/>
            </p:cNvSpPr>
            <p:nvPr/>
          </p:nvSpPr>
          <p:spPr bwMode="auto">
            <a:xfrm>
              <a:off x="1662113" y="2841625"/>
              <a:ext cx="358775" cy="146050"/>
            </a:xfrm>
            <a:prstGeom prst="ellipse">
              <a:avLst/>
            </a:pr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63" name="Group 262" descr="pyramid  3d bas">
            <a:extLst>
              <a:ext uri="{FF2B5EF4-FFF2-40B4-BE49-F238E27FC236}">
                <a16:creationId xmlns:a16="http://schemas.microsoft.com/office/drawing/2014/main" id="{2448D0C1-7D8F-4433-8147-3BF99876AF2E}"/>
              </a:ext>
            </a:extLst>
          </p:cNvPr>
          <p:cNvGrpSpPr/>
          <p:nvPr/>
        </p:nvGrpSpPr>
        <p:grpSpPr>
          <a:xfrm>
            <a:off x="5269297" y="1762125"/>
            <a:ext cx="1431144" cy="1414463"/>
            <a:chOff x="2328846" y="2349500"/>
            <a:chExt cx="1908192" cy="1885950"/>
          </a:xfrm>
        </p:grpSpPr>
        <p:sp>
          <p:nvSpPr>
            <p:cNvPr id="131" name="Freeform 150">
              <a:extLst>
                <a:ext uri="{FF2B5EF4-FFF2-40B4-BE49-F238E27FC236}">
                  <a16:creationId xmlns:a16="http://schemas.microsoft.com/office/drawing/2014/main" id="{4E8785B0-66D3-4C6E-8DEB-146DB18ED959}"/>
                </a:ext>
                <a:ext uri="{C183D7F6-B498-43B3-948B-1728B52AA6E4}">
                  <adec:decorative xmlns:adec="http://schemas.microsoft.com/office/drawing/2017/decorative" val="1"/>
                </a:ext>
              </a:extLst>
            </p:cNvPr>
            <p:cNvSpPr>
              <a:spLocks/>
            </p:cNvSpPr>
            <p:nvPr/>
          </p:nvSpPr>
          <p:spPr bwMode="auto">
            <a:xfrm>
              <a:off x="2328846" y="2571750"/>
              <a:ext cx="447675" cy="1663700"/>
            </a:xfrm>
            <a:custGeom>
              <a:avLst/>
              <a:gdLst>
                <a:gd name="T0" fmla="*/ 142 w 282"/>
                <a:gd name="T1" fmla="*/ 0 h 1048"/>
                <a:gd name="T2" fmla="*/ 0 w 282"/>
                <a:gd name="T3" fmla="*/ 924 h 1048"/>
                <a:gd name="T4" fmla="*/ 142 w 282"/>
                <a:gd name="T5" fmla="*/ 1048 h 1048"/>
                <a:gd name="T6" fmla="*/ 282 w 282"/>
                <a:gd name="T7" fmla="*/ 924 h 1048"/>
                <a:gd name="T8" fmla="*/ 142 w 282"/>
                <a:gd name="T9" fmla="*/ 0 h 1048"/>
              </a:gdLst>
              <a:ahLst/>
              <a:cxnLst>
                <a:cxn ang="0">
                  <a:pos x="T0" y="T1"/>
                </a:cxn>
                <a:cxn ang="0">
                  <a:pos x="T2" y="T3"/>
                </a:cxn>
                <a:cxn ang="0">
                  <a:pos x="T4" y="T5"/>
                </a:cxn>
                <a:cxn ang="0">
                  <a:pos x="T6" y="T7"/>
                </a:cxn>
                <a:cxn ang="0">
                  <a:pos x="T8" y="T9"/>
                </a:cxn>
              </a:cxnLst>
              <a:rect l="0" t="0" r="r" b="b"/>
              <a:pathLst>
                <a:path w="282" h="1048">
                  <a:moveTo>
                    <a:pt x="142" y="0"/>
                  </a:moveTo>
                  <a:lnTo>
                    <a:pt x="0" y="924"/>
                  </a:lnTo>
                  <a:lnTo>
                    <a:pt x="142" y="1048"/>
                  </a:lnTo>
                  <a:lnTo>
                    <a:pt x="282" y="924"/>
                  </a:lnTo>
                  <a:lnTo>
                    <a:pt x="1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2" name="Freeform 151">
              <a:extLst>
                <a:ext uri="{FF2B5EF4-FFF2-40B4-BE49-F238E27FC236}">
                  <a16:creationId xmlns:a16="http://schemas.microsoft.com/office/drawing/2014/main" id="{E79BE997-F11E-4195-96D9-C2BEA5A6E38F}"/>
                </a:ext>
                <a:ext uri="{C183D7F6-B498-43B3-948B-1728B52AA6E4}">
                  <adec:decorative xmlns:adec="http://schemas.microsoft.com/office/drawing/2017/decorative" val="1"/>
                </a:ext>
              </a:extLst>
            </p:cNvPr>
            <p:cNvSpPr>
              <a:spLocks/>
            </p:cNvSpPr>
            <p:nvPr/>
          </p:nvSpPr>
          <p:spPr bwMode="auto">
            <a:xfrm>
              <a:off x="2439988" y="2571750"/>
              <a:ext cx="447675" cy="1663700"/>
            </a:xfrm>
            <a:custGeom>
              <a:avLst/>
              <a:gdLst>
                <a:gd name="T0" fmla="*/ 142 w 282"/>
                <a:gd name="T1" fmla="*/ 0 h 1048"/>
                <a:gd name="T2" fmla="*/ 0 w 282"/>
                <a:gd name="T3" fmla="*/ 924 h 1048"/>
                <a:gd name="T4" fmla="*/ 142 w 282"/>
                <a:gd name="T5" fmla="*/ 1048 h 1048"/>
                <a:gd name="T6" fmla="*/ 282 w 282"/>
                <a:gd name="T7" fmla="*/ 924 h 1048"/>
                <a:gd name="T8" fmla="*/ 142 w 282"/>
                <a:gd name="T9" fmla="*/ 0 h 1048"/>
              </a:gdLst>
              <a:ahLst/>
              <a:cxnLst>
                <a:cxn ang="0">
                  <a:pos x="T0" y="T1"/>
                </a:cxn>
                <a:cxn ang="0">
                  <a:pos x="T2" y="T3"/>
                </a:cxn>
                <a:cxn ang="0">
                  <a:pos x="T4" y="T5"/>
                </a:cxn>
                <a:cxn ang="0">
                  <a:pos x="T6" y="T7"/>
                </a:cxn>
                <a:cxn ang="0">
                  <a:pos x="T8" y="T9"/>
                </a:cxn>
              </a:cxnLst>
              <a:rect l="0" t="0" r="r" b="b"/>
              <a:pathLst>
                <a:path w="282" h="1048">
                  <a:moveTo>
                    <a:pt x="142" y="0"/>
                  </a:moveTo>
                  <a:lnTo>
                    <a:pt x="0" y="924"/>
                  </a:lnTo>
                  <a:lnTo>
                    <a:pt x="142" y="1048"/>
                  </a:lnTo>
                  <a:lnTo>
                    <a:pt x="282" y="924"/>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3" name="Freeform 152">
              <a:extLst>
                <a:ext uri="{FF2B5EF4-FFF2-40B4-BE49-F238E27FC236}">
                  <a16:creationId xmlns:a16="http://schemas.microsoft.com/office/drawing/2014/main" id="{11495113-22AA-4274-AAFB-BE50C1B4E711}"/>
                </a:ext>
                <a:ext uri="{C183D7F6-B498-43B3-948B-1728B52AA6E4}">
                  <adec:decorative xmlns:adec="http://schemas.microsoft.com/office/drawing/2017/decorative" val="1"/>
                </a:ext>
              </a:extLst>
            </p:cNvPr>
            <p:cNvSpPr>
              <a:spLocks/>
            </p:cNvSpPr>
            <p:nvPr/>
          </p:nvSpPr>
          <p:spPr bwMode="auto">
            <a:xfrm>
              <a:off x="2665413" y="2571750"/>
              <a:ext cx="222250" cy="1663700"/>
            </a:xfrm>
            <a:custGeom>
              <a:avLst/>
              <a:gdLst>
                <a:gd name="T0" fmla="*/ 0 w 140"/>
                <a:gd name="T1" fmla="*/ 0 h 1048"/>
                <a:gd name="T2" fmla="*/ 0 w 140"/>
                <a:gd name="T3" fmla="*/ 1048 h 1048"/>
                <a:gd name="T4" fmla="*/ 140 w 140"/>
                <a:gd name="T5" fmla="*/ 924 h 1048"/>
                <a:gd name="T6" fmla="*/ 0 w 140"/>
                <a:gd name="T7" fmla="*/ 0 h 1048"/>
              </a:gdLst>
              <a:ahLst/>
              <a:cxnLst>
                <a:cxn ang="0">
                  <a:pos x="T0" y="T1"/>
                </a:cxn>
                <a:cxn ang="0">
                  <a:pos x="T2" y="T3"/>
                </a:cxn>
                <a:cxn ang="0">
                  <a:pos x="T4" y="T5"/>
                </a:cxn>
                <a:cxn ang="0">
                  <a:pos x="T6" y="T7"/>
                </a:cxn>
              </a:cxnLst>
              <a:rect l="0" t="0" r="r" b="b"/>
              <a:pathLst>
                <a:path w="140" h="1048">
                  <a:moveTo>
                    <a:pt x="0" y="0"/>
                  </a:moveTo>
                  <a:lnTo>
                    <a:pt x="0" y="1048"/>
                  </a:lnTo>
                  <a:lnTo>
                    <a:pt x="140" y="924"/>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4" name="Freeform 153">
              <a:extLst>
                <a:ext uri="{FF2B5EF4-FFF2-40B4-BE49-F238E27FC236}">
                  <a16:creationId xmlns:a16="http://schemas.microsoft.com/office/drawing/2014/main" id="{A6594B39-DA41-49B0-963E-8152B69B1B67}"/>
                </a:ext>
                <a:ext uri="{C183D7F6-B498-43B3-948B-1728B52AA6E4}">
                  <adec:decorative xmlns:adec="http://schemas.microsoft.com/office/drawing/2017/decorative" val="1"/>
                </a:ext>
              </a:extLst>
            </p:cNvPr>
            <p:cNvSpPr>
              <a:spLocks/>
            </p:cNvSpPr>
            <p:nvPr/>
          </p:nvSpPr>
          <p:spPr bwMode="auto">
            <a:xfrm>
              <a:off x="2665413" y="2571750"/>
              <a:ext cx="222250" cy="1663700"/>
            </a:xfrm>
            <a:custGeom>
              <a:avLst/>
              <a:gdLst>
                <a:gd name="T0" fmla="*/ 0 w 140"/>
                <a:gd name="T1" fmla="*/ 0 h 1048"/>
                <a:gd name="T2" fmla="*/ 0 w 140"/>
                <a:gd name="T3" fmla="*/ 1048 h 1048"/>
                <a:gd name="T4" fmla="*/ 140 w 140"/>
                <a:gd name="T5" fmla="*/ 924 h 1048"/>
                <a:gd name="T6" fmla="*/ 0 w 140"/>
                <a:gd name="T7" fmla="*/ 0 h 1048"/>
              </a:gdLst>
              <a:ahLst/>
              <a:cxnLst>
                <a:cxn ang="0">
                  <a:pos x="T0" y="T1"/>
                </a:cxn>
                <a:cxn ang="0">
                  <a:pos x="T2" y="T3"/>
                </a:cxn>
                <a:cxn ang="0">
                  <a:pos x="T4" y="T5"/>
                </a:cxn>
                <a:cxn ang="0">
                  <a:pos x="T6" y="T7"/>
                </a:cxn>
              </a:cxnLst>
              <a:rect l="0" t="0" r="r" b="b"/>
              <a:pathLst>
                <a:path w="140" h="1048">
                  <a:moveTo>
                    <a:pt x="0" y="0"/>
                  </a:moveTo>
                  <a:lnTo>
                    <a:pt x="0" y="1048"/>
                  </a:lnTo>
                  <a:lnTo>
                    <a:pt x="140" y="92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5" name="Freeform 154">
              <a:extLst>
                <a:ext uri="{FF2B5EF4-FFF2-40B4-BE49-F238E27FC236}">
                  <a16:creationId xmlns:a16="http://schemas.microsoft.com/office/drawing/2014/main" id="{658AB940-001F-426B-9E2D-8982EFD49140}"/>
                </a:ext>
                <a:ext uri="{C183D7F6-B498-43B3-948B-1728B52AA6E4}">
                  <adec:decorative xmlns:adec="http://schemas.microsoft.com/office/drawing/2017/decorative" val="1"/>
                </a:ext>
              </a:extLst>
            </p:cNvPr>
            <p:cNvSpPr>
              <a:spLocks/>
            </p:cNvSpPr>
            <p:nvPr/>
          </p:nvSpPr>
          <p:spPr bwMode="auto">
            <a:xfrm>
              <a:off x="2887663" y="3206750"/>
              <a:ext cx="447675" cy="1028700"/>
            </a:xfrm>
            <a:custGeom>
              <a:avLst/>
              <a:gdLst>
                <a:gd name="T0" fmla="*/ 142 w 282"/>
                <a:gd name="T1" fmla="*/ 0 h 648"/>
                <a:gd name="T2" fmla="*/ 0 w 282"/>
                <a:gd name="T3" fmla="*/ 524 h 648"/>
                <a:gd name="T4" fmla="*/ 142 w 282"/>
                <a:gd name="T5" fmla="*/ 648 h 648"/>
                <a:gd name="T6" fmla="*/ 282 w 282"/>
                <a:gd name="T7" fmla="*/ 524 h 648"/>
                <a:gd name="T8" fmla="*/ 142 w 282"/>
                <a:gd name="T9" fmla="*/ 0 h 648"/>
              </a:gdLst>
              <a:ahLst/>
              <a:cxnLst>
                <a:cxn ang="0">
                  <a:pos x="T0" y="T1"/>
                </a:cxn>
                <a:cxn ang="0">
                  <a:pos x="T2" y="T3"/>
                </a:cxn>
                <a:cxn ang="0">
                  <a:pos x="T4" y="T5"/>
                </a:cxn>
                <a:cxn ang="0">
                  <a:pos x="T6" y="T7"/>
                </a:cxn>
                <a:cxn ang="0">
                  <a:pos x="T8" y="T9"/>
                </a:cxn>
              </a:cxnLst>
              <a:rect l="0" t="0" r="r" b="b"/>
              <a:pathLst>
                <a:path w="282" h="648">
                  <a:moveTo>
                    <a:pt x="142" y="0"/>
                  </a:moveTo>
                  <a:lnTo>
                    <a:pt x="0" y="524"/>
                  </a:lnTo>
                  <a:lnTo>
                    <a:pt x="142" y="648"/>
                  </a:lnTo>
                  <a:lnTo>
                    <a:pt x="282" y="524"/>
                  </a:lnTo>
                  <a:lnTo>
                    <a:pt x="142"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6" name="Freeform 155">
              <a:extLst>
                <a:ext uri="{FF2B5EF4-FFF2-40B4-BE49-F238E27FC236}">
                  <a16:creationId xmlns:a16="http://schemas.microsoft.com/office/drawing/2014/main" id="{4C53999E-90FD-4FA3-846C-BF7FC7178366}"/>
                </a:ext>
                <a:ext uri="{C183D7F6-B498-43B3-948B-1728B52AA6E4}">
                  <adec:decorative xmlns:adec="http://schemas.microsoft.com/office/drawing/2017/decorative" val="1"/>
                </a:ext>
              </a:extLst>
            </p:cNvPr>
            <p:cNvSpPr>
              <a:spLocks/>
            </p:cNvSpPr>
            <p:nvPr/>
          </p:nvSpPr>
          <p:spPr bwMode="auto">
            <a:xfrm>
              <a:off x="2776521" y="3206750"/>
              <a:ext cx="447675" cy="1028700"/>
            </a:xfrm>
            <a:custGeom>
              <a:avLst/>
              <a:gdLst>
                <a:gd name="T0" fmla="*/ 142 w 282"/>
                <a:gd name="T1" fmla="*/ 0 h 648"/>
                <a:gd name="T2" fmla="*/ 0 w 282"/>
                <a:gd name="T3" fmla="*/ 524 h 648"/>
                <a:gd name="T4" fmla="*/ 142 w 282"/>
                <a:gd name="T5" fmla="*/ 648 h 648"/>
                <a:gd name="T6" fmla="*/ 282 w 282"/>
                <a:gd name="T7" fmla="*/ 524 h 648"/>
                <a:gd name="T8" fmla="*/ 142 w 282"/>
                <a:gd name="T9" fmla="*/ 0 h 648"/>
              </a:gdLst>
              <a:ahLst/>
              <a:cxnLst>
                <a:cxn ang="0">
                  <a:pos x="T0" y="T1"/>
                </a:cxn>
                <a:cxn ang="0">
                  <a:pos x="T2" y="T3"/>
                </a:cxn>
                <a:cxn ang="0">
                  <a:pos x="T4" y="T5"/>
                </a:cxn>
                <a:cxn ang="0">
                  <a:pos x="T6" y="T7"/>
                </a:cxn>
                <a:cxn ang="0">
                  <a:pos x="T8" y="T9"/>
                </a:cxn>
              </a:cxnLst>
              <a:rect l="0" t="0" r="r" b="b"/>
              <a:pathLst>
                <a:path w="282" h="648">
                  <a:moveTo>
                    <a:pt x="142" y="0"/>
                  </a:moveTo>
                  <a:lnTo>
                    <a:pt x="0" y="524"/>
                  </a:lnTo>
                  <a:lnTo>
                    <a:pt x="142" y="648"/>
                  </a:lnTo>
                  <a:lnTo>
                    <a:pt x="282" y="524"/>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7" name="Freeform 156">
              <a:extLst>
                <a:ext uri="{FF2B5EF4-FFF2-40B4-BE49-F238E27FC236}">
                  <a16:creationId xmlns:a16="http://schemas.microsoft.com/office/drawing/2014/main" id="{BCF9718F-0BA5-474D-9B37-A7153762A8EA}"/>
                </a:ext>
                <a:ext uri="{C183D7F6-B498-43B3-948B-1728B52AA6E4}">
                  <adec:decorative xmlns:adec="http://schemas.microsoft.com/office/drawing/2017/decorative" val="1"/>
                </a:ext>
              </a:extLst>
            </p:cNvPr>
            <p:cNvSpPr>
              <a:spLocks/>
            </p:cNvSpPr>
            <p:nvPr/>
          </p:nvSpPr>
          <p:spPr bwMode="auto">
            <a:xfrm>
              <a:off x="3113088" y="3206750"/>
              <a:ext cx="222250" cy="1028700"/>
            </a:xfrm>
            <a:custGeom>
              <a:avLst/>
              <a:gdLst>
                <a:gd name="T0" fmla="*/ 0 w 140"/>
                <a:gd name="T1" fmla="*/ 0 h 648"/>
                <a:gd name="T2" fmla="*/ 0 w 140"/>
                <a:gd name="T3" fmla="*/ 648 h 648"/>
                <a:gd name="T4" fmla="*/ 140 w 140"/>
                <a:gd name="T5" fmla="*/ 524 h 648"/>
                <a:gd name="T6" fmla="*/ 0 w 140"/>
                <a:gd name="T7" fmla="*/ 0 h 648"/>
              </a:gdLst>
              <a:ahLst/>
              <a:cxnLst>
                <a:cxn ang="0">
                  <a:pos x="T0" y="T1"/>
                </a:cxn>
                <a:cxn ang="0">
                  <a:pos x="T2" y="T3"/>
                </a:cxn>
                <a:cxn ang="0">
                  <a:pos x="T4" y="T5"/>
                </a:cxn>
                <a:cxn ang="0">
                  <a:pos x="T6" y="T7"/>
                </a:cxn>
              </a:cxnLst>
              <a:rect l="0" t="0" r="r" b="b"/>
              <a:pathLst>
                <a:path w="140" h="648">
                  <a:moveTo>
                    <a:pt x="0" y="0"/>
                  </a:moveTo>
                  <a:lnTo>
                    <a:pt x="0" y="648"/>
                  </a:lnTo>
                  <a:lnTo>
                    <a:pt x="140" y="524"/>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8" name="Freeform 157">
              <a:extLst>
                <a:ext uri="{FF2B5EF4-FFF2-40B4-BE49-F238E27FC236}">
                  <a16:creationId xmlns:a16="http://schemas.microsoft.com/office/drawing/2014/main" id="{70038926-89EA-44D5-A59B-DD63F3C4718A}"/>
                </a:ext>
                <a:ext uri="{C183D7F6-B498-43B3-948B-1728B52AA6E4}">
                  <adec:decorative xmlns:adec="http://schemas.microsoft.com/office/drawing/2017/decorative" val="1"/>
                </a:ext>
              </a:extLst>
            </p:cNvPr>
            <p:cNvSpPr>
              <a:spLocks/>
            </p:cNvSpPr>
            <p:nvPr/>
          </p:nvSpPr>
          <p:spPr bwMode="auto">
            <a:xfrm>
              <a:off x="3113088" y="3206750"/>
              <a:ext cx="222250" cy="1028700"/>
            </a:xfrm>
            <a:custGeom>
              <a:avLst/>
              <a:gdLst>
                <a:gd name="T0" fmla="*/ 0 w 140"/>
                <a:gd name="T1" fmla="*/ 0 h 648"/>
                <a:gd name="T2" fmla="*/ 0 w 140"/>
                <a:gd name="T3" fmla="*/ 648 h 648"/>
                <a:gd name="T4" fmla="*/ 140 w 140"/>
                <a:gd name="T5" fmla="*/ 524 h 648"/>
                <a:gd name="T6" fmla="*/ 0 w 140"/>
                <a:gd name="T7" fmla="*/ 0 h 648"/>
              </a:gdLst>
              <a:ahLst/>
              <a:cxnLst>
                <a:cxn ang="0">
                  <a:pos x="T0" y="T1"/>
                </a:cxn>
                <a:cxn ang="0">
                  <a:pos x="T2" y="T3"/>
                </a:cxn>
                <a:cxn ang="0">
                  <a:pos x="T4" y="T5"/>
                </a:cxn>
                <a:cxn ang="0">
                  <a:pos x="T6" y="T7"/>
                </a:cxn>
              </a:cxnLst>
              <a:rect l="0" t="0" r="r" b="b"/>
              <a:pathLst>
                <a:path w="140" h="648">
                  <a:moveTo>
                    <a:pt x="0" y="0"/>
                  </a:moveTo>
                  <a:lnTo>
                    <a:pt x="0" y="648"/>
                  </a:lnTo>
                  <a:lnTo>
                    <a:pt x="140" y="52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9" name="Freeform 158">
              <a:extLst>
                <a:ext uri="{FF2B5EF4-FFF2-40B4-BE49-F238E27FC236}">
                  <a16:creationId xmlns:a16="http://schemas.microsoft.com/office/drawing/2014/main" id="{2BCBA145-752C-46C4-97F1-3C8EEDECD466}"/>
                </a:ext>
                <a:ext uri="{C183D7F6-B498-43B3-948B-1728B52AA6E4}">
                  <adec:decorative xmlns:adec="http://schemas.microsoft.com/office/drawing/2017/decorative" val="1"/>
                </a:ext>
              </a:extLst>
            </p:cNvPr>
            <p:cNvSpPr>
              <a:spLocks/>
            </p:cNvSpPr>
            <p:nvPr/>
          </p:nvSpPr>
          <p:spPr bwMode="auto">
            <a:xfrm>
              <a:off x="3786188" y="3206750"/>
              <a:ext cx="450850" cy="1028700"/>
            </a:xfrm>
            <a:custGeom>
              <a:avLst/>
              <a:gdLst>
                <a:gd name="T0" fmla="*/ 142 w 284"/>
                <a:gd name="T1" fmla="*/ 0 h 648"/>
                <a:gd name="T2" fmla="*/ 0 w 284"/>
                <a:gd name="T3" fmla="*/ 524 h 648"/>
                <a:gd name="T4" fmla="*/ 142 w 284"/>
                <a:gd name="T5" fmla="*/ 648 h 648"/>
                <a:gd name="T6" fmla="*/ 284 w 284"/>
                <a:gd name="T7" fmla="*/ 524 h 648"/>
                <a:gd name="T8" fmla="*/ 142 w 284"/>
                <a:gd name="T9" fmla="*/ 0 h 648"/>
              </a:gdLst>
              <a:ahLst/>
              <a:cxnLst>
                <a:cxn ang="0">
                  <a:pos x="T0" y="T1"/>
                </a:cxn>
                <a:cxn ang="0">
                  <a:pos x="T2" y="T3"/>
                </a:cxn>
                <a:cxn ang="0">
                  <a:pos x="T4" y="T5"/>
                </a:cxn>
                <a:cxn ang="0">
                  <a:pos x="T6" y="T7"/>
                </a:cxn>
                <a:cxn ang="0">
                  <a:pos x="T8" y="T9"/>
                </a:cxn>
              </a:cxnLst>
              <a:rect l="0" t="0" r="r" b="b"/>
              <a:pathLst>
                <a:path w="284" h="648">
                  <a:moveTo>
                    <a:pt x="142" y="0"/>
                  </a:moveTo>
                  <a:lnTo>
                    <a:pt x="0" y="524"/>
                  </a:lnTo>
                  <a:lnTo>
                    <a:pt x="142" y="648"/>
                  </a:lnTo>
                  <a:lnTo>
                    <a:pt x="284" y="524"/>
                  </a:lnTo>
                  <a:lnTo>
                    <a:pt x="142"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0" name="Freeform 159">
              <a:extLst>
                <a:ext uri="{FF2B5EF4-FFF2-40B4-BE49-F238E27FC236}">
                  <a16:creationId xmlns:a16="http://schemas.microsoft.com/office/drawing/2014/main" id="{AFB1D6FE-C217-4FED-9B7C-07AE9D423449}"/>
                </a:ext>
                <a:ext uri="{C183D7F6-B498-43B3-948B-1728B52AA6E4}">
                  <adec:decorative xmlns:adec="http://schemas.microsoft.com/office/drawing/2017/decorative" val="1"/>
                </a:ext>
              </a:extLst>
            </p:cNvPr>
            <p:cNvSpPr>
              <a:spLocks/>
            </p:cNvSpPr>
            <p:nvPr/>
          </p:nvSpPr>
          <p:spPr bwMode="auto">
            <a:xfrm>
              <a:off x="3786188" y="3206750"/>
              <a:ext cx="450850" cy="1028700"/>
            </a:xfrm>
            <a:custGeom>
              <a:avLst/>
              <a:gdLst>
                <a:gd name="T0" fmla="*/ 142 w 284"/>
                <a:gd name="T1" fmla="*/ 0 h 648"/>
                <a:gd name="T2" fmla="*/ 0 w 284"/>
                <a:gd name="T3" fmla="*/ 524 h 648"/>
                <a:gd name="T4" fmla="*/ 142 w 284"/>
                <a:gd name="T5" fmla="*/ 648 h 648"/>
                <a:gd name="T6" fmla="*/ 284 w 284"/>
                <a:gd name="T7" fmla="*/ 524 h 648"/>
                <a:gd name="T8" fmla="*/ 142 w 284"/>
                <a:gd name="T9" fmla="*/ 0 h 648"/>
              </a:gdLst>
              <a:ahLst/>
              <a:cxnLst>
                <a:cxn ang="0">
                  <a:pos x="T0" y="T1"/>
                </a:cxn>
                <a:cxn ang="0">
                  <a:pos x="T2" y="T3"/>
                </a:cxn>
                <a:cxn ang="0">
                  <a:pos x="T4" y="T5"/>
                </a:cxn>
                <a:cxn ang="0">
                  <a:pos x="T6" y="T7"/>
                </a:cxn>
                <a:cxn ang="0">
                  <a:pos x="T8" y="T9"/>
                </a:cxn>
              </a:cxnLst>
              <a:rect l="0" t="0" r="r" b="b"/>
              <a:pathLst>
                <a:path w="284" h="648">
                  <a:moveTo>
                    <a:pt x="142" y="0"/>
                  </a:moveTo>
                  <a:lnTo>
                    <a:pt x="0" y="524"/>
                  </a:lnTo>
                  <a:lnTo>
                    <a:pt x="142" y="648"/>
                  </a:lnTo>
                  <a:lnTo>
                    <a:pt x="284" y="524"/>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1" name="Freeform 161">
              <a:extLst>
                <a:ext uri="{FF2B5EF4-FFF2-40B4-BE49-F238E27FC236}">
                  <a16:creationId xmlns:a16="http://schemas.microsoft.com/office/drawing/2014/main" id="{16F63B13-69C4-4413-BBA1-7804D6313219}"/>
                </a:ext>
                <a:ext uri="{C183D7F6-B498-43B3-948B-1728B52AA6E4}">
                  <adec:decorative xmlns:adec="http://schemas.microsoft.com/office/drawing/2017/decorative" val="1"/>
                </a:ext>
              </a:extLst>
            </p:cNvPr>
            <p:cNvSpPr>
              <a:spLocks/>
            </p:cNvSpPr>
            <p:nvPr/>
          </p:nvSpPr>
          <p:spPr bwMode="auto">
            <a:xfrm>
              <a:off x="3900471" y="3206750"/>
              <a:ext cx="225425" cy="1028700"/>
            </a:xfrm>
            <a:custGeom>
              <a:avLst/>
              <a:gdLst>
                <a:gd name="T0" fmla="*/ 0 w 142"/>
                <a:gd name="T1" fmla="*/ 0 h 648"/>
                <a:gd name="T2" fmla="*/ 0 w 142"/>
                <a:gd name="T3" fmla="*/ 648 h 648"/>
                <a:gd name="T4" fmla="*/ 142 w 142"/>
                <a:gd name="T5" fmla="*/ 524 h 648"/>
                <a:gd name="T6" fmla="*/ 0 w 142"/>
                <a:gd name="T7" fmla="*/ 0 h 648"/>
              </a:gdLst>
              <a:ahLst/>
              <a:cxnLst>
                <a:cxn ang="0">
                  <a:pos x="T0" y="T1"/>
                </a:cxn>
                <a:cxn ang="0">
                  <a:pos x="T2" y="T3"/>
                </a:cxn>
                <a:cxn ang="0">
                  <a:pos x="T4" y="T5"/>
                </a:cxn>
                <a:cxn ang="0">
                  <a:pos x="T6" y="T7"/>
                </a:cxn>
              </a:cxnLst>
              <a:rect l="0" t="0" r="r" b="b"/>
              <a:pathLst>
                <a:path w="142" h="648">
                  <a:moveTo>
                    <a:pt x="0" y="0"/>
                  </a:moveTo>
                  <a:lnTo>
                    <a:pt x="0" y="648"/>
                  </a:lnTo>
                  <a:lnTo>
                    <a:pt x="142" y="52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2" name="Freeform 162">
              <a:extLst>
                <a:ext uri="{FF2B5EF4-FFF2-40B4-BE49-F238E27FC236}">
                  <a16:creationId xmlns:a16="http://schemas.microsoft.com/office/drawing/2014/main" id="{A443CD53-E631-429B-B804-6C711BFCBEC9}"/>
                </a:ext>
                <a:ext uri="{C183D7F6-B498-43B3-948B-1728B52AA6E4}">
                  <adec:decorative xmlns:adec="http://schemas.microsoft.com/office/drawing/2017/decorative" val="1"/>
                </a:ext>
              </a:extLst>
            </p:cNvPr>
            <p:cNvSpPr>
              <a:spLocks/>
            </p:cNvSpPr>
            <p:nvPr/>
          </p:nvSpPr>
          <p:spPr bwMode="auto">
            <a:xfrm>
              <a:off x="3335338" y="2349500"/>
              <a:ext cx="450850" cy="1885950"/>
            </a:xfrm>
            <a:custGeom>
              <a:avLst/>
              <a:gdLst>
                <a:gd name="T0" fmla="*/ 142 w 284"/>
                <a:gd name="T1" fmla="*/ 0 h 1188"/>
                <a:gd name="T2" fmla="*/ 0 w 284"/>
                <a:gd name="T3" fmla="*/ 1064 h 1188"/>
                <a:gd name="T4" fmla="*/ 144 w 284"/>
                <a:gd name="T5" fmla="*/ 1188 h 1188"/>
                <a:gd name="T6" fmla="*/ 284 w 284"/>
                <a:gd name="T7" fmla="*/ 1064 h 1188"/>
                <a:gd name="T8" fmla="*/ 142 w 284"/>
                <a:gd name="T9" fmla="*/ 0 h 1188"/>
              </a:gdLst>
              <a:ahLst/>
              <a:cxnLst>
                <a:cxn ang="0">
                  <a:pos x="T0" y="T1"/>
                </a:cxn>
                <a:cxn ang="0">
                  <a:pos x="T2" y="T3"/>
                </a:cxn>
                <a:cxn ang="0">
                  <a:pos x="T4" y="T5"/>
                </a:cxn>
                <a:cxn ang="0">
                  <a:pos x="T6" y="T7"/>
                </a:cxn>
                <a:cxn ang="0">
                  <a:pos x="T8" y="T9"/>
                </a:cxn>
              </a:cxnLst>
              <a:rect l="0" t="0" r="r" b="b"/>
              <a:pathLst>
                <a:path w="284" h="1188">
                  <a:moveTo>
                    <a:pt x="142" y="0"/>
                  </a:moveTo>
                  <a:lnTo>
                    <a:pt x="0" y="1064"/>
                  </a:lnTo>
                  <a:lnTo>
                    <a:pt x="144" y="1188"/>
                  </a:lnTo>
                  <a:lnTo>
                    <a:pt x="284" y="1064"/>
                  </a:lnTo>
                  <a:lnTo>
                    <a:pt x="142"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3" name="Freeform 163">
              <a:extLst>
                <a:ext uri="{FF2B5EF4-FFF2-40B4-BE49-F238E27FC236}">
                  <a16:creationId xmlns:a16="http://schemas.microsoft.com/office/drawing/2014/main" id="{1452468A-2A8A-4FC4-B6DA-A01A23610F6D}"/>
                </a:ext>
                <a:ext uri="{C183D7F6-B498-43B3-948B-1728B52AA6E4}">
                  <adec:decorative xmlns:adec="http://schemas.microsoft.com/office/drawing/2017/decorative" val="1"/>
                </a:ext>
              </a:extLst>
            </p:cNvPr>
            <p:cNvSpPr>
              <a:spLocks/>
            </p:cNvSpPr>
            <p:nvPr/>
          </p:nvSpPr>
          <p:spPr bwMode="auto">
            <a:xfrm>
              <a:off x="3335338" y="2349500"/>
              <a:ext cx="450850" cy="1885950"/>
            </a:xfrm>
            <a:custGeom>
              <a:avLst/>
              <a:gdLst>
                <a:gd name="T0" fmla="*/ 142 w 284"/>
                <a:gd name="T1" fmla="*/ 0 h 1188"/>
                <a:gd name="T2" fmla="*/ 0 w 284"/>
                <a:gd name="T3" fmla="*/ 1064 h 1188"/>
                <a:gd name="T4" fmla="*/ 144 w 284"/>
                <a:gd name="T5" fmla="*/ 1188 h 1188"/>
                <a:gd name="T6" fmla="*/ 284 w 284"/>
                <a:gd name="T7" fmla="*/ 1064 h 1188"/>
                <a:gd name="T8" fmla="*/ 142 w 284"/>
                <a:gd name="T9" fmla="*/ 0 h 1188"/>
              </a:gdLst>
              <a:ahLst/>
              <a:cxnLst>
                <a:cxn ang="0">
                  <a:pos x="T0" y="T1"/>
                </a:cxn>
                <a:cxn ang="0">
                  <a:pos x="T2" y="T3"/>
                </a:cxn>
                <a:cxn ang="0">
                  <a:pos x="T4" y="T5"/>
                </a:cxn>
                <a:cxn ang="0">
                  <a:pos x="T6" y="T7"/>
                </a:cxn>
                <a:cxn ang="0">
                  <a:pos x="T8" y="T9"/>
                </a:cxn>
              </a:cxnLst>
              <a:rect l="0" t="0" r="r" b="b"/>
              <a:pathLst>
                <a:path w="284" h="1188">
                  <a:moveTo>
                    <a:pt x="142" y="0"/>
                  </a:moveTo>
                  <a:lnTo>
                    <a:pt x="0" y="1064"/>
                  </a:lnTo>
                  <a:lnTo>
                    <a:pt x="144" y="1188"/>
                  </a:lnTo>
                  <a:lnTo>
                    <a:pt x="284" y="1064"/>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4" name="Freeform 164">
              <a:extLst>
                <a:ext uri="{FF2B5EF4-FFF2-40B4-BE49-F238E27FC236}">
                  <a16:creationId xmlns:a16="http://schemas.microsoft.com/office/drawing/2014/main" id="{C6341DB5-BD73-42AE-B84D-D4E529122F1C}"/>
                </a:ext>
                <a:ext uri="{C183D7F6-B498-43B3-948B-1728B52AA6E4}">
                  <adec:decorative xmlns:adec="http://schemas.microsoft.com/office/drawing/2017/decorative" val="1"/>
                </a:ext>
              </a:extLst>
            </p:cNvPr>
            <p:cNvSpPr>
              <a:spLocks/>
            </p:cNvSpPr>
            <p:nvPr/>
          </p:nvSpPr>
          <p:spPr bwMode="auto">
            <a:xfrm>
              <a:off x="3449621" y="2349500"/>
              <a:ext cx="225425" cy="1885950"/>
            </a:xfrm>
            <a:custGeom>
              <a:avLst/>
              <a:gdLst>
                <a:gd name="T0" fmla="*/ 0 w 142"/>
                <a:gd name="T1" fmla="*/ 0 h 1188"/>
                <a:gd name="T2" fmla="*/ 2 w 142"/>
                <a:gd name="T3" fmla="*/ 1188 h 1188"/>
                <a:gd name="T4" fmla="*/ 142 w 142"/>
                <a:gd name="T5" fmla="*/ 1064 h 1188"/>
                <a:gd name="T6" fmla="*/ 0 w 142"/>
                <a:gd name="T7" fmla="*/ 0 h 1188"/>
              </a:gdLst>
              <a:ahLst/>
              <a:cxnLst>
                <a:cxn ang="0">
                  <a:pos x="T0" y="T1"/>
                </a:cxn>
                <a:cxn ang="0">
                  <a:pos x="T2" y="T3"/>
                </a:cxn>
                <a:cxn ang="0">
                  <a:pos x="T4" y="T5"/>
                </a:cxn>
                <a:cxn ang="0">
                  <a:pos x="T6" y="T7"/>
                </a:cxn>
              </a:cxnLst>
              <a:rect l="0" t="0" r="r" b="b"/>
              <a:pathLst>
                <a:path w="142" h="1188">
                  <a:moveTo>
                    <a:pt x="0" y="0"/>
                  </a:moveTo>
                  <a:lnTo>
                    <a:pt x="2" y="1188"/>
                  </a:lnTo>
                  <a:lnTo>
                    <a:pt x="142" y="1064"/>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5" name="Freeform 165">
              <a:extLst>
                <a:ext uri="{FF2B5EF4-FFF2-40B4-BE49-F238E27FC236}">
                  <a16:creationId xmlns:a16="http://schemas.microsoft.com/office/drawing/2014/main" id="{C357E293-D501-4211-B933-45EF43BD3A34}"/>
                </a:ext>
                <a:ext uri="{C183D7F6-B498-43B3-948B-1728B52AA6E4}">
                  <adec:decorative xmlns:adec="http://schemas.microsoft.com/office/drawing/2017/decorative" val="1"/>
                </a:ext>
              </a:extLst>
            </p:cNvPr>
            <p:cNvSpPr>
              <a:spLocks/>
            </p:cNvSpPr>
            <p:nvPr/>
          </p:nvSpPr>
          <p:spPr bwMode="auto">
            <a:xfrm>
              <a:off x="3560763" y="2349500"/>
              <a:ext cx="225425" cy="1885950"/>
            </a:xfrm>
            <a:custGeom>
              <a:avLst/>
              <a:gdLst>
                <a:gd name="T0" fmla="*/ 0 w 142"/>
                <a:gd name="T1" fmla="*/ 0 h 1188"/>
                <a:gd name="T2" fmla="*/ 2 w 142"/>
                <a:gd name="T3" fmla="*/ 1188 h 1188"/>
                <a:gd name="T4" fmla="*/ 142 w 142"/>
                <a:gd name="T5" fmla="*/ 1064 h 1188"/>
                <a:gd name="T6" fmla="*/ 0 w 142"/>
                <a:gd name="T7" fmla="*/ 0 h 1188"/>
              </a:gdLst>
              <a:ahLst/>
              <a:cxnLst>
                <a:cxn ang="0">
                  <a:pos x="T0" y="T1"/>
                </a:cxn>
                <a:cxn ang="0">
                  <a:pos x="T2" y="T3"/>
                </a:cxn>
                <a:cxn ang="0">
                  <a:pos x="T4" y="T5"/>
                </a:cxn>
                <a:cxn ang="0">
                  <a:pos x="T6" y="T7"/>
                </a:cxn>
              </a:cxnLst>
              <a:rect l="0" t="0" r="r" b="b"/>
              <a:pathLst>
                <a:path w="142" h="1188">
                  <a:moveTo>
                    <a:pt x="0" y="0"/>
                  </a:moveTo>
                  <a:lnTo>
                    <a:pt x="2" y="1188"/>
                  </a:lnTo>
                  <a:lnTo>
                    <a:pt x="142" y="10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2" name="Freeform 160">
              <a:extLst>
                <a:ext uri="{FF2B5EF4-FFF2-40B4-BE49-F238E27FC236}">
                  <a16:creationId xmlns:a16="http://schemas.microsoft.com/office/drawing/2014/main" id="{CEA588B0-3AC7-4FB8-B77C-60B65A3F9C28}"/>
                </a:ext>
                <a:ext uri="{C183D7F6-B498-43B3-948B-1728B52AA6E4}">
                  <adec:decorative xmlns:adec="http://schemas.microsoft.com/office/drawing/2017/decorative" val="1"/>
                </a:ext>
              </a:extLst>
            </p:cNvPr>
            <p:cNvSpPr>
              <a:spLocks/>
            </p:cNvSpPr>
            <p:nvPr/>
          </p:nvSpPr>
          <p:spPr bwMode="auto">
            <a:xfrm>
              <a:off x="4011613" y="3206750"/>
              <a:ext cx="225425" cy="1028700"/>
            </a:xfrm>
            <a:custGeom>
              <a:avLst/>
              <a:gdLst>
                <a:gd name="T0" fmla="*/ 0 w 142"/>
                <a:gd name="T1" fmla="*/ 0 h 648"/>
                <a:gd name="T2" fmla="*/ 0 w 142"/>
                <a:gd name="T3" fmla="*/ 648 h 648"/>
                <a:gd name="T4" fmla="*/ 142 w 142"/>
                <a:gd name="T5" fmla="*/ 524 h 648"/>
                <a:gd name="T6" fmla="*/ 0 w 142"/>
                <a:gd name="T7" fmla="*/ 0 h 648"/>
              </a:gdLst>
              <a:ahLst/>
              <a:cxnLst>
                <a:cxn ang="0">
                  <a:pos x="T0" y="T1"/>
                </a:cxn>
                <a:cxn ang="0">
                  <a:pos x="T2" y="T3"/>
                </a:cxn>
                <a:cxn ang="0">
                  <a:pos x="T4" y="T5"/>
                </a:cxn>
                <a:cxn ang="0">
                  <a:pos x="T6" y="T7"/>
                </a:cxn>
              </a:cxnLst>
              <a:rect l="0" t="0" r="r" b="b"/>
              <a:pathLst>
                <a:path w="142" h="648">
                  <a:moveTo>
                    <a:pt x="0" y="0"/>
                  </a:moveTo>
                  <a:lnTo>
                    <a:pt x="0" y="648"/>
                  </a:lnTo>
                  <a:lnTo>
                    <a:pt x="142" y="524"/>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52" name="Group 251" descr="cubed  3d bas">
            <a:extLst>
              <a:ext uri="{FF2B5EF4-FFF2-40B4-BE49-F238E27FC236}">
                <a16:creationId xmlns:a16="http://schemas.microsoft.com/office/drawing/2014/main" id="{83463A9B-C4A7-414B-AD83-6C9DE592B2B8}"/>
              </a:ext>
            </a:extLst>
          </p:cNvPr>
          <p:cNvGrpSpPr/>
          <p:nvPr/>
        </p:nvGrpSpPr>
        <p:grpSpPr>
          <a:xfrm>
            <a:off x="7000478" y="1881187"/>
            <a:ext cx="1214438" cy="1183673"/>
            <a:chOff x="4637088" y="2508250"/>
            <a:chExt cx="1619250" cy="1578230"/>
          </a:xfrm>
        </p:grpSpPr>
        <p:sp>
          <p:nvSpPr>
            <p:cNvPr id="74" name="Rectangle 78">
              <a:extLst>
                <a:ext uri="{FF2B5EF4-FFF2-40B4-BE49-F238E27FC236}">
                  <a16:creationId xmlns:a16="http://schemas.microsoft.com/office/drawing/2014/main" id="{F78E0BB2-B5C5-4136-9CAC-610723A67AF0}"/>
                </a:ext>
                <a:ext uri="{C183D7F6-B498-43B3-948B-1728B52AA6E4}">
                  <adec:decorative xmlns:adec="http://schemas.microsoft.com/office/drawing/2017/decorative" val="1"/>
                </a:ext>
              </a:extLst>
            </p:cNvPr>
            <p:cNvSpPr>
              <a:spLocks noChangeArrowheads="1"/>
            </p:cNvSpPr>
            <p:nvPr/>
          </p:nvSpPr>
          <p:spPr bwMode="auto">
            <a:xfrm>
              <a:off x="4637088" y="2603500"/>
              <a:ext cx="387350" cy="13874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5" name="Rectangle 79">
              <a:extLst>
                <a:ext uri="{FF2B5EF4-FFF2-40B4-BE49-F238E27FC236}">
                  <a16:creationId xmlns:a16="http://schemas.microsoft.com/office/drawing/2014/main" id="{FD15D1C1-C95A-41FA-8F8E-50D4A2AA2A6A}"/>
                </a:ext>
                <a:ext uri="{C183D7F6-B498-43B3-948B-1728B52AA6E4}">
                  <adec:decorative xmlns:adec="http://schemas.microsoft.com/office/drawing/2017/decorative" val="1"/>
                </a:ext>
              </a:extLst>
            </p:cNvPr>
            <p:cNvSpPr>
              <a:spLocks noChangeArrowheads="1"/>
            </p:cNvSpPr>
            <p:nvPr/>
          </p:nvSpPr>
          <p:spPr bwMode="auto">
            <a:xfrm>
              <a:off x="4637088" y="2603500"/>
              <a:ext cx="3873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6" name="Freeform 80">
              <a:extLst>
                <a:ext uri="{FF2B5EF4-FFF2-40B4-BE49-F238E27FC236}">
                  <a16:creationId xmlns:a16="http://schemas.microsoft.com/office/drawing/2014/main" id="{508F8152-ADB4-42BC-A6A1-C2664D085BFD}"/>
                </a:ext>
                <a:ext uri="{C183D7F6-B498-43B3-948B-1728B52AA6E4}">
                  <adec:decorative xmlns:adec="http://schemas.microsoft.com/office/drawing/2017/decorative" val="1"/>
                </a:ext>
              </a:extLst>
            </p:cNvPr>
            <p:cNvSpPr>
              <a:spLocks/>
            </p:cNvSpPr>
            <p:nvPr/>
          </p:nvSpPr>
          <p:spPr bwMode="auto">
            <a:xfrm>
              <a:off x="4637088"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7" name="Freeform 81">
              <a:extLst>
                <a:ext uri="{FF2B5EF4-FFF2-40B4-BE49-F238E27FC236}">
                  <a16:creationId xmlns:a16="http://schemas.microsoft.com/office/drawing/2014/main" id="{7B7C514D-39BC-483D-8CFD-F9AD665B6801}"/>
                </a:ext>
                <a:ext uri="{C183D7F6-B498-43B3-948B-1728B52AA6E4}">
                  <adec:decorative xmlns:adec="http://schemas.microsoft.com/office/drawing/2017/decorative" val="1"/>
                </a:ext>
              </a:extLst>
            </p:cNvPr>
            <p:cNvSpPr>
              <a:spLocks/>
            </p:cNvSpPr>
            <p:nvPr/>
          </p:nvSpPr>
          <p:spPr bwMode="auto">
            <a:xfrm>
              <a:off x="4637088"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8" name="Freeform 83">
              <a:extLst>
                <a:ext uri="{FF2B5EF4-FFF2-40B4-BE49-F238E27FC236}">
                  <a16:creationId xmlns:a16="http://schemas.microsoft.com/office/drawing/2014/main" id="{97770A15-8084-4527-8875-E1DA44476F15}"/>
                </a:ext>
                <a:ext uri="{C183D7F6-B498-43B3-948B-1728B52AA6E4}">
                  <adec:decorative xmlns:adec="http://schemas.microsoft.com/office/drawing/2017/decorative" val="1"/>
                </a:ext>
              </a:extLst>
            </p:cNvPr>
            <p:cNvSpPr>
              <a:spLocks/>
            </p:cNvSpPr>
            <p:nvPr/>
          </p:nvSpPr>
          <p:spPr bwMode="auto">
            <a:xfrm>
              <a:off x="4637088"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9" name="Freeform 82">
              <a:extLst>
                <a:ext uri="{FF2B5EF4-FFF2-40B4-BE49-F238E27FC236}">
                  <a16:creationId xmlns:a16="http://schemas.microsoft.com/office/drawing/2014/main" id="{0F809540-8CDB-4C93-AFB3-8F8B20AC8CB7}"/>
                </a:ext>
                <a:ext uri="{C183D7F6-B498-43B3-948B-1728B52AA6E4}">
                  <adec:decorative xmlns:adec="http://schemas.microsoft.com/office/drawing/2017/decorative" val="1"/>
                </a:ext>
              </a:extLst>
            </p:cNvPr>
            <p:cNvSpPr>
              <a:spLocks/>
            </p:cNvSpPr>
            <p:nvPr/>
          </p:nvSpPr>
          <p:spPr bwMode="auto">
            <a:xfrm>
              <a:off x="4637088"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0" name="Rectangle 85">
              <a:extLst>
                <a:ext uri="{FF2B5EF4-FFF2-40B4-BE49-F238E27FC236}">
                  <a16:creationId xmlns:a16="http://schemas.microsoft.com/office/drawing/2014/main" id="{F45DA871-B90C-4E24-9F1D-FA5D46CCFB65}"/>
                </a:ext>
                <a:ext uri="{C183D7F6-B498-43B3-948B-1728B52AA6E4}">
                  <adec:decorative xmlns:adec="http://schemas.microsoft.com/office/drawing/2017/decorative" val="1"/>
                </a:ext>
              </a:extLst>
            </p:cNvPr>
            <p:cNvSpPr>
              <a:spLocks noChangeArrowheads="1"/>
            </p:cNvSpPr>
            <p:nvPr/>
          </p:nvSpPr>
          <p:spPr bwMode="auto">
            <a:xfrm>
              <a:off x="4637088" y="3244850"/>
              <a:ext cx="3873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1" name="Rectangle 84">
              <a:extLst>
                <a:ext uri="{FF2B5EF4-FFF2-40B4-BE49-F238E27FC236}">
                  <a16:creationId xmlns:a16="http://schemas.microsoft.com/office/drawing/2014/main" id="{C0003291-C83A-4478-BC3E-2E1F8C3828DE}"/>
                </a:ext>
                <a:ext uri="{C183D7F6-B498-43B3-948B-1728B52AA6E4}">
                  <adec:decorative xmlns:adec="http://schemas.microsoft.com/office/drawing/2017/decorative" val="1"/>
                </a:ext>
              </a:extLst>
            </p:cNvPr>
            <p:cNvSpPr>
              <a:spLocks noChangeArrowheads="1"/>
            </p:cNvSpPr>
            <p:nvPr/>
          </p:nvSpPr>
          <p:spPr bwMode="auto">
            <a:xfrm>
              <a:off x="4637088" y="3244850"/>
              <a:ext cx="387350" cy="7461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2" name="Freeform 86">
              <a:extLst>
                <a:ext uri="{FF2B5EF4-FFF2-40B4-BE49-F238E27FC236}">
                  <a16:creationId xmlns:a16="http://schemas.microsoft.com/office/drawing/2014/main" id="{02C6A417-F922-430B-8589-5B095601B588}"/>
                </a:ext>
                <a:ext uri="{C183D7F6-B498-43B3-948B-1728B52AA6E4}">
                  <adec:decorative xmlns:adec="http://schemas.microsoft.com/office/drawing/2017/decorative" val="1"/>
                </a:ext>
              </a:extLst>
            </p:cNvPr>
            <p:cNvSpPr>
              <a:spLocks/>
            </p:cNvSpPr>
            <p:nvPr/>
          </p:nvSpPr>
          <p:spPr bwMode="auto">
            <a:xfrm>
              <a:off x="4637088" y="3149600"/>
              <a:ext cx="387350" cy="190500"/>
            </a:xfrm>
            <a:custGeom>
              <a:avLst/>
              <a:gdLst>
                <a:gd name="T0" fmla="*/ 122 w 244"/>
                <a:gd name="T1" fmla="*/ 120 h 120"/>
                <a:gd name="T2" fmla="*/ 0 w 244"/>
                <a:gd name="T3" fmla="*/ 60 h 120"/>
                <a:gd name="T4" fmla="*/ 122 w 244"/>
                <a:gd name="T5" fmla="*/ 0 h 120"/>
                <a:gd name="T6" fmla="*/ 244 w 244"/>
                <a:gd name="T7" fmla="*/ 60 h 120"/>
                <a:gd name="T8" fmla="*/ 122 w 244"/>
                <a:gd name="T9" fmla="*/ 120 h 120"/>
              </a:gdLst>
              <a:ahLst/>
              <a:cxnLst>
                <a:cxn ang="0">
                  <a:pos x="T0" y="T1"/>
                </a:cxn>
                <a:cxn ang="0">
                  <a:pos x="T2" y="T3"/>
                </a:cxn>
                <a:cxn ang="0">
                  <a:pos x="T4" y="T5"/>
                </a:cxn>
                <a:cxn ang="0">
                  <a:pos x="T6" y="T7"/>
                </a:cxn>
                <a:cxn ang="0">
                  <a:pos x="T8" y="T9"/>
                </a:cxn>
              </a:cxnLst>
              <a:rect l="0" t="0" r="r" b="b"/>
              <a:pathLst>
                <a:path w="244" h="120">
                  <a:moveTo>
                    <a:pt x="122" y="120"/>
                  </a:moveTo>
                  <a:lnTo>
                    <a:pt x="0" y="60"/>
                  </a:lnTo>
                  <a:lnTo>
                    <a:pt x="122" y="0"/>
                  </a:lnTo>
                  <a:lnTo>
                    <a:pt x="244" y="60"/>
                  </a:lnTo>
                  <a:lnTo>
                    <a:pt x="122" y="120"/>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3" name="Freeform 87">
              <a:extLst>
                <a:ext uri="{FF2B5EF4-FFF2-40B4-BE49-F238E27FC236}">
                  <a16:creationId xmlns:a16="http://schemas.microsoft.com/office/drawing/2014/main" id="{CC97B248-F179-4A68-A4E4-3FDA7EE0CA69}"/>
                </a:ext>
                <a:ext uri="{C183D7F6-B498-43B3-948B-1728B52AA6E4}">
                  <adec:decorative xmlns:adec="http://schemas.microsoft.com/office/drawing/2017/decorative" val="1"/>
                </a:ext>
              </a:extLst>
            </p:cNvPr>
            <p:cNvSpPr>
              <a:spLocks/>
            </p:cNvSpPr>
            <p:nvPr/>
          </p:nvSpPr>
          <p:spPr bwMode="auto">
            <a:xfrm>
              <a:off x="4637088" y="3149600"/>
              <a:ext cx="387350" cy="190500"/>
            </a:xfrm>
            <a:custGeom>
              <a:avLst/>
              <a:gdLst>
                <a:gd name="T0" fmla="*/ 122 w 244"/>
                <a:gd name="T1" fmla="*/ 120 h 120"/>
                <a:gd name="T2" fmla="*/ 0 w 244"/>
                <a:gd name="T3" fmla="*/ 60 h 120"/>
                <a:gd name="T4" fmla="*/ 122 w 244"/>
                <a:gd name="T5" fmla="*/ 0 h 120"/>
                <a:gd name="T6" fmla="*/ 244 w 244"/>
                <a:gd name="T7" fmla="*/ 60 h 120"/>
                <a:gd name="T8" fmla="*/ 122 w 244"/>
                <a:gd name="T9" fmla="*/ 120 h 120"/>
              </a:gdLst>
              <a:ahLst/>
              <a:cxnLst>
                <a:cxn ang="0">
                  <a:pos x="T0" y="T1"/>
                </a:cxn>
                <a:cxn ang="0">
                  <a:pos x="T2" y="T3"/>
                </a:cxn>
                <a:cxn ang="0">
                  <a:pos x="T4" y="T5"/>
                </a:cxn>
                <a:cxn ang="0">
                  <a:pos x="T6" y="T7"/>
                </a:cxn>
                <a:cxn ang="0">
                  <a:pos x="T8" y="T9"/>
                </a:cxn>
              </a:cxnLst>
              <a:rect l="0" t="0" r="r" b="b"/>
              <a:pathLst>
                <a:path w="244" h="120">
                  <a:moveTo>
                    <a:pt x="122" y="120"/>
                  </a:moveTo>
                  <a:lnTo>
                    <a:pt x="0" y="60"/>
                  </a:lnTo>
                  <a:lnTo>
                    <a:pt x="122" y="0"/>
                  </a:lnTo>
                  <a:lnTo>
                    <a:pt x="244" y="60"/>
                  </a:lnTo>
                  <a:lnTo>
                    <a:pt x="122"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4" name="Freeform 89">
              <a:extLst>
                <a:ext uri="{FF2B5EF4-FFF2-40B4-BE49-F238E27FC236}">
                  <a16:creationId xmlns:a16="http://schemas.microsoft.com/office/drawing/2014/main" id="{33946537-9862-44C2-8BDF-85A62F4F2E5C}"/>
                </a:ext>
                <a:ext uri="{C183D7F6-B498-43B3-948B-1728B52AA6E4}">
                  <adec:decorative xmlns:adec="http://schemas.microsoft.com/office/drawing/2017/decorative" val="1"/>
                </a:ext>
              </a:extLst>
            </p:cNvPr>
            <p:cNvSpPr>
              <a:spLocks/>
            </p:cNvSpPr>
            <p:nvPr/>
          </p:nvSpPr>
          <p:spPr bwMode="auto">
            <a:xfrm>
              <a:off x="4830763" y="2603500"/>
              <a:ext cx="193675" cy="641350"/>
            </a:xfrm>
            <a:custGeom>
              <a:avLst/>
              <a:gdLst>
                <a:gd name="T0" fmla="*/ 122 w 122"/>
                <a:gd name="T1" fmla="*/ 0 h 404"/>
                <a:gd name="T2" fmla="*/ 122 w 122"/>
                <a:gd name="T3" fmla="*/ 0 h 404"/>
                <a:gd name="T4" fmla="*/ 0 w 122"/>
                <a:gd name="T5" fmla="*/ 58 h 404"/>
                <a:gd name="T6" fmla="*/ 0 w 122"/>
                <a:gd name="T7" fmla="*/ 344 h 404"/>
                <a:gd name="T8" fmla="*/ 122 w 122"/>
                <a:gd name="T9" fmla="*/ 404 h 404"/>
                <a:gd name="T10" fmla="*/ 122 w 122"/>
                <a:gd name="T11" fmla="*/ 0 h 404"/>
              </a:gdLst>
              <a:ahLst/>
              <a:cxnLst>
                <a:cxn ang="0">
                  <a:pos x="T0" y="T1"/>
                </a:cxn>
                <a:cxn ang="0">
                  <a:pos x="T2" y="T3"/>
                </a:cxn>
                <a:cxn ang="0">
                  <a:pos x="T4" y="T5"/>
                </a:cxn>
                <a:cxn ang="0">
                  <a:pos x="T6" y="T7"/>
                </a:cxn>
                <a:cxn ang="0">
                  <a:pos x="T8" y="T9"/>
                </a:cxn>
                <a:cxn ang="0">
                  <a:pos x="T10" y="T11"/>
                </a:cxn>
              </a:cxnLst>
              <a:rect l="0" t="0" r="r" b="b"/>
              <a:pathLst>
                <a:path w="122" h="404">
                  <a:moveTo>
                    <a:pt x="122" y="0"/>
                  </a:moveTo>
                  <a:lnTo>
                    <a:pt x="122" y="0"/>
                  </a:lnTo>
                  <a:lnTo>
                    <a:pt x="0" y="58"/>
                  </a:lnTo>
                  <a:lnTo>
                    <a:pt x="0" y="344"/>
                  </a:lnTo>
                  <a:lnTo>
                    <a:pt x="122" y="404"/>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5" name="Freeform 91">
              <a:extLst>
                <a:ext uri="{FF2B5EF4-FFF2-40B4-BE49-F238E27FC236}">
                  <a16:creationId xmlns:a16="http://schemas.microsoft.com/office/drawing/2014/main" id="{52D15743-7B4E-4EE6-A5C5-93CEFC390E11}"/>
                </a:ext>
                <a:ext uri="{C183D7F6-B498-43B3-948B-1728B52AA6E4}">
                  <adec:decorative xmlns:adec="http://schemas.microsoft.com/office/drawing/2017/decorative" val="1"/>
                </a:ext>
              </a:extLst>
            </p:cNvPr>
            <p:cNvSpPr>
              <a:spLocks/>
            </p:cNvSpPr>
            <p:nvPr/>
          </p:nvSpPr>
          <p:spPr bwMode="auto">
            <a:xfrm>
              <a:off x="4830763" y="3990975"/>
              <a:ext cx="193675" cy="95250"/>
            </a:xfrm>
            <a:custGeom>
              <a:avLst/>
              <a:gdLst>
                <a:gd name="T0" fmla="*/ 122 w 122"/>
                <a:gd name="T1" fmla="*/ 0 h 60"/>
                <a:gd name="T2" fmla="*/ 0 w 122"/>
                <a:gd name="T3" fmla="*/ 0 h 60"/>
                <a:gd name="T4" fmla="*/ 0 w 122"/>
                <a:gd name="T5" fmla="*/ 60 h 60"/>
                <a:gd name="T6" fmla="*/ 122 w 122"/>
                <a:gd name="T7" fmla="*/ 0 h 60"/>
              </a:gdLst>
              <a:ahLst/>
              <a:cxnLst>
                <a:cxn ang="0">
                  <a:pos x="T0" y="T1"/>
                </a:cxn>
                <a:cxn ang="0">
                  <a:pos x="T2" y="T3"/>
                </a:cxn>
                <a:cxn ang="0">
                  <a:pos x="T4" y="T5"/>
                </a:cxn>
                <a:cxn ang="0">
                  <a:pos x="T6" y="T7"/>
                </a:cxn>
              </a:cxnLst>
              <a:rect l="0" t="0" r="r" b="b"/>
              <a:pathLst>
                <a:path w="122" h="60">
                  <a:moveTo>
                    <a:pt x="122" y="0"/>
                  </a:moveTo>
                  <a:lnTo>
                    <a:pt x="0" y="0"/>
                  </a:lnTo>
                  <a:lnTo>
                    <a:pt x="0" y="6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6" name="Freeform 93">
              <a:extLst>
                <a:ext uri="{FF2B5EF4-FFF2-40B4-BE49-F238E27FC236}">
                  <a16:creationId xmlns:a16="http://schemas.microsoft.com/office/drawing/2014/main" id="{8E54B67C-D020-437B-9BAB-D3CD061A5603}"/>
                </a:ext>
                <a:ext uri="{C183D7F6-B498-43B3-948B-1728B52AA6E4}">
                  <adec:decorative xmlns:adec="http://schemas.microsoft.com/office/drawing/2017/decorative" val="1"/>
                </a:ext>
              </a:extLst>
            </p:cNvPr>
            <p:cNvSpPr>
              <a:spLocks/>
            </p:cNvSpPr>
            <p:nvPr/>
          </p:nvSpPr>
          <p:spPr bwMode="auto">
            <a:xfrm>
              <a:off x="4830763" y="3244850"/>
              <a:ext cx="193675" cy="746125"/>
            </a:xfrm>
            <a:custGeom>
              <a:avLst/>
              <a:gdLst>
                <a:gd name="T0" fmla="*/ 122 w 122"/>
                <a:gd name="T1" fmla="*/ 0 h 470"/>
                <a:gd name="T2" fmla="*/ 122 w 122"/>
                <a:gd name="T3" fmla="*/ 0 h 470"/>
                <a:gd name="T4" fmla="*/ 0 w 122"/>
                <a:gd name="T5" fmla="*/ 60 h 470"/>
                <a:gd name="T6" fmla="*/ 0 w 122"/>
                <a:gd name="T7" fmla="*/ 470 h 470"/>
                <a:gd name="T8" fmla="*/ 122 w 122"/>
                <a:gd name="T9" fmla="*/ 470 h 470"/>
                <a:gd name="T10" fmla="*/ 122 w 122"/>
                <a:gd name="T11" fmla="*/ 0 h 470"/>
              </a:gdLst>
              <a:ahLst/>
              <a:cxnLst>
                <a:cxn ang="0">
                  <a:pos x="T0" y="T1"/>
                </a:cxn>
                <a:cxn ang="0">
                  <a:pos x="T2" y="T3"/>
                </a:cxn>
                <a:cxn ang="0">
                  <a:pos x="T4" y="T5"/>
                </a:cxn>
                <a:cxn ang="0">
                  <a:pos x="T6" y="T7"/>
                </a:cxn>
                <a:cxn ang="0">
                  <a:pos x="T8" y="T9"/>
                </a:cxn>
                <a:cxn ang="0">
                  <a:pos x="T10" y="T11"/>
                </a:cxn>
              </a:cxnLst>
              <a:rect l="0" t="0" r="r" b="b"/>
              <a:pathLst>
                <a:path w="122" h="470">
                  <a:moveTo>
                    <a:pt x="122" y="0"/>
                  </a:moveTo>
                  <a:lnTo>
                    <a:pt x="122" y="0"/>
                  </a:lnTo>
                  <a:lnTo>
                    <a:pt x="0" y="60"/>
                  </a:lnTo>
                  <a:lnTo>
                    <a:pt x="0" y="470"/>
                  </a:lnTo>
                  <a:lnTo>
                    <a:pt x="122" y="47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7" name="Freeform 95">
              <a:extLst>
                <a:ext uri="{FF2B5EF4-FFF2-40B4-BE49-F238E27FC236}">
                  <a16:creationId xmlns:a16="http://schemas.microsoft.com/office/drawing/2014/main" id="{62F36CE8-A456-4196-80D2-A5A86D26F752}"/>
                </a:ext>
                <a:ext uri="{C183D7F6-B498-43B3-948B-1728B52AA6E4}">
                  <adec:decorative xmlns:adec="http://schemas.microsoft.com/office/drawing/2017/decorative" val="1"/>
                </a:ext>
              </a:extLst>
            </p:cNvPr>
            <p:cNvSpPr>
              <a:spLocks/>
            </p:cNvSpPr>
            <p:nvPr/>
          </p:nvSpPr>
          <p:spPr bwMode="auto">
            <a:xfrm>
              <a:off x="4830763" y="3149600"/>
              <a:ext cx="193675" cy="190500"/>
            </a:xfrm>
            <a:custGeom>
              <a:avLst/>
              <a:gdLst>
                <a:gd name="T0" fmla="*/ 0 w 122"/>
                <a:gd name="T1" fmla="*/ 0 h 120"/>
                <a:gd name="T2" fmla="*/ 0 w 122"/>
                <a:gd name="T3" fmla="*/ 120 h 120"/>
                <a:gd name="T4" fmla="*/ 122 w 122"/>
                <a:gd name="T5" fmla="*/ 60 h 120"/>
                <a:gd name="T6" fmla="*/ 0 w 122"/>
                <a:gd name="T7" fmla="*/ 0 h 120"/>
              </a:gdLst>
              <a:ahLst/>
              <a:cxnLst>
                <a:cxn ang="0">
                  <a:pos x="T0" y="T1"/>
                </a:cxn>
                <a:cxn ang="0">
                  <a:pos x="T2" y="T3"/>
                </a:cxn>
                <a:cxn ang="0">
                  <a:pos x="T4" y="T5"/>
                </a:cxn>
                <a:cxn ang="0">
                  <a:pos x="T6" y="T7"/>
                </a:cxn>
              </a:cxnLst>
              <a:rect l="0" t="0" r="r" b="b"/>
              <a:pathLst>
                <a:path w="122" h="120">
                  <a:moveTo>
                    <a:pt x="0" y="0"/>
                  </a:moveTo>
                  <a:lnTo>
                    <a:pt x="0" y="120"/>
                  </a:lnTo>
                  <a:lnTo>
                    <a:pt x="122" y="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8" name="Rectangle 96">
              <a:extLst>
                <a:ext uri="{FF2B5EF4-FFF2-40B4-BE49-F238E27FC236}">
                  <a16:creationId xmlns:a16="http://schemas.microsoft.com/office/drawing/2014/main" id="{2B91EBCD-8935-46E7-8DE2-2FD3A5BEF399}"/>
                </a:ext>
                <a:ext uri="{C183D7F6-B498-43B3-948B-1728B52AA6E4}">
                  <adec:decorative xmlns:adec="http://schemas.microsoft.com/office/drawing/2017/decorative" val="1"/>
                </a:ext>
              </a:extLst>
            </p:cNvPr>
            <p:cNvSpPr>
              <a:spLocks noChangeArrowheads="1"/>
            </p:cNvSpPr>
            <p:nvPr/>
          </p:nvSpPr>
          <p:spPr bwMode="auto">
            <a:xfrm>
              <a:off x="5046663" y="2603500"/>
              <a:ext cx="387350" cy="13874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9" name="Rectangle 97">
              <a:extLst>
                <a:ext uri="{FF2B5EF4-FFF2-40B4-BE49-F238E27FC236}">
                  <a16:creationId xmlns:a16="http://schemas.microsoft.com/office/drawing/2014/main" id="{4B2C3417-E371-497A-920F-CEFD8F67A787}"/>
                </a:ext>
                <a:ext uri="{C183D7F6-B498-43B3-948B-1728B52AA6E4}">
                  <adec:decorative xmlns:adec="http://schemas.microsoft.com/office/drawing/2017/decorative" val="1"/>
                </a:ext>
              </a:extLst>
            </p:cNvPr>
            <p:cNvSpPr>
              <a:spLocks noChangeArrowheads="1"/>
            </p:cNvSpPr>
            <p:nvPr/>
          </p:nvSpPr>
          <p:spPr bwMode="auto">
            <a:xfrm>
              <a:off x="5046663" y="2603500"/>
              <a:ext cx="3873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0" name="Freeform 98">
              <a:extLst>
                <a:ext uri="{FF2B5EF4-FFF2-40B4-BE49-F238E27FC236}">
                  <a16:creationId xmlns:a16="http://schemas.microsoft.com/office/drawing/2014/main" id="{C0D073BE-953B-4B54-BFCF-04A10FF846EA}"/>
                </a:ext>
                <a:ext uri="{C183D7F6-B498-43B3-948B-1728B52AA6E4}">
                  <adec:decorative xmlns:adec="http://schemas.microsoft.com/office/drawing/2017/decorative" val="1"/>
                </a:ext>
              </a:extLst>
            </p:cNvPr>
            <p:cNvSpPr>
              <a:spLocks/>
            </p:cNvSpPr>
            <p:nvPr/>
          </p:nvSpPr>
          <p:spPr bwMode="auto">
            <a:xfrm>
              <a:off x="5046663"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1" name="Freeform 99">
              <a:extLst>
                <a:ext uri="{FF2B5EF4-FFF2-40B4-BE49-F238E27FC236}">
                  <a16:creationId xmlns:a16="http://schemas.microsoft.com/office/drawing/2014/main" id="{B95D9E54-2A54-4E01-91B2-6DF9FD3A876A}"/>
                </a:ext>
                <a:ext uri="{C183D7F6-B498-43B3-948B-1728B52AA6E4}">
                  <adec:decorative xmlns:adec="http://schemas.microsoft.com/office/drawing/2017/decorative" val="1"/>
                </a:ext>
              </a:extLst>
            </p:cNvPr>
            <p:cNvSpPr>
              <a:spLocks/>
            </p:cNvSpPr>
            <p:nvPr/>
          </p:nvSpPr>
          <p:spPr bwMode="auto">
            <a:xfrm>
              <a:off x="5046663"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2" name="Freeform 100">
              <a:extLst>
                <a:ext uri="{FF2B5EF4-FFF2-40B4-BE49-F238E27FC236}">
                  <a16:creationId xmlns:a16="http://schemas.microsoft.com/office/drawing/2014/main" id="{C3E7B57E-24D2-4973-8484-0AEC9106F478}"/>
                </a:ext>
                <a:ext uri="{C183D7F6-B498-43B3-948B-1728B52AA6E4}">
                  <adec:decorative xmlns:adec="http://schemas.microsoft.com/office/drawing/2017/decorative" val="1"/>
                </a:ext>
              </a:extLst>
            </p:cNvPr>
            <p:cNvSpPr>
              <a:spLocks/>
            </p:cNvSpPr>
            <p:nvPr/>
          </p:nvSpPr>
          <p:spPr bwMode="auto">
            <a:xfrm>
              <a:off x="5046663"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close/>
                </a:path>
              </a:pathLst>
            </a:custGeom>
            <a:solidFill>
              <a:srgbClr val="FFC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3" name="Freeform 101">
              <a:extLst>
                <a:ext uri="{FF2B5EF4-FFF2-40B4-BE49-F238E27FC236}">
                  <a16:creationId xmlns:a16="http://schemas.microsoft.com/office/drawing/2014/main" id="{C8A409CF-7557-477E-B9E3-D64271B9823F}"/>
                </a:ext>
                <a:ext uri="{C183D7F6-B498-43B3-948B-1728B52AA6E4}">
                  <adec:decorative xmlns:adec="http://schemas.microsoft.com/office/drawing/2017/decorative" val="1"/>
                </a:ext>
              </a:extLst>
            </p:cNvPr>
            <p:cNvSpPr>
              <a:spLocks/>
            </p:cNvSpPr>
            <p:nvPr/>
          </p:nvSpPr>
          <p:spPr bwMode="auto">
            <a:xfrm>
              <a:off x="5046663"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4" name="Rectangle 102">
              <a:extLst>
                <a:ext uri="{FF2B5EF4-FFF2-40B4-BE49-F238E27FC236}">
                  <a16:creationId xmlns:a16="http://schemas.microsoft.com/office/drawing/2014/main" id="{CEF4338D-EDDE-4267-9FCC-E69DAAA9D9B3}"/>
                </a:ext>
                <a:ext uri="{C183D7F6-B498-43B3-948B-1728B52AA6E4}">
                  <adec:decorative xmlns:adec="http://schemas.microsoft.com/office/drawing/2017/decorative" val="0"/>
                </a:ext>
              </a:extLst>
            </p:cNvPr>
            <p:cNvSpPr>
              <a:spLocks noChangeArrowheads="1"/>
            </p:cNvSpPr>
            <p:nvPr/>
          </p:nvSpPr>
          <p:spPr bwMode="auto">
            <a:xfrm>
              <a:off x="5046663" y="3683000"/>
              <a:ext cx="387350" cy="30797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5" name="Rectangle 103">
              <a:extLst>
                <a:ext uri="{FF2B5EF4-FFF2-40B4-BE49-F238E27FC236}">
                  <a16:creationId xmlns:a16="http://schemas.microsoft.com/office/drawing/2014/main" id="{945EF521-ED24-4E38-BFAB-43A15C20323A}"/>
                </a:ext>
                <a:ext uri="{C183D7F6-B498-43B3-948B-1728B52AA6E4}">
                  <adec:decorative xmlns:adec="http://schemas.microsoft.com/office/drawing/2017/decorative" val="1"/>
                </a:ext>
              </a:extLst>
            </p:cNvPr>
            <p:cNvSpPr>
              <a:spLocks noChangeArrowheads="1"/>
            </p:cNvSpPr>
            <p:nvPr/>
          </p:nvSpPr>
          <p:spPr bwMode="auto">
            <a:xfrm>
              <a:off x="5046663" y="3683000"/>
              <a:ext cx="387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6" name="Freeform 104">
              <a:extLst>
                <a:ext uri="{FF2B5EF4-FFF2-40B4-BE49-F238E27FC236}">
                  <a16:creationId xmlns:a16="http://schemas.microsoft.com/office/drawing/2014/main" id="{0DEA1D47-8A8A-4DD3-B537-BD66A312A2F6}"/>
                </a:ext>
              </a:extLst>
            </p:cNvPr>
            <p:cNvSpPr>
              <a:spLocks/>
            </p:cNvSpPr>
            <p:nvPr/>
          </p:nvSpPr>
          <p:spPr bwMode="auto">
            <a:xfrm>
              <a:off x="5046663" y="35877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7" name="Freeform 105">
              <a:extLst>
                <a:ext uri="{FF2B5EF4-FFF2-40B4-BE49-F238E27FC236}">
                  <a16:creationId xmlns:a16="http://schemas.microsoft.com/office/drawing/2014/main" id="{4E113B18-65B4-4303-8AFE-58890F580A5A}"/>
                </a:ext>
                <a:ext uri="{C183D7F6-B498-43B3-948B-1728B52AA6E4}">
                  <adec:decorative xmlns:adec="http://schemas.microsoft.com/office/drawing/2017/decorative" val="1"/>
                </a:ext>
              </a:extLst>
            </p:cNvPr>
            <p:cNvSpPr>
              <a:spLocks/>
            </p:cNvSpPr>
            <p:nvPr/>
          </p:nvSpPr>
          <p:spPr bwMode="auto">
            <a:xfrm>
              <a:off x="5046663" y="35877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8" name="Freeform 107">
              <a:extLst>
                <a:ext uri="{FF2B5EF4-FFF2-40B4-BE49-F238E27FC236}">
                  <a16:creationId xmlns:a16="http://schemas.microsoft.com/office/drawing/2014/main" id="{52F09826-2990-410D-9813-5BC20148BA3F}"/>
                </a:ext>
                <a:ext uri="{C183D7F6-B498-43B3-948B-1728B52AA6E4}">
                  <adec:decorative xmlns:adec="http://schemas.microsoft.com/office/drawing/2017/decorative" val="1"/>
                </a:ext>
              </a:extLst>
            </p:cNvPr>
            <p:cNvSpPr>
              <a:spLocks/>
            </p:cNvSpPr>
            <p:nvPr/>
          </p:nvSpPr>
          <p:spPr bwMode="auto">
            <a:xfrm>
              <a:off x="5240338" y="2603500"/>
              <a:ext cx="193675" cy="1079500"/>
            </a:xfrm>
            <a:custGeom>
              <a:avLst/>
              <a:gdLst>
                <a:gd name="T0" fmla="*/ 122 w 122"/>
                <a:gd name="T1" fmla="*/ 0 h 680"/>
                <a:gd name="T2" fmla="*/ 122 w 122"/>
                <a:gd name="T3" fmla="*/ 0 h 680"/>
                <a:gd name="T4" fmla="*/ 0 w 122"/>
                <a:gd name="T5" fmla="*/ 58 h 680"/>
                <a:gd name="T6" fmla="*/ 0 w 122"/>
                <a:gd name="T7" fmla="*/ 620 h 680"/>
                <a:gd name="T8" fmla="*/ 122 w 122"/>
                <a:gd name="T9" fmla="*/ 680 h 680"/>
                <a:gd name="T10" fmla="*/ 122 w 122"/>
                <a:gd name="T11" fmla="*/ 0 h 680"/>
              </a:gdLst>
              <a:ahLst/>
              <a:cxnLst>
                <a:cxn ang="0">
                  <a:pos x="T0" y="T1"/>
                </a:cxn>
                <a:cxn ang="0">
                  <a:pos x="T2" y="T3"/>
                </a:cxn>
                <a:cxn ang="0">
                  <a:pos x="T4" y="T5"/>
                </a:cxn>
                <a:cxn ang="0">
                  <a:pos x="T6" y="T7"/>
                </a:cxn>
                <a:cxn ang="0">
                  <a:pos x="T8" y="T9"/>
                </a:cxn>
                <a:cxn ang="0">
                  <a:pos x="T10" y="T11"/>
                </a:cxn>
              </a:cxnLst>
              <a:rect l="0" t="0" r="r" b="b"/>
              <a:pathLst>
                <a:path w="122" h="680">
                  <a:moveTo>
                    <a:pt x="122" y="0"/>
                  </a:moveTo>
                  <a:lnTo>
                    <a:pt x="122" y="0"/>
                  </a:lnTo>
                  <a:lnTo>
                    <a:pt x="0" y="58"/>
                  </a:lnTo>
                  <a:lnTo>
                    <a:pt x="0" y="620"/>
                  </a:lnTo>
                  <a:lnTo>
                    <a:pt x="122" y="68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9" name="Freeform 109">
              <a:extLst>
                <a:ext uri="{FF2B5EF4-FFF2-40B4-BE49-F238E27FC236}">
                  <a16:creationId xmlns:a16="http://schemas.microsoft.com/office/drawing/2014/main" id="{3829DDA5-EFC5-4C2E-BC3A-86DD1CB96309}"/>
                </a:ext>
                <a:ext uri="{C183D7F6-B498-43B3-948B-1728B52AA6E4}">
                  <adec:decorative xmlns:adec="http://schemas.microsoft.com/office/drawing/2017/decorative" val="1"/>
                </a:ext>
              </a:extLst>
            </p:cNvPr>
            <p:cNvSpPr>
              <a:spLocks/>
            </p:cNvSpPr>
            <p:nvPr/>
          </p:nvSpPr>
          <p:spPr bwMode="auto">
            <a:xfrm>
              <a:off x="5240338" y="3990975"/>
              <a:ext cx="193675" cy="95250"/>
            </a:xfrm>
            <a:custGeom>
              <a:avLst/>
              <a:gdLst>
                <a:gd name="T0" fmla="*/ 122 w 122"/>
                <a:gd name="T1" fmla="*/ 0 h 60"/>
                <a:gd name="T2" fmla="*/ 0 w 122"/>
                <a:gd name="T3" fmla="*/ 0 h 60"/>
                <a:gd name="T4" fmla="*/ 0 w 122"/>
                <a:gd name="T5" fmla="*/ 60 h 60"/>
                <a:gd name="T6" fmla="*/ 122 w 122"/>
                <a:gd name="T7" fmla="*/ 0 h 60"/>
              </a:gdLst>
              <a:ahLst/>
              <a:cxnLst>
                <a:cxn ang="0">
                  <a:pos x="T0" y="T1"/>
                </a:cxn>
                <a:cxn ang="0">
                  <a:pos x="T2" y="T3"/>
                </a:cxn>
                <a:cxn ang="0">
                  <a:pos x="T4" y="T5"/>
                </a:cxn>
                <a:cxn ang="0">
                  <a:pos x="T6" y="T7"/>
                </a:cxn>
              </a:cxnLst>
              <a:rect l="0" t="0" r="r" b="b"/>
              <a:pathLst>
                <a:path w="122" h="60">
                  <a:moveTo>
                    <a:pt x="122" y="0"/>
                  </a:moveTo>
                  <a:lnTo>
                    <a:pt x="0" y="0"/>
                  </a:lnTo>
                  <a:lnTo>
                    <a:pt x="0" y="6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0" name="Freeform 111">
              <a:extLst>
                <a:ext uri="{FF2B5EF4-FFF2-40B4-BE49-F238E27FC236}">
                  <a16:creationId xmlns:a16="http://schemas.microsoft.com/office/drawing/2014/main" id="{E6B3AD3F-C10C-49B6-8BB4-202271ED5C6B}"/>
                </a:ext>
                <a:ext uri="{C183D7F6-B498-43B3-948B-1728B52AA6E4}">
                  <adec:decorative xmlns:adec="http://schemas.microsoft.com/office/drawing/2017/decorative" val="1"/>
                </a:ext>
              </a:extLst>
            </p:cNvPr>
            <p:cNvSpPr>
              <a:spLocks/>
            </p:cNvSpPr>
            <p:nvPr/>
          </p:nvSpPr>
          <p:spPr bwMode="auto">
            <a:xfrm>
              <a:off x="5240338" y="3683000"/>
              <a:ext cx="193675" cy="307975"/>
            </a:xfrm>
            <a:custGeom>
              <a:avLst/>
              <a:gdLst>
                <a:gd name="T0" fmla="*/ 122 w 122"/>
                <a:gd name="T1" fmla="*/ 0 h 194"/>
                <a:gd name="T2" fmla="*/ 122 w 122"/>
                <a:gd name="T3" fmla="*/ 0 h 194"/>
                <a:gd name="T4" fmla="*/ 0 w 122"/>
                <a:gd name="T5" fmla="*/ 58 h 194"/>
                <a:gd name="T6" fmla="*/ 0 w 122"/>
                <a:gd name="T7" fmla="*/ 194 h 194"/>
                <a:gd name="T8" fmla="*/ 122 w 122"/>
                <a:gd name="T9" fmla="*/ 194 h 194"/>
                <a:gd name="T10" fmla="*/ 122 w 122"/>
                <a:gd name="T11" fmla="*/ 0 h 194"/>
              </a:gdLst>
              <a:ahLst/>
              <a:cxnLst>
                <a:cxn ang="0">
                  <a:pos x="T0" y="T1"/>
                </a:cxn>
                <a:cxn ang="0">
                  <a:pos x="T2" y="T3"/>
                </a:cxn>
                <a:cxn ang="0">
                  <a:pos x="T4" y="T5"/>
                </a:cxn>
                <a:cxn ang="0">
                  <a:pos x="T6" y="T7"/>
                </a:cxn>
                <a:cxn ang="0">
                  <a:pos x="T8" y="T9"/>
                </a:cxn>
                <a:cxn ang="0">
                  <a:pos x="T10" y="T11"/>
                </a:cxn>
              </a:cxnLst>
              <a:rect l="0" t="0" r="r" b="b"/>
              <a:pathLst>
                <a:path w="122" h="194">
                  <a:moveTo>
                    <a:pt x="122" y="0"/>
                  </a:moveTo>
                  <a:lnTo>
                    <a:pt x="122" y="0"/>
                  </a:lnTo>
                  <a:lnTo>
                    <a:pt x="0" y="58"/>
                  </a:lnTo>
                  <a:lnTo>
                    <a:pt x="0" y="194"/>
                  </a:lnTo>
                  <a:lnTo>
                    <a:pt x="122" y="194"/>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1" name="Freeform 113">
              <a:extLst>
                <a:ext uri="{FF2B5EF4-FFF2-40B4-BE49-F238E27FC236}">
                  <a16:creationId xmlns:a16="http://schemas.microsoft.com/office/drawing/2014/main" id="{3F516D61-16B4-4A98-AFAE-B3B7198C3883}"/>
                </a:ext>
                <a:ext uri="{C183D7F6-B498-43B3-948B-1728B52AA6E4}">
                  <adec:decorative xmlns:adec="http://schemas.microsoft.com/office/drawing/2017/decorative" val="1"/>
                </a:ext>
              </a:extLst>
            </p:cNvPr>
            <p:cNvSpPr>
              <a:spLocks/>
            </p:cNvSpPr>
            <p:nvPr/>
          </p:nvSpPr>
          <p:spPr bwMode="auto">
            <a:xfrm>
              <a:off x="5240338" y="3587750"/>
              <a:ext cx="193675" cy="187325"/>
            </a:xfrm>
            <a:custGeom>
              <a:avLst/>
              <a:gdLst>
                <a:gd name="T0" fmla="*/ 0 w 122"/>
                <a:gd name="T1" fmla="*/ 0 h 118"/>
                <a:gd name="T2" fmla="*/ 0 w 122"/>
                <a:gd name="T3" fmla="*/ 118 h 118"/>
                <a:gd name="T4" fmla="*/ 122 w 122"/>
                <a:gd name="T5" fmla="*/ 60 h 118"/>
                <a:gd name="T6" fmla="*/ 0 w 122"/>
                <a:gd name="T7" fmla="*/ 0 h 118"/>
              </a:gdLst>
              <a:ahLst/>
              <a:cxnLst>
                <a:cxn ang="0">
                  <a:pos x="T0" y="T1"/>
                </a:cxn>
                <a:cxn ang="0">
                  <a:pos x="T2" y="T3"/>
                </a:cxn>
                <a:cxn ang="0">
                  <a:pos x="T4" y="T5"/>
                </a:cxn>
                <a:cxn ang="0">
                  <a:pos x="T6" y="T7"/>
                </a:cxn>
              </a:cxnLst>
              <a:rect l="0" t="0" r="r" b="b"/>
              <a:pathLst>
                <a:path w="122" h="118">
                  <a:moveTo>
                    <a:pt x="0" y="0"/>
                  </a:moveTo>
                  <a:lnTo>
                    <a:pt x="0" y="118"/>
                  </a:lnTo>
                  <a:lnTo>
                    <a:pt x="122" y="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2" name="Rectangle 114">
              <a:extLst>
                <a:ext uri="{FF2B5EF4-FFF2-40B4-BE49-F238E27FC236}">
                  <a16:creationId xmlns:a16="http://schemas.microsoft.com/office/drawing/2014/main" id="{C8278EBE-AA34-40C2-995C-3DF828169A90}"/>
                </a:ext>
                <a:ext uri="{C183D7F6-B498-43B3-948B-1728B52AA6E4}">
                  <adec:decorative xmlns:adec="http://schemas.microsoft.com/office/drawing/2017/decorative" val="1"/>
                </a:ext>
              </a:extLst>
            </p:cNvPr>
            <p:cNvSpPr>
              <a:spLocks noChangeArrowheads="1"/>
            </p:cNvSpPr>
            <p:nvPr/>
          </p:nvSpPr>
          <p:spPr bwMode="auto">
            <a:xfrm>
              <a:off x="5459413" y="2603500"/>
              <a:ext cx="384175" cy="13874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3" name="Rectangle 115">
              <a:extLst>
                <a:ext uri="{FF2B5EF4-FFF2-40B4-BE49-F238E27FC236}">
                  <a16:creationId xmlns:a16="http://schemas.microsoft.com/office/drawing/2014/main" id="{4FDAD198-14FB-4AC0-B875-4620F0DB6160}"/>
                </a:ext>
                <a:ext uri="{C183D7F6-B498-43B3-948B-1728B52AA6E4}">
                  <adec:decorative xmlns:adec="http://schemas.microsoft.com/office/drawing/2017/decorative" val="1"/>
                </a:ext>
              </a:extLst>
            </p:cNvPr>
            <p:cNvSpPr>
              <a:spLocks noChangeArrowheads="1"/>
            </p:cNvSpPr>
            <p:nvPr/>
          </p:nvSpPr>
          <p:spPr bwMode="auto">
            <a:xfrm>
              <a:off x="5459413" y="2603500"/>
              <a:ext cx="384175"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4" name="Freeform 116">
              <a:extLst>
                <a:ext uri="{FF2B5EF4-FFF2-40B4-BE49-F238E27FC236}">
                  <a16:creationId xmlns:a16="http://schemas.microsoft.com/office/drawing/2014/main" id="{F88445D8-5E3D-4DDA-A03C-F33D11316641}"/>
                </a:ext>
                <a:ext uri="{C183D7F6-B498-43B3-948B-1728B52AA6E4}">
                  <adec:decorative xmlns:adec="http://schemas.microsoft.com/office/drawing/2017/decorative" val="1"/>
                </a:ext>
              </a:extLst>
            </p:cNvPr>
            <p:cNvSpPr>
              <a:spLocks/>
            </p:cNvSpPr>
            <p:nvPr/>
          </p:nvSpPr>
          <p:spPr bwMode="auto">
            <a:xfrm>
              <a:off x="5459413" y="2508250"/>
              <a:ext cx="384175" cy="187325"/>
            </a:xfrm>
            <a:custGeom>
              <a:avLst/>
              <a:gdLst>
                <a:gd name="T0" fmla="*/ 122 w 242"/>
                <a:gd name="T1" fmla="*/ 118 h 118"/>
                <a:gd name="T2" fmla="*/ 0 w 242"/>
                <a:gd name="T3" fmla="*/ 60 h 118"/>
                <a:gd name="T4" fmla="*/ 122 w 242"/>
                <a:gd name="T5" fmla="*/ 0 h 118"/>
                <a:gd name="T6" fmla="*/ 242 w 242"/>
                <a:gd name="T7" fmla="*/ 60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60"/>
                  </a:lnTo>
                  <a:lnTo>
                    <a:pt x="122" y="0"/>
                  </a:lnTo>
                  <a:lnTo>
                    <a:pt x="242" y="60"/>
                  </a:lnTo>
                  <a:lnTo>
                    <a:pt x="122" y="118"/>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5" name="Freeform 117">
              <a:extLst>
                <a:ext uri="{FF2B5EF4-FFF2-40B4-BE49-F238E27FC236}">
                  <a16:creationId xmlns:a16="http://schemas.microsoft.com/office/drawing/2014/main" id="{6A860B40-160F-485A-96A8-A194F33B5865}"/>
                </a:ext>
                <a:ext uri="{C183D7F6-B498-43B3-948B-1728B52AA6E4}">
                  <adec:decorative xmlns:adec="http://schemas.microsoft.com/office/drawing/2017/decorative" val="1"/>
                </a:ext>
              </a:extLst>
            </p:cNvPr>
            <p:cNvSpPr>
              <a:spLocks/>
            </p:cNvSpPr>
            <p:nvPr/>
          </p:nvSpPr>
          <p:spPr bwMode="auto">
            <a:xfrm>
              <a:off x="5459413" y="2508250"/>
              <a:ext cx="384175" cy="187325"/>
            </a:xfrm>
            <a:custGeom>
              <a:avLst/>
              <a:gdLst>
                <a:gd name="T0" fmla="*/ 122 w 242"/>
                <a:gd name="T1" fmla="*/ 118 h 118"/>
                <a:gd name="T2" fmla="*/ 0 w 242"/>
                <a:gd name="T3" fmla="*/ 60 h 118"/>
                <a:gd name="T4" fmla="*/ 122 w 242"/>
                <a:gd name="T5" fmla="*/ 0 h 118"/>
                <a:gd name="T6" fmla="*/ 242 w 242"/>
                <a:gd name="T7" fmla="*/ 60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60"/>
                  </a:lnTo>
                  <a:lnTo>
                    <a:pt x="122" y="0"/>
                  </a:lnTo>
                  <a:lnTo>
                    <a:pt x="242" y="60"/>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6" name="Freeform 118">
              <a:extLst>
                <a:ext uri="{FF2B5EF4-FFF2-40B4-BE49-F238E27FC236}">
                  <a16:creationId xmlns:a16="http://schemas.microsoft.com/office/drawing/2014/main" id="{366EA063-23D6-4D1E-BA53-285D51005FD0}"/>
                </a:ext>
                <a:ext uri="{C183D7F6-B498-43B3-948B-1728B52AA6E4}">
                  <adec:decorative xmlns:adec="http://schemas.microsoft.com/office/drawing/2017/decorative" val="1"/>
                </a:ext>
              </a:extLst>
            </p:cNvPr>
            <p:cNvSpPr>
              <a:spLocks/>
            </p:cNvSpPr>
            <p:nvPr/>
          </p:nvSpPr>
          <p:spPr bwMode="auto">
            <a:xfrm>
              <a:off x="5459413" y="3898900"/>
              <a:ext cx="384175" cy="187325"/>
            </a:xfrm>
            <a:custGeom>
              <a:avLst/>
              <a:gdLst>
                <a:gd name="T0" fmla="*/ 122 w 242"/>
                <a:gd name="T1" fmla="*/ 118 h 118"/>
                <a:gd name="T2" fmla="*/ 0 w 242"/>
                <a:gd name="T3" fmla="*/ 58 h 118"/>
                <a:gd name="T4" fmla="*/ 122 w 242"/>
                <a:gd name="T5" fmla="*/ 0 h 118"/>
                <a:gd name="T6" fmla="*/ 242 w 242"/>
                <a:gd name="T7" fmla="*/ 58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58"/>
                  </a:lnTo>
                  <a:lnTo>
                    <a:pt x="122" y="0"/>
                  </a:lnTo>
                  <a:lnTo>
                    <a:pt x="242" y="58"/>
                  </a:lnTo>
                  <a:lnTo>
                    <a:pt x="122" y="11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7" name="Freeform 119">
              <a:extLst>
                <a:ext uri="{FF2B5EF4-FFF2-40B4-BE49-F238E27FC236}">
                  <a16:creationId xmlns:a16="http://schemas.microsoft.com/office/drawing/2014/main" id="{2D9A3E61-64C5-47E3-B7B9-034FFBE971C7}"/>
                </a:ext>
              </a:extLst>
            </p:cNvPr>
            <p:cNvSpPr>
              <a:spLocks/>
            </p:cNvSpPr>
            <p:nvPr/>
          </p:nvSpPr>
          <p:spPr bwMode="auto">
            <a:xfrm>
              <a:off x="5459413" y="3898900"/>
              <a:ext cx="384175" cy="187325"/>
            </a:xfrm>
            <a:custGeom>
              <a:avLst/>
              <a:gdLst>
                <a:gd name="T0" fmla="*/ 122 w 242"/>
                <a:gd name="T1" fmla="*/ 118 h 118"/>
                <a:gd name="T2" fmla="*/ 0 w 242"/>
                <a:gd name="T3" fmla="*/ 58 h 118"/>
                <a:gd name="T4" fmla="*/ 122 w 242"/>
                <a:gd name="T5" fmla="*/ 0 h 118"/>
                <a:gd name="T6" fmla="*/ 242 w 242"/>
                <a:gd name="T7" fmla="*/ 58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58"/>
                  </a:lnTo>
                  <a:lnTo>
                    <a:pt x="122" y="0"/>
                  </a:lnTo>
                  <a:lnTo>
                    <a:pt x="242" y="58"/>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8" name="Rectangle 120">
              <a:extLst>
                <a:ext uri="{FF2B5EF4-FFF2-40B4-BE49-F238E27FC236}">
                  <a16:creationId xmlns:a16="http://schemas.microsoft.com/office/drawing/2014/main" id="{0C3F3B8B-38AB-438A-A254-FCAB9930DEF2}"/>
                </a:ext>
                <a:ext uri="{C183D7F6-B498-43B3-948B-1728B52AA6E4}">
                  <adec:decorative xmlns:adec="http://schemas.microsoft.com/office/drawing/2017/decorative" val="1"/>
                </a:ext>
              </a:extLst>
            </p:cNvPr>
            <p:cNvSpPr>
              <a:spLocks noChangeArrowheads="1"/>
            </p:cNvSpPr>
            <p:nvPr/>
          </p:nvSpPr>
          <p:spPr bwMode="auto">
            <a:xfrm>
              <a:off x="5459413" y="2914650"/>
              <a:ext cx="384175" cy="10763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9" name="Rectangle 121">
              <a:extLst>
                <a:ext uri="{FF2B5EF4-FFF2-40B4-BE49-F238E27FC236}">
                  <a16:creationId xmlns:a16="http://schemas.microsoft.com/office/drawing/2014/main" id="{C0046F6B-A9A1-4539-8C47-DF98481EADEE}"/>
                </a:ext>
                <a:ext uri="{C183D7F6-B498-43B3-948B-1728B52AA6E4}">
                  <adec:decorative xmlns:adec="http://schemas.microsoft.com/office/drawing/2017/decorative" val="1"/>
                </a:ext>
              </a:extLst>
            </p:cNvPr>
            <p:cNvSpPr>
              <a:spLocks noChangeArrowheads="1"/>
            </p:cNvSpPr>
            <p:nvPr/>
          </p:nvSpPr>
          <p:spPr bwMode="auto">
            <a:xfrm>
              <a:off x="5459413" y="2914650"/>
              <a:ext cx="3841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0" name="Freeform 122">
              <a:extLst>
                <a:ext uri="{FF2B5EF4-FFF2-40B4-BE49-F238E27FC236}">
                  <a16:creationId xmlns:a16="http://schemas.microsoft.com/office/drawing/2014/main" id="{66BD070F-5627-44C2-B5A0-7F0DEF4FB30A}"/>
                </a:ext>
                <a:ext uri="{C183D7F6-B498-43B3-948B-1728B52AA6E4}">
                  <adec:decorative xmlns:adec="http://schemas.microsoft.com/office/drawing/2017/decorative" val="1"/>
                </a:ext>
              </a:extLst>
            </p:cNvPr>
            <p:cNvSpPr>
              <a:spLocks/>
            </p:cNvSpPr>
            <p:nvPr/>
          </p:nvSpPr>
          <p:spPr bwMode="auto">
            <a:xfrm>
              <a:off x="5459413" y="2822575"/>
              <a:ext cx="384175" cy="187325"/>
            </a:xfrm>
            <a:custGeom>
              <a:avLst/>
              <a:gdLst>
                <a:gd name="T0" fmla="*/ 122 w 242"/>
                <a:gd name="T1" fmla="*/ 118 h 118"/>
                <a:gd name="T2" fmla="*/ 0 w 242"/>
                <a:gd name="T3" fmla="*/ 58 h 118"/>
                <a:gd name="T4" fmla="*/ 122 w 242"/>
                <a:gd name="T5" fmla="*/ 0 h 118"/>
                <a:gd name="T6" fmla="*/ 242 w 242"/>
                <a:gd name="T7" fmla="*/ 58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58"/>
                  </a:lnTo>
                  <a:lnTo>
                    <a:pt x="122" y="0"/>
                  </a:lnTo>
                  <a:lnTo>
                    <a:pt x="242" y="58"/>
                  </a:lnTo>
                  <a:lnTo>
                    <a:pt x="122" y="118"/>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1" name="Freeform 123">
              <a:extLst>
                <a:ext uri="{FF2B5EF4-FFF2-40B4-BE49-F238E27FC236}">
                  <a16:creationId xmlns:a16="http://schemas.microsoft.com/office/drawing/2014/main" id="{F5385762-5A77-4AF1-9BD6-D2A1E2ACE81E}"/>
                </a:ext>
                <a:ext uri="{C183D7F6-B498-43B3-948B-1728B52AA6E4}">
                  <adec:decorative xmlns:adec="http://schemas.microsoft.com/office/drawing/2017/decorative" val="1"/>
                </a:ext>
              </a:extLst>
            </p:cNvPr>
            <p:cNvSpPr>
              <a:spLocks/>
            </p:cNvSpPr>
            <p:nvPr/>
          </p:nvSpPr>
          <p:spPr bwMode="auto">
            <a:xfrm>
              <a:off x="5459413" y="2822575"/>
              <a:ext cx="384175" cy="187325"/>
            </a:xfrm>
            <a:custGeom>
              <a:avLst/>
              <a:gdLst>
                <a:gd name="T0" fmla="*/ 122 w 242"/>
                <a:gd name="T1" fmla="*/ 118 h 118"/>
                <a:gd name="T2" fmla="*/ 0 w 242"/>
                <a:gd name="T3" fmla="*/ 58 h 118"/>
                <a:gd name="T4" fmla="*/ 122 w 242"/>
                <a:gd name="T5" fmla="*/ 0 h 118"/>
                <a:gd name="T6" fmla="*/ 242 w 242"/>
                <a:gd name="T7" fmla="*/ 58 h 118"/>
                <a:gd name="T8" fmla="*/ 122 w 242"/>
                <a:gd name="T9" fmla="*/ 118 h 118"/>
              </a:gdLst>
              <a:ahLst/>
              <a:cxnLst>
                <a:cxn ang="0">
                  <a:pos x="T0" y="T1"/>
                </a:cxn>
                <a:cxn ang="0">
                  <a:pos x="T2" y="T3"/>
                </a:cxn>
                <a:cxn ang="0">
                  <a:pos x="T4" y="T5"/>
                </a:cxn>
                <a:cxn ang="0">
                  <a:pos x="T6" y="T7"/>
                </a:cxn>
                <a:cxn ang="0">
                  <a:pos x="T8" y="T9"/>
                </a:cxn>
              </a:cxnLst>
              <a:rect l="0" t="0" r="r" b="b"/>
              <a:pathLst>
                <a:path w="242" h="118">
                  <a:moveTo>
                    <a:pt x="122" y="118"/>
                  </a:moveTo>
                  <a:lnTo>
                    <a:pt x="0" y="58"/>
                  </a:lnTo>
                  <a:lnTo>
                    <a:pt x="122" y="0"/>
                  </a:lnTo>
                  <a:lnTo>
                    <a:pt x="242" y="58"/>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2" name="Freeform 124">
              <a:extLst>
                <a:ext uri="{FF2B5EF4-FFF2-40B4-BE49-F238E27FC236}">
                  <a16:creationId xmlns:a16="http://schemas.microsoft.com/office/drawing/2014/main" id="{FDDB68F5-18F3-4D3A-A6ED-662D6D247F3F}"/>
                </a:ext>
                <a:ext uri="{C183D7F6-B498-43B3-948B-1728B52AA6E4}">
                  <adec:decorative xmlns:adec="http://schemas.microsoft.com/office/drawing/2017/decorative" val="1"/>
                </a:ext>
              </a:extLst>
            </p:cNvPr>
            <p:cNvSpPr>
              <a:spLocks/>
            </p:cNvSpPr>
            <p:nvPr/>
          </p:nvSpPr>
          <p:spPr bwMode="auto">
            <a:xfrm>
              <a:off x="5653088" y="2603500"/>
              <a:ext cx="190500" cy="311150"/>
            </a:xfrm>
            <a:custGeom>
              <a:avLst/>
              <a:gdLst>
                <a:gd name="T0" fmla="*/ 120 w 120"/>
                <a:gd name="T1" fmla="*/ 0 h 196"/>
                <a:gd name="T2" fmla="*/ 120 w 120"/>
                <a:gd name="T3" fmla="*/ 0 h 196"/>
                <a:gd name="T4" fmla="*/ 0 w 120"/>
                <a:gd name="T5" fmla="*/ 58 h 196"/>
                <a:gd name="T6" fmla="*/ 0 w 120"/>
                <a:gd name="T7" fmla="*/ 138 h 196"/>
                <a:gd name="T8" fmla="*/ 120 w 120"/>
                <a:gd name="T9" fmla="*/ 196 h 196"/>
                <a:gd name="T10" fmla="*/ 120 w 120"/>
                <a:gd name="T11" fmla="*/ 0 h 196"/>
              </a:gdLst>
              <a:ahLst/>
              <a:cxnLst>
                <a:cxn ang="0">
                  <a:pos x="T0" y="T1"/>
                </a:cxn>
                <a:cxn ang="0">
                  <a:pos x="T2" y="T3"/>
                </a:cxn>
                <a:cxn ang="0">
                  <a:pos x="T4" y="T5"/>
                </a:cxn>
                <a:cxn ang="0">
                  <a:pos x="T6" y="T7"/>
                </a:cxn>
                <a:cxn ang="0">
                  <a:pos x="T8" y="T9"/>
                </a:cxn>
                <a:cxn ang="0">
                  <a:pos x="T10" y="T11"/>
                </a:cxn>
              </a:cxnLst>
              <a:rect l="0" t="0" r="r" b="b"/>
              <a:pathLst>
                <a:path w="120" h="196">
                  <a:moveTo>
                    <a:pt x="120" y="0"/>
                  </a:moveTo>
                  <a:lnTo>
                    <a:pt x="120" y="0"/>
                  </a:lnTo>
                  <a:lnTo>
                    <a:pt x="0" y="58"/>
                  </a:lnTo>
                  <a:lnTo>
                    <a:pt x="0" y="138"/>
                  </a:lnTo>
                  <a:lnTo>
                    <a:pt x="120" y="196"/>
                  </a:lnTo>
                  <a:lnTo>
                    <a:pt x="120" y="0"/>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3" name="Freeform 125">
              <a:extLst>
                <a:ext uri="{FF2B5EF4-FFF2-40B4-BE49-F238E27FC236}">
                  <a16:creationId xmlns:a16="http://schemas.microsoft.com/office/drawing/2014/main" id="{F9E6F40F-CFF8-4C90-9A67-3C2E9A2E40C7}"/>
                </a:ext>
                <a:ext uri="{C183D7F6-B498-43B3-948B-1728B52AA6E4}">
                  <adec:decorative xmlns:adec="http://schemas.microsoft.com/office/drawing/2017/decorative" val="1"/>
                </a:ext>
              </a:extLst>
            </p:cNvPr>
            <p:cNvSpPr>
              <a:spLocks/>
            </p:cNvSpPr>
            <p:nvPr/>
          </p:nvSpPr>
          <p:spPr bwMode="auto">
            <a:xfrm>
              <a:off x="5653088" y="2603500"/>
              <a:ext cx="190500" cy="311150"/>
            </a:xfrm>
            <a:custGeom>
              <a:avLst/>
              <a:gdLst>
                <a:gd name="T0" fmla="*/ 120 w 120"/>
                <a:gd name="T1" fmla="*/ 0 h 196"/>
                <a:gd name="T2" fmla="*/ 120 w 120"/>
                <a:gd name="T3" fmla="*/ 0 h 196"/>
                <a:gd name="T4" fmla="*/ 0 w 120"/>
                <a:gd name="T5" fmla="*/ 58 h 196"/>
                <a:gd name="T6" fmla="*/ 0 w 120"/>
                <a:gd name="T7" fmla="*/ 138 h 196"/>
                <a:gd name="T8" fmla="*/ 120 w 120"/>
                <a:gd name="T9" fmla="*/ 196 h 196"/>
                <a:gd name="T10" fmla="*/ 120 w 120"/>
                <a:gd name="T11" fmla="*/ 0 h 196"/>
              </a:gdLst>
              <a:ahLst/>
              <a:cxnLst>
                <a:cxn ang="0">
                  <a:pos x="T0" y="T1"/>
                </a:cxn>
                <a:cxn ang="0">
                  <a:pos x="T2" y="T3"/>
                </a:cxn>
                <a:cxn ang="0">
                  <a:pos x="T4" y="T5"/>
                </a:cxn>
                <a:cxn ang="0">
                  <a:pos x="T6" y="T7"/>
                </a:cxn>
                <a:cxn ang="0">
                  <a:pos x="T8" y="T9"/>
                </a:cxn>
                <a:cxn ang="0">
                  <a:pos x="T10" y="T11"/>
                </a:cxn>
              </a:cxnLst>
              <a:rect l="0" t="0" r="r" b="b"/>
              <a:pathLst>
                <a:path w="120" h="196">
                  <a:moveTo>
                    <a:pt x="120" y="0"/>
                  </a:moveTo>
                  <a:lnTo>
                    <a:pt x="120" y="0"/>
                  </a:lnTo>
                  <a:lnTo>
                    <a:pt x="0" y="58"/>
                  </a:lnTo>
                  <a:lnTo>
                    <a:pt x="0" y="138"/>
                  </a:lnTo>
                  <a:lnTo>
                    <a:pt x="120" y="196"/>
                  </a:lnTo>
                  <a:lnTo>
                    <a:pt x="1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4" name="Freeform 127">
              <a:extLst>
                <a:ext uri="{FF2B5EF4-FFF2-40B4-BE49-F238E27FC236}">
                  <a16:creationId xmlns:a16="http://schemas.microsoft.com/office/drawing/2014/main" id="{83B64199-A62A-4853-827D-83B19F3C4ABF}"/>
                </a:ext>
                <a:ext uri="{C183D7F6-B498-43B3-948B-1728B52AA6E4}">
                  <adec:decorative xmlns:adec="http://schemas.microsoft.com/office/drawing/2017/decorative" val="1"/>
                </a:ext>
              </a:extLst>
            </p:cNvPr>
            <p:cNvSpPr>
              <a:spLocks/>
            </p:cNvSpPr>
            <p:nvPr/>
          </p:nvSpPr>
          <p:spPr bwMode="auto">
            <a:xfrm>
              <a:off x="5653088" y="3990975"/>
              <a:ext cx="190500" cy="95250"/>
            </a:xfrm>
            <a:custGeom>
              <a:avLst/>
              <a:gdLst>
                <a:gd name="T0" fmla="*/ 120 w 120"/>
                <a:gd name="T1" fmla="*/ 0 h 60"/>
                <a:gd name="T2" fmla="*/ 0 w 120"/>
                <a:gd name="T3" fmla="*/ 0 h 60"/>
                <a:gd name="T4" fmla="*/ 0 w 120"/>
                <a:gd name="T5" fmla="*/ 60 h 60"/>
                <a:gd name="T6" fmla="*/ 120 w 120"/>
                <a:gd name="T7" fmla="*/ 0 h 60"/>
              </a:gdLst>
              <a:ahLst/>
              <a:cxnLst>
                <a:cxn ang="0">
                  <a:pos x="T0" y="T1"/>
                </a:cxn>
                <a:cxn ang="0">
                  <a:pos x="T2" y="T3"/>
                </a:cxn>
                <a:cxn ang="0">
                  <a:pos x="T4" y="T5"/>
                </a:cxn>
                <a:cxn ang="0">
                  <a:pos x="T6" y="T7"/>
                </a:cxn>
              </a:cxnLst>
              <a:rect l="0" t="0" r="r" b="b"/>
              <a:pathLst>
                <a:path w="120" h="60">
                  <a:moveTo>
                    <a:pt x="120" y="0"/>
                  </a:moveTo>
                  <a:lnTo>
                    <a:pt x="0" y="0"/>
                  </a:lnTo>
                  <a:lnTo>
                    <a:pt x="0" y="60"/>
                  </a:lnTo>
                  <a:lnTo>
                    <a:pt x="1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5" name="Freeform 129">
              <a:extLst>
                <a:ext uri="{FF2B5EF4-FFF2-40B4-BE49-F238E27FC236}">
                  <a16:creationId xmlns:a16="http://schemas.microsoft.com/office/drawing/2014/main" id="{EEFD21DE-ACEF-4AEC-99EA-8AE0FCE8EEEE}"/>
                </a:ext>
                <a:ext uri="{C183D7F6-B498-43B3-948B-1728B52AA6E4}">
                  <adec:decorative xmlns:adec="http://schemas.microsoft.com/office/drawing/2017/decorative" val="1"/>
                </a:ext>
              </a:extLst>
            </p:cNvPr>
            <p:cNvSpPr>
              <a:spLocks/>
            </p:cNvSpPr>
            <p:nvPr/>
          </p:nvSpPr>
          <p:spPr bwMode="auto">
            <a:xfrm>
              <a:off x="5653088" y="2914650"/>
              <a:ext cx="190500" cy="1076325"/>
            </a:xfrm>
            <a:custGeom>
              <a:avLst/>
              <a:gdLst>
                <a:gd name="T0" fmla="*/ 120 w 120"/>
                <a:gd name="T1" fmla="*/ 0 h 678"/>
                <a:gd name="T2" fmla="*/ 120 w 120"/>
                <a:gd name="T3" fmla="*/ 0 h 678"/>
                <a:gd name="T4" fmla="*/ 0 w 120"/>
                <a:gd name="T5" fmla="*/ 60 h 678"/>
                <a:gd name="T6" fmla="*/ 0 w 120"/>
                <a:gd name="T7" fmla="*/ 678 h 678"/>
                <a:gd name="T8" fmla="*/ 120 w 120"/>
                <a:gd name="T9" fmla="*/ 678 h 678"/>
                <a:gd name="T10" fmla="*/ 120 w 120"/>
                <a:gd name="T11" fmla="*/ 0 h 678"/>
              </a:gdLst>
              <a:ahLst/>
              <a:cxnLst>
                <a:cxn ang="0">
                  <a:pos x="T0" y="T1"/>
                </a:cxn>
                <a:cxn ang="0">
                  <a:pos x="T2" y="T3"/>
                </a:cxn>
                <a:cxn ang="0">
                  <a:pos x="T4" y="T5"/>
                </a:cxn>
                <a:cxn ang="0">
                  <a:pos x="T6" y="T7"/>
                </a:cxn>
                <a:cxn ang="0">
                  <a:pos x="T8" y="T9"/>
                </a:cxn>
                <a:cxn ang="0">
                  <a:pos x="T10" y="T11"/>
                </a:cxn>
              </a:cxnLst>
              <a:rect l="0" t="0" r="r" b="b"/>
              <a:pathLst>
                <a:path w="120" h="678">
                  <a:moveTo>
                    <a:pt x="120" y="0"/>
                  </a:moveTo>
                  <a:lnTo>
                    <a:pt x="120" y="0"/>
                  </a:lnTo>
                  <a:lnTo>
                    <a:pt x="0" y="60"/>
                  </a:lnTo>
                  <a:lnTo>
                    <a:pt x="0" y="678"/>
                  </a:lnTo>
                  <a:lnTo>
                    <a:pt x="120" y="678"/>
                  </a:lnTo>
                  <a:lnTo>
                    <a:pt x="1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6" name="Freeform 131">
              <a:extLst>
                <a:ext uri="{FF2B5EF4-FFF2-40B4-BE49-F238E27FC236}">
                  <a16:creationId xmlns:a16="http://schemas.microsoft.com/office/drawing/2014/main" id="{709B5EDC-1139-4AD4-8E46-8D226CA936DB}"/>
                </a:ext>
                <a:ext uri="{C183D7F6-B498-43B3-948B-1728B52AA6E4}">
                  <adec:decorative xmlns:adec="http://schemas.microsoft.com/office/drawing/2017/decorative" val="1"/>
                </a:ext>
              </a:extLst>
            </p:cNvPr>
            <p:cNvSpPr>
              <a:spLocks/>
            </p:cNvSpPr>
            <p:nvPr/>
          </p:nvSpPr>
          <p:spPr bwMode="auto">
            <a:xfrm>
              <a:off x="5653088" y="2822575"/>
              <a:ext cx="190500" cy="187325"/>
            </a:xfrm>
            <a:custGeom>
              <a:avLst/>
              <a:gdLst>
                <a:gd name="T0" fmla="*/ 0 w 120"/>
                <a:gd name="T1" fmla="*/ 0 h 118"/>
                <a:gd name="T2" fmla="*/ 0 w 120"/>
                <a:gd name="T3" fmla="*/ 118 h 118"/>
                <a:gd name="T4" fmla="*/ 120 w 120"/>
                <a:gd name="T5" fmla="*/ 58 h 118"/>
                <a:gd name="T6" fmla="*/ 0 w 120"/>
                <a:gd name="T7" fmla="*/ 0 h 118"/>
              </a:gdLst>
              <a:ahLst/>
              <a:cxnLst>
                <a:cxn ang="0">
                  <a:pos x="T0" y="T1"/>
                </a:cxn>
                <a:cxn ang="0">
                  <a:pos x="T2" y="T3"/>
                </a:cxn>
                <a:cxn ang="0">
                  <a:pos x="T4" y="T5"/>
                </a:cxn>
                <a:cxn ang="0">
                  <a:pos x="T6" y="T7"/>
                </a:cxn>
              </a:cxnLst>
              <a:rect l="0" t="0" r="r" b="b"/>
              <a:pathLst>
                <a:path w="120" h="118">
                  <a:moveTo>
                    <a:pt x="0" y="0"/>
                  </a:moveTo>
                  <a:lnTo>
                    <a:pt x="0" y="118"/>
                  </a:lnTo>
                  <a:lnTo>
                    <a:pt x="120" y="5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7" name="Rectangle 132">
              <a:extLst>
                <a:ext uri="{FF2B5EF4-FFF2-40B4-BE49-F238E27FC236}">
                  <a16:creationId xmlns:a16="http://schemas.microsoft.com/office/drawing/2014/main" id="{CE36F776-C8F9-470A-96AD-DF21CA01AFA3}"/>
                </a:ext>
                <a:ext uri="{C183D7F6-B498-43B3-948B-1728B52AA6E4}">
                  <adec:decorative xmlns:adec="http://schemas.microsoft.com/office/drawing/2017/decorative" val="1"/>
                </a:ext>
              </a:extLst>
            </p:cNvPr>
            <p:cNvSpPr>
              <a:spLocks noChangeArrowheads="1"/>
            </p:cNvSpPr>
            <p:nvPr/>
          </p:nvSpPr>
          <p:spPr bwMode="auto">
            <a:xfrm>
              <a:off x="5868988" y="2603500"/>
              <a:ext cx="387350" cy="138747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8" name="Rectangle 133">
              <a:extLst>
                <a:ext uri="{FF2B5EF4-FFF2-40B4-BE49-F238E27FC236}">
                  <a16:creationId xmlns:a16="http://schemas.microsoft.com/office/drawing/2014/main" id="{E2EA4027-DDB4-4751-A186-9FEA53C0E389}"/>
                </a:ext>
                <a:ext uri="{C183D7F6-B498-43B3-948B-1728B52AA6E4}">
                  <adec:decorative xmlns:adec="http://schemas.microsoft.com/office/drawing/2017/decorative" val="1"/>
                </a:ext>
              </a:extLst>
            </p:cNvPr>
            <p:cNvSpPr>
              <a:spLocks noChangeArrowheads="1"/>
            </p:cNvSpPr>
            <p:nvPr/>
          </p:nvSpPr>
          <p:spPr bwMode="auto">
            <a:xfrm>
              <a:off x="5868988" y="2603500"/>
              <a:ext cx="3873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9" name="Freeform 134">
              <a:extLst>
                <a:ext uri="{FF2B5EF4-FFF2-40B4-BE49-F238E27FC236}">
                  <a16:creationId xmlns:a16="http://schemas.microsoft.com/office/drawing/2014/main" id="{6C8E2606-2493-4CB7-AB4B-1325B48A4AD3}"/>
                </a:ext>
                <a:ext uri="{C183D7F6-B498-43B3-948B-1728B52AA6E4}">
                  <adec:decorative xmlns:adec="http://schemas.microsoft.com/office/drawing/2017/decorative" val="1"/>
                </a:ext>
              </a:extLst>
            </p:cNvPr>
            <p:cNvSpPr>
              <a:spLocks/>
            </p:cNvSpPr>
            <p:nvPr/>
          </p:nvSpPr>
          <p:spPr bwMode="auto">
            <a:xfrm>
              <a:off x="5868988"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close/>
                </a:path>
              </a:pathLst>
            </a:custGeom>
            <a:solidFill>
              <a:schemeClr val="accent5">
                <a:lumMod val="9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0" name="Freeform 135">
              <a:extLst>
                <a:ext uri="{FF2B5EF4-FFF2-40B4-BE49-F238E27FC236}">
                  <a16:creationId xmlns:a16="http://schemas.microsoft.com/office/drawing/2014/main" id="{3BF77C12-F6AA-4311-AC8F-ADC28E23207A}"/>
                </a:ext>
                <a:ext uri="{C183D7F6-B498-43B3-948B-1728B52AA6E4}">
                  <adec:decorative xmlns:adec="http://schemas.microsoft.com/office/drawing/2017/decorative" val="1"/>
                </a:ext>
              </a:extLst>
            </p:cNvPr>
            <p:cNvSpPr>
              <a:spLocks/>
            </p:cNvSpPr>
            <p:nvPr/>
          </p:nvSpPr>
          <p:spPr bwMode="auto">
            <a:xfrm>
              <a:off x="5868988" y="2508250"/>
              <a:ext cx="387350" cy="187325"/>
            </a:xfrm>
            <a:custGeom>
              <a:avLst/>
              <a:gdLst>
                <a:gd name="T0" fmla="*/ 122 w 244"/>
                <a:gd name="T1" fmla="*/ 118 h 118"/>
                <a:gd name="T2" fmla="*/ 0 w 244"/>
                <a:gd name="T3" fmla="*/ 60 h 118"/>
                <a:gd name="T4" fmla="*/ 122 w 244"/>
                <a:gd name="T5" fmla="*/ 0 h 118"/>
                <a:gd name="T6" fmla="*/ 244 w 244"/>
                <a:gd name="T7" fmla="*/ 60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60"/>
                  </a:lnTo>
                  <a:lnTo>
                    <a:pt x="122" y="0"/>
                  </a:lnTo>
                  <a:lnTo>
                    <a:pt x="244" y="60"/>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1" name="Freeform 136">
              <a:extLst>
                <a:ext uri="{FF2B5EF4-FFF2-40B4-BE49-F238E27FC236}">
                  <a16:creationId xmlns:a16="http://schemas.microsoft.com/office/drawing/2014/main" id="{709D6424-2B08-4664-B367-0F5E0B00F5B4}"/>
                </a:ext>
                <a:ext uri="{C183D7F6-B498-43B3-948B-1728B52AA6E4}">
                  <adec:decorative xmlns:adec="http://schemas.microsoft.com/office/drawing/2017/decorative" val="1"/>
                </a:ext>
              </a:extLst>
            </p:cNvPr>
            <p:cNvSpPr>
              <a:spLocks/>
            </p:cNvSpPr>
            <p:nvPr/>
          </p:nvSpPr>
          <p:spPr bwMode="auto">
            <a:xfrm>
              <a:off x="5868988"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2" name="Freeform 137">
              <a:extLst>
                <a:ext uri="{FF2B5EF4-FFF2-40B4-BE49-F238E27FC236}">
                  <a16:creationId xmlns:a16="http://schemas.microsoft.com/office/drawing/2014/main" id="{45EC3657-6A56-473D-876B-217924C46D79}"/>
                </a:ext>
                <a:ext uri="{C183D7F6-B498-43B3-948B-1728B52AA6E4}">
                  <adec:decorative xmlns:adec="http://schemas.microsoft.com/office/drawing/2017/decorative" val="1"/>
                </a:ext>
              </a:extLst>
            </p:cNvPr>
            <p:cNvSpPr>
              <a:spLocks/>
            </p:cNvSpPr>
            <p:nvPr/>
          </p:nvSpPr>
          <p:spPr bwMode="auto">
            <a:xfrm>
              <a:off x="5868988" y="3898900"/>
              <a:ext cx="387350" cy="187325"/>
            </a:xfrm>
            <a:custGeom>
              <a:avLst/>
              <a:gdLst>
                <a:gd name="T0" fmla="*/ 122 w 244"/>
                <a:gd name="T1" fmla="*/ 118 h 118"/>
                <a:gd name="T2" fmla="*/ 0 w 244"/>
                <a:gd name="T3" fmla="*/ 58 h 118"/>
                <a:gd name="T4" fmla="*/ 122 w 244"/>
                <a:gd name="T5" fmla="*/ 0 h 118"/>
                <a:gd name="T6" fmla="*/ 244 w 244"/>
                <a:gd name="T7" fmla="*/ 58 h 118"/>
                <a:gd name="T8" fmla="*/ 122 w 244"/>
                <a:gd name="T9" fmla="*/ 118 h 118"/>
              </a:gdLst>
              <a:ahLst/>
              <a:cxnLst>
                <a:cxn ang="0">
                  <a:pos x="T0" y="T1"/>
                </a:cxn>
                <a:cxn ang="0">
                  <a:pos x="T2" y="T3"/>
                </a:cxn>
                <a:cxn ang="0">
                  <a:pos x="T4" y="T5"/>
                </a:cxn>
                <a:cxn ang="0">
                  <a:pos x="T6" y="T7"/>
                </a:cxn>
                <a:cxn ang="0">
                  <a:pos x="T8" y="T9"/>
                </a:cxn>
              </a:cxnLst>
              <a:rect l="0" t="0" r="r" b="b"/>
              <a:pathLst>
                <a:path w="244" h="118">
                  <a:moveTo>
                    <a:pt x="122" y="118"/>
                  </a:moveTo>
                  <a:lnTo>
                    <a:pt x="0" y="58"/>
                  </a:lnTo>
                  <a:lnTo>
                    <a:pt x="122" y="0"/>
                  </a:lnTo>
                  <a:lnTo>
                    <a:pt x="244" y="58"/>
                  </a:lnTo>
                  <a:lnTo>
                    <a:pt x="122"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3" name="Rectangle 138">
              <a:extLst>
                <a:ext uri="{FF2B5EF4-FFF2-40B4-BE49-F238E27FC236}">
                  <a16:creationId xmlns:a16="http://schemas.microsoft.com/office/drawing/2014/main" id="{BBF3E277-2AA5-4832-8C2E-A9C9C7BC0A70}"/>
                </a:ext>
                <a:ext uri="{C183D7F6-B498-43B3-948B-1728B52AA6E4}">
                  <adec:decorative xmlns:adec="http://schemas.microsoft.com/office/drawing/2017/decorative" val="1"/>
                </a:ext>
              </a:extLst>
            </p:cNvPr>
            <p:cNvSpPr>
              <a:spLocks noChangeArrowheads="1"/>
            </p:cNvSpPr>
            <p:nvPr/>
          </p:nvSpPr>
          <p:spPr bwMode="auto">
            <a:xfrm>
              <a:off x="5868988" y="3524250"/>
              <a:ext cx="387350" cy="4667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4" name="Rectangle 139">
              <a:extLst>
                <a:ext uri="{FF2B5EF4-FFF2-40B4-BE49-F238E27FC236}">
                  <a16:creationId xmlns:a16="http://schemas.microsoft.com/office/drawing/2014/main" id="{638719AB-E200-4D9A-9118-1C25E804E741}"/>
                </a:ext>
                <a:ext uri="{C183D7F6-B498-43B3-948B-1728B52AA6E4}">
                  <adec:decorative xmlns:adec="http://schemas.microsoft.com/office/drawing/2017/decorative" val="1"/>
                </a:ext>
              </a:extLst>
            </p:cNvPr>
            <p:cNvSpPr>
              <a:spLocks noChangeArrowheads="1"/>
            </p:cNvSpPr>
            <p:nvPr/>
          </p:nvSpPr>
          <p:spPr bwMode="auto">
            <a:xfrm>
              <a:off x="5868988" y="3524250"/>
              <a:ext cx="3873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5" name="Freeform 140">
              <a:extLst>
                <a:ext uri="{FF2B5EF4-FFF2-40B4-BE49-F238E27FC236}">
                  <a16:creationId xmlns:a16="http://schemas.microsoft.com/office/drawing/2014/main" id="{9927DC7B-07E7-4422-BE65-B1BE428599AF}"/>
                </a:ext>
                <a:ext uri="{C183D7F6-B498-43B3-948B-1728B52AA6E4}">
                  <adec:decorative xmlns:adec="http://schemas.microsoft.com/office/drawing/2017/decorative" val="1"/>
                </a:ext>
              </a:extLst>
            </p:cNvPr>
            <p:cNvSpPr>
              <a:spLocks/>
            </p:cNvSpPr>
            <p:nvPr/>
          </p:nvSpPr>
          <p:spPr bwMode="auto">
            <a:xfrm>
              <a:off x="5868988" y="3429000"/>
              <a:ext cx="387350" cy="190500"/>
            </a:xfrm>
            <a:custGeom>
              <a:avLst/>
              <a:gdLst>
                <a:gd name="T0" fmla="*/ 122 w 244"/>
                <a:gd name="T1" fmla="*/ 120 h 120"/>
                <a:gd name="T2" fmla="*/ 0 w 244"/>
                <a:gd name="T3" fmla="*/ 60 h 120"/>
                <a:gd name="T4" fmla="*/ 122 w 244"/>
                <a:gd name="T5" fmla="*/ 0 h 120"/>
                <a:gd name="T6" fmla="*/ 244 w 244"/>
                <a:gd name="T7" fmla="*/ 60 h 120"/>
                <a:gd name="T8" fmla="*/ 122 w 244"/>
                <a:gd name="T9" fmla="*/ 120 h 120"/>
              </a:gdLst>
              <a:ahLst/>
              <a:cxnLst>
                <a:cxn ang="0">
                  <a:pos x="T0" y="T1"/>
                </a:cxn>
                <a:cxn ang="0">
                  <a:pos x="T2" y="T3"/>
                </a:cxn>
                <a:cxn ang="0">
                  <a:pos x="T4" y="T5"/>
                </a:cxn>
                <a:cxn ang="0">
                  <a:pos x="T6" y="T7"/>
                </a:cxn>
                <a:cxn ang="0">
                  <a:pos x="T8" y="T9"/>
                </a:cxn>
              </a:cxnLst>
              <a:rect l="0" t="0" r="r" b="b"/>
              <a:pathLst>
                <a:path w="244" h="120">
                  <a:moveTo>
                    <a:pt x="122" y="120"/>
                  </a:moveTo>
                  <a:lnTo>
                    <a:pt x="0" y="60"/>
                  </a:lnTo>
                  <a:lnTo>
                    <a:pt x="122" y="0"/>
                  </a:lnTo>
                  <a:lnTo>
                    <a:pt x="244" y="60"/>
                  </a:lnTo>
                  <a:lnTo>
                    <a:pt x="122" y="120"/>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6" name="Freeform 141">
              <a:extLst>
                <a:ext uri="{FF2B5EF4-FFF2-40B4-BE49-F238E27FC236}">
                  <a16:creationId xmlns:a16="http://schemas.microsoft.com/office/drawing/2014/main" id="{C199F6D5-D190-4CBD-9D8D-FC032ED779F1}"/>
                </a:ext>
                <a:ext uri="{C183D7F6-B498-43B3-948B-1728B52AA6E4}">
                  <adec:decorative xmlns:adec="http://schemas.microsoft.com/office/drawing/2017/decorative" val="1"/>
                </a:ext>
              </a:extLst>
            </p:cNvPr>
            <p:cNvSpPr>
              <a:spLocks/>
            </p:cNvSpPr>
            <p:nvPr/>
          </p:nvSpPr>
          <p:spPr bwMode="auto">
            <a:xfrm>
              <a:off x="5868988" y="3429000"/>
              <a:ext cx="387350" cy="190500"/>
            </a:xfrm>
            <a:custGeom>
              <a:avLst/>
              <a:gdLst>
                <a:gd name="T0" fmla="*/ 122 w 244"/>
                <a:gd name="T1" fmla="*/ 120 h 120"/>
                <a:gd name="T2" fmla="*/ 0 w 244"/>
                <a:gd name="T3" fmla="*/ 60 h 120"/>
                <a:gd name="T4" fmla="*/ 122 w 244"/>
                <a:gd name="T5" fmla="*/ 0 h 120"/>
                <a:gd name="T6" fmla="*/ 244 w 244"/>
                <a:gd name="T7" fmla="*/ 60 h 120"/>
                <a:gd name="T8" fmla="*/ 122 w 244"/>
                <a:gd name="T9" fmla="*/ 120 h 120"/>
              </a:gdLst>
              <a:ahLst/>
              <a:cxnLst>
                <a:cxn ang="0">
                  <a:pos x="T0" y="T1"/>
                </a:cxn>
                <a:cxn ang="0">
                  <a:pos x="T2" y="T3"/>
                </a:cxn>
                <a:cxn ang="0">
                  <a:pos x="T4" y="T5"/>
                </a:cxn>
                <a:cxn ang="0">
                  <a:pos x="T6" y="T7"/>
                </a:cxn>
                <a:cxn ang="0">
                  <a:pos x="T8" y="T9"/>
                </a:cxn>
              </a:cxnLst>
              <a:rect l="0" t="0" r="r" b="b"/>
              <a:pathLst>
                <a:path w="244" h="120">
                  <a:moveTo>
                    <a:pt x="122" y="120"/>
                  </a:moveTo>
                  <a:lnTo>
                    <a:pt x="0" y="60"/>
                  </a:lnTo>
                  <a:lnTo>
                    <a:pt x="122" y="0"/>
                  </a:lnTo>
                  <a:lnTo>
                    <a:pt x="244" y="60"/>
                  </a:lnTo>
                  <a:lnTo>
                    <a:pt x="122"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7" name="Freeform 143">
              <a:extLst>
                <a:ext uri="{FF2B5EF4-FFF2-40B4-BE49-F238E27FC236}">
                  <a16:creationId xmlns:a16="http://schemas.microsoft.com/office/drawing/2014/main" id="{1EFF21D7-0A8F-4E55-BAFD-5A91A4044AE2}"/>
                </a:ext>
                <a:ext uri="{C183D7F6-B498-43B3-948B-1728B52AA6E4}">
                  <adec:decorative xmlns:adec="http://schemas.microsoft.com/office/drawing/2017/decorative" val="1"/>
                </a:ext>
              </a:extLst>
            </p:cNvPr>
            <p:cNvSpPr>
              <a:spLocks/>
            </p:cNvSpPr>
            <p:nvPr/>
          </p:nvSpPr>
          <p:spPr bwMode="auto">
            <a:xfrm>
              <a:off x="6062663" y="2603500"/>
              <a:ext cx="193675" cy="920750"/>
            </a:xfrm>
            <a:custGeom>
              <a:avLst/>
              <a:gdLst>
                <a:gd name="T0" fmla="*/ 122 w 122"/>
                <a:gd name="T1" fmla="*/ 0 h 580"/>
                <a:gd name="T2" fmla="*/ 122 w 122"/>
                <a:gd name="T3" fmla="*/ 0 h 580"/>
                <a:gd name="T4" fmla="*/ 0 w 122"/>
                <a:gd name="T5" fmla="*/ 58 h 580"/>
                <a:gd name="T6" fmla="*/ 0 w 122"/>
                <a:gd name="T7" fmla="*/ 520 h 580"/>
                <a:gd name="T8" fmla="*/ 122 w 122"/>
                <a:gd name="T9" fmla="*/ 580 h 580"/>
                <a:gd name="T10" fmla="*/ 122 w 122"/>
                <a:gd name="T11" fmla="*/ 0 h 580"/>
              </a:gdLst>
              <a:ahLst/>
              <a:cxnLst>
                <a:cxn ang="0">
                  <a:pos x="T0" y="T1"/>
                </a:cxn>
                <a:cxn ang="0">
                  <a:pos x="T2" y="T3"/>
                </a:cxn>
                <a:cxn ang="0">
                  <a:pos x="T4" y="T5"/>
                </a:cxn>
                <a:cxn ang="0">
                  <a:pos x="T6" y="T7"/>
                </a:cxn>
                <a:cxn ang="0">
                  <a:pos x="T8" y="T9"/>
                </a:cxn>
                <a:cxn ang="0">
                  <a:pos x="T10" y="T11"/>
                </a:cxn>
              </a:cxnLst>
              <a:rect l="0" t="0" r="r" b="b"/>
              <a:pathLst>
                <a:path w="122" h="580">
                  <a:moveTo>
                    <a:pt x="122" y="0"/>
                  </a:moveTo>
                  <a:lnTo>
                    <a:pt x="122" y="0"/>
                  </a:lnTo>
                  <a:lnTo>
                    <a:pt x="0" y="58"/>
                  </a:lnTo>
                  <a:lnTo>
                    <a:pt x="0" y="520"/>
                  </a:lnTo>
                  <a:lnTo>
                    <a:pt x="122" y="58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8" name="Freeform 145">
              <a:extLst>
                <a:ext uri="{FF2B5EF4-FFF2-40B4-BE49-F238E27FC236}">
                  <a16:creationId xmlns:a16="http://schemas.microsoft.com/office/drawing/2014/main" id="{6AF8D644-8D18-4330-96BA-FCCD9060C4A9}"/>
                </a:ext>
                <a:ext uri="{C183D7F6-B498-43B3-948B-1728B52AA6E4}">
                  <adec:decorative xmlns:adec="http://schemas.microsoft.com/office/drawing/2017/decorative" val="1"/>
                </a:ext>
              </a:extLst>
            </p:cNvPr>
            <p:cNvSpPr>
              <a:spLocks/>
            </p:cNvSpPr>
            <p:nvPr/>
          </p:nvSpPr>
          <p:spPr bwMode="auto">
            <a:xfrm>
              <a:off x="6062663" y="3990975"/>
              <a:ext cx="193675" cy="95250"/>
            </a:xfrm>
            <a:custGeom>
              <a:avLst/>
              <a:gdLst>
                <a:gd name="T0" fmla="*/ 122 w 122"/>
                <a:gd name="T1" fmla="*/ 0 h 60"/>
                <a:gd name="T2" fmla="*/ 0 w 122"/>
                <a:gd name="T3" fmla="*/ 0 h 60"/>
                <a:gd name="T4" fmla="*/ 0 w 122"/>
                <a:gd name="T5" fmla="*/ 60 h 60"/>
                <a:gd name="T6" fmla="*/ 122 w 122"/>
                <a:gd name="T7" fmla="*/ 0 h 60"/>
              </a:gdLst>
              <a:ahLst/>
              <a:cxnLst>
                <a:cxn ang="0">
                  <a:pos x="T0" y="T1"/>
                </a:cxn>
                <a:cxn ang="0">
                  <a:pos x="T2" y="T3"/>
                </a:cxn>
                <a:cxn ang="0">
                  <a:pos x="T4" y="T5"/>
                </a:cxn>
                <a:cxn ang="0">
                  <a:pos x="T6" y="T7"/>
                </a:cxn>
              </a:cxnLst>
              <a:rect l="0" t="0" r="r" b="b"/>
              <a:pathLst>
                <a:path w="122" h="60">
                  <a:moveTo>
                    <a:pt x="122" y="0"/>
                  </a:moveTo>
                  <a:lnTo>
                    <a:pt x="0" y="0"/>
                  </a:lnTo>
                  <a:lnTo>
                    <a:pt x="0" y="60"/>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9" name="Freeform 147">
              <a:extLst>
                <a:ext uri="{FF2B5EF4-FFF2-40B4-BE49-F238E27FC236}">
                  <a16:creationId xmlns:a16="http://schemas.microsoft.com/office/drawing/2014/main" id="{FE80B6CB-BBD0-4042-A21A-262C9C0D0FBA}"/>
                </a:ext>
                <a:ext uri="{C183D7F6-B498-43B3-948B-1728B52AA6E4}">
                  <adec:decorative xmlns:adec="http://schemas.microsoft.com/office/drawing/2017/decorative" val="1"/>
                </a:ext>
              </a:extLst>
            </p:cNvPr>
            <p:cNvSpPr>
              <a:spLocks/>
            </p:cNvSpPr>
            <p:nvPr/>
          </p:nvSpPr>
          <p:spPr bwMode="auto">
            <a:xfrm>
              <a:off x="6062663" y="3524250"/>
              <a:ext cx="193675" cy="466725"/>
            </a:xfrm>
            <a:custGeom>
              <a:avLst/>
              <a:gdLst>
                <a:gd name="T0" fmla="*/ 122 w 122"/>
                <a:gd name="T1" fmla="*/ 0 h 294"/>
                <a:gd name="T2" fmla="*/ 122 w 122"/>
                <a:gd name="T3" fmla="*/ 0 h 294"/>
                <a:gd name="T4" fmla="*/ 0 w 122"/>
                <a:gd name="T5" fmla="*/ 60 h 294"/>
                <a:gd name="T6" fmla="*/ 0 w 122"/>
                <a:gd name="T7" fmla="*/ 294 h 294"/>
                <a:gd name="T8" fmla="*/ 122 w 122"/>
                <a:gd name="T9" fmla="*/ 294 h 294"/>
                <a:gd name="T10" fmla="*/ 122 w 122"/>
                <a:gd name="T11" fmla="*/ 0 h 294"/>
              </a:gdLst>
              <a:ahLst/>
              <a:cxnLst>
                <a:cxn ang="0">
                  <a:pos x="T0" y="T1"/>
                </a:cxn>
                <a:cxn ang="0">
                  <a:pos x="T2" y="T3"/>
                </a:cxn>
                <a:cxn ang="0">
                  <a:pos x="T4" y="T5"/>
                </a:cxn>
                <a:cxn ang="0">
                  <a:pos x="T6" y="T7"/>
                </a:cxn>
                <a:cxn ang="0">
                  <a:pos x="T8" y="T9"/>
                </a:cxn>
                <a:cxn ang="0">
                  <a:pos x="T10" y="T11"/>
                </a:cxn>
              </a:cxnLst>
              <a:rect l="0" t="0" r="r" b="b"/>
              <a:pathLst>
                <a:path w="122" h="294">
                  <a:moveTo>
                    <a:pt x="122" y="0"/>
                  </a:moveTo>
                  <a:lnTo>
                    <a:pt x="122" y="0"/>
                  </a:lnTo>
                  <a:lnTo>
                    <a:pt x="0" y="60"/>
                  </a:lnTo>
                  <a:lnTo>
                    <a:pt x="0" y="294"/>
                  </a:lnTo>
                  <a:lnTo>
                    <a:pt x="122" y="294"/>
                  </a:lnTo>
                  <a:lnTo>
                    <a:pt x="1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0" name="Freeform 149">
              <a:extLst>
                <a:ext uri="{FF2B5EF4-FFF2-40B4-BE49-F238E27FC236}">
                  <a16:creationId xmlns:a16="http://schemas.microsoft.com/office/drawing/2014/main" id="{13BF546E-0B9F-4550-B562-7D41EF7D71BE}"/>
                </a:ext>
                <a:ext uri="{C183D7F6-B498-43B3-948B-1728B52AA6E4}">
                  <adec:decorative xmlns:adec="http://schemas.microsoft.com/office/drawing/2017/decorative" val="1"/>
                </a:ext>
              </a:extLst>
            </p:cNvPr>
            <p:cNvSpPr>
              <a:spLocks/>
            </p:cNvSpPr>
            <p:nvPr/>
          </p:nvSpPr>
          <p:spPr bwMode="auto">
            <a:xfrm>
              <a:off x="6062663" y="3429000"/>
              <a:ext cx="193675" cy="190500"/>
            </a:xfrm>
            <a:custGeom>
              <a:avLst/>
              <a:gdLst>
                <a:gd name="T0" fmla="*/ 0 w 122"/>
                <a:gd name="T1" fmla="*/ 0 h 120"/>
                <a:gd name="T2" fmla="*/ 0 w 122"/>
                <a:gd name="T3" fmla="*/ 120 h 120"/>
                <a:gd name="T4" fmla="*/ 122 w 122"/>
                <a:gd name="T5" fmla="*/ 60 h 120"/>
                <a:gd name="T6" fmla="*/ 0 w 122"/>
                <a:gd name="T7" fmla="*/ 0 h 120"/>
              </a:gdLst>
              <a:ahLst/>
              <a:cxnLst>
                <a:cxn ang="0">
                  <a:pos x="T0" y="T1"/>
                </a:cxn>
                <a:cxn ang="0">
                  <a:pos x="T2" y="T3"/>
                </a:cxn>
                <a:cxn ang="0">
                  <a:pos x="T4" y="T5"/>
                </a:cxn>
                <a:cxn ang="0">
                  <a:pos x="T6" y="T7"/>
                </a:cxn>
              </a:cxnLst>
              <a:rect l="0" t="0" r="r" b="b"/>
              <a:pathLst>
                <a:path w="122" h="120">
                  <a:moveTo>
                    <a:pt x="0" y="0"/>
                  </a:moveTo>
                  <a:lnTo>
                    <a:pt x="0" y="120"/>
                  </a:lnTo>
                  <a:lnTo>
                    <a:pt x="122" y="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nvGrpSpPr>
            <p:cNvPr id="237" name="Group 236">
              <a:extLst>
                <a:ext uri="{FF2B5EF4-FFF2-40B4-BE49-F238E27FC236}">
                  <a16:creationId xmlns:a16="http://schemas.microsoft.com/office/drawing/2014/main" id="{74757949-2A82-4D2F-8908-54C9C7044A6B}"/>
                </a:ext>
              </a:extLst>
            </p:cNvPr>
            <p:cNvGrpSpPr/>
            <p:nvPr/>
          </p:nvGrpSpPr>
          <p:grpSpPr>
            <a:xfrm>
              <a:off x="4830738" y="2603280"/>
              <a:ext cx="1425600" cy="1483200"/>
              <a:chOff x="3914775" y="2963863"/>
              <a:chExt cx="1682750" cy="1752600"/>
            </a:xfrm>
            <a:solidFill>
              <a:schemeClr val="tx2">
                <a:alpha val="10000"/>
              </a:schemeClr>
            </a:solidFill>
          </p:grpSpPr>
          <p:sp>
            <p:nvSpPr>
              <p:cNvPr id="238" name="Freeform 269">
                <a:extLst>
                  <a:ext uri="{FF2B5EF4-FFF2-40B4-BE49-F238E27FC236}">
                    <a16:creationId xmlns:a16="http://schemas.microsoft.com/office/drawing/2014/main" id="{FEEE6FF4-668C-491C-BF04-55F18AB1A2CD}"/>
                  </a:ext>
                  <a:ext uri="{C183D7F6-B498-43B3-948B-1728B52AA6E4}">
                    <adec:decorative xmlns:adec="http://schemas.microsoft.com/office/drawing/2017/decorative" val="1"/>
                  </a:ext>
                </a:extLst>
              </p:cNvPr>
              <p:cNvSpPr>
                <a:spLocks/>
              </p:cNvSpPr>
              <p:nvPr userDrawn="1"/>
            </p:nvSpPr>
            <p:spPr bwMode="auto">
              <a:xfrm>
                <a:off x="3914775" y="2963863"/>
                <a:ext cx="228600" cy="1752600"/>
              </a:xfrm>
              <a:custGeom>
                <a:avLst/>
                <a:gdLst>
                  <a:gd name="T0" fmla="*/ 144 w 144"/>
                  <a:gd name="T1" fmla="*/ 0 h 1104"/>
                  <a:gd name="T2" fmla="*/ 0 w 144"/>
                  <a:gd name="T3" fmla="*/ 69 h 1104"/>
                  <a:gd name="T4" fmla="*/ 0 w 144"/>
                  <a:gd name="T5" fmla="*/ 1104 h 1104"/>
                  <a:gd name="T6" fmla="*/ 144 w 144"/>
                  <a:gd name="T7" fmla="*/ 1033 h 1104"/>
                  <a:gd name="T8" fmla="*/ 144 w 144"/>
                  <a:gd name="T9" fmla="*/ 0 h 1104"/>
                </a:gdLst>
                <a:ahLst/>
                <a:cxnLst>
                  <a:cxn ang="0">
                    <a:pos x="T0" y="T1"/>
                  </a:cxn>
                  <a:cxn ang="0">
                    <a:pos x="T2" y="T3"/>
                  </a:cxn>
                  <a:cxn ang="0">
                    <a:pos x="T4" y="T5"/>
                  </a:cxn>
                  <a:cxn ang="0">
                    <a:pos x="T6" y="T7"/>
                  </a:cxn>
                  <a:cxn ang="0">
                    <a:pos x="T8" y="T9"/>
                  </a:cxn>
                </a:cxnLst>
                <a:rect l="0" t="0" r="r" b="b"/>
                <a:pathLst>
                  <a:path w="144" h="1104">
                    <a:moveTo>
                      <a:pt x="144" y="0"/>
                    </a:moveTo>
                    <a:lnTo>
                      <a:pt x="0" y="69"/>
                    </a:lnTo>
                    <a:lnTo>
                      <a:pt x="0" y="1104"/>
                    </a:lnTo>
                    <a:lnTo>
                      <a:pt x="144" y="1033"/>
                    </a:lnTo>
                    <a:lnTo>
                      <a:pt x="1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9" name="Freeform 271">
                <a:extLst>
                  <a:ext uri="{FF2B5EF4-FFF2-40B4-BE49-F238E27FC236}">
                    <a16:creationId xmlns:a16="http://schemas.microsoft.com/office/drawing/2014/main" id="{E9D2A836-0BF6-4DF1-A30E-420A8A5D691F}"/>
                  </a:ext>
                  <a:ext uri="{C183D7F6-B498-43B3-948B-1728B52AA6E4}">
                    <adec:decorative xmlns:adec="http://schemas.microsoft.com/office/drawing/2017/decorative" val="1"/>
                  </a:ext>
                </a:extLst>
              </p:cNvPr>
              <p:cNvSpPr>
                <a:spLocks/>
              </p:cNvSpPr>
              <p:nvPr userDrawn="1"/>
            </p:nvSpPr>
            <p:spPr bwMode="auto">
              <a:xfrm>
                <a:off x="4397375" y="2963863"/>
                <a:ext cx="228600" cy="1752600"/>
              </a:xfrm>
              <a:custGeom>
                <a:avLst/>
                <a:gdLst>
                  <a:gd name="T0" fmla="*/ 144 w 144"/>
                  <a:gd name="T1" fmla="*/ 0 h 1104"/>
                  <a:gd name="T2" fmla="*/ 0 w 144"/>
                  <a:gd name="T3" fmla="*/ 69 h 1104"/>
                  <a:gd name="T4" fmla="*/ 0 w 144"/>
                  <a:gd name="T5" fmla="*/ 1104 h 1104"/>
                  <a:gd name="T6" fmla="*/ 144 w 144"/>
                  <a:gd name="T7" fmla="*/ 1033 h 1104"/>
                  <a:gd name="T8" fmla="*/ 144 w 144"/>
                  <a:gd name="T9" fmla="*/ 0 h 1104"/>
                </a:gdLst>
                <a:ahLst/>
                <a:cxnLst>
                  <a:cxn ang="0">
                    <a:pos x="T0" y="T1"/>
                  </a:cxn>
                  <a:cxn ang="0">
                    <a:pos x="T2" y="T3"/>
                  </a:cxn>
                  <a:cxn ang="0">
                    <a:pos x="T4" y="T5"/>
                  </a:cxn>
                  <a:cxn ang="0">
                    <a:pos x="T6" y="T7"/>
                  </a:cxn>
                  <a:cxn ang="0">
                    <a:pos x="T8" y="T9"/>
                  </a:cxn>
                </a:cxnLst>
                <a:rect l="0" t="0" r="r" b="b"/>
                <a:pathLst>
                  <a:path w="144" h="1104">
                    <a:moveTo>
                      <a:pt x="144" y="0"/>
                    </a:moveTo>
                    <a:lnTo>
                      <a:pt x="0" y="69"/>
                    </a:lnTo>
                    <a:lnTo>
                      <a:pt x="0" y="1104"/>
                    </a:lnTo>
                    <a:lnTo>
                      <a:pt x="144" y="1033"/>
                    </a:lnTo>
                    <a:lnTo>
                      <a:pt x="1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0" name="Freeform 273">
                <a:extLst>
                  <a:ext uri="{FF2B5EF4-FFF2-40B4-BE49-F238E27FC236}">
                    <a16:creationId xmlns:a16="http://schemas.microsoft.com/office/drawing/2014/main" id="{EEB1CC3F-2478-4F9E-8654-854FFF07BE0C}"/>
                  </a:ext>
                  <a:ext uri="{C183D7F6-B498-43B3-948B-1728B52AA6E4}">
                    <adec:decorative xmlns:adec="http://schemas.microsoft.com/office/drawing/2017/decorative" val="1"/>
                  </a:ext>
                </a:extLst>
              </p:cNvPr>
              <p:cNvSpPr>
                <a:spLocks/>
              </p:cNvSpPr>
              <p:nvPr userDrawn="1"/>
            </p:nvSpPr>
            <p:spPr bwMode="auto">
              <a:xfrm>
                <a:off x="4884738" y="2963863"/>
                <a:ext cx="225425" cy="1752600"/>
              </a:xfrm>
              <a:custGeom>
                <a:avLst/>
                <a:gdLst>
                  <a:gd name="T0" fmla="*/ 142 w 142"/>
                  <a:gd name="T1" fmla="*/ 0 h 1104"/>
                  <a:gd name="T2" fmla="*/ 0 w 142"/>
                  <a:gd name="T3" fmla="*/ 69 h 1104"/>
                  <a:gd name="T4" fmla="*/ 0 w 142"/>
                  <a:gd name="T5" fmla="*/ 1104 h 1104"/>
                  <a:gd name="T6" fmla="*/ 142 w 142"/>
                  <a:gd name="T7" fmla="*/ 1033 h 1104"/>
                  <a:gd name="T8" fmla="*/ 142 w 142"/>
                  <a:gd name="T9" fmla="*/ 0 h 1104"/>
                </a:gdLst>
                <a:ahLst/>
                <a:cxnLst>
                  <a:cxn ang="0">
                    <a:pos x="T0" y="T1"/>
                  </a:cxn>
                  <a:cxn ang="0">
                    <a:pos x="T2" y="T3"/>
                  </a:cxn>
                  <a:cxn ang="0">
                    <a:pos x="T4" y="T5"/>
                  </a:cxn>
                  <a:cxn ang="0">
                    <a:pos x="T6" y="T7"/>
                  </a:cxn>
                  <a:cxn ang="0">
                    <a:pos x="T8" y="T9"/>
                  </a:cxn>
                </a:cxnLst>
                <a:rect l="0" t="0" r="r" b="b"/>
                <a:pathLst>
                  <a:path w="142" h="1104">
                    <a:moveTo>
                      <a:pt x="142" y="0"/>
                    </a:moveTo>
                    <a:lnTo>
                      <a:pt x="0" y="69"/>
                    </a:lnTo>
                    <a:lnTo>
                      <a:pt x="0" y="1104"/>
                    </a:lnTo>
                    <a:lnTo>
                      <a:pt x="142" y="1033"/>
                    </a:lnTo>
                    <a:lnTo>
                      <a:pt x="1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1" name="Freeform 275">
                <a:extLst>
                  <a:ext uri="{FF2B5EF4-FFF2-40B4-BE49-F238E27FC236}">
                    <a16:creationId xmlns:a16="http://schemas.microsoft.com/office/drawing/2014/main" id="{E5E16130-D94E-43C7-A1D6-2AD6D46340C5}"/>
                  </a:ext>
                  <a:ext uri="{C183D7F6-B498-43B3-948B-1728B52AA6E4}">
                    <adec:decorative xmlns:adec="http://schemas.microsoft.com/office/drawing/2017/decorative" val="1"/>
                  </a:ext>
                </a:extLst>
              </p:cNvPr>
              <p:cNvSpPr>
                <a:spLocks/>
              </p:cNvSpPr>
              <p:nvPr userDrawn="1"/>
            </p:nvSpPr>
            <p:spPr bwMode="auto">
              <a:xfrm>
                <a:off x="5368925" y="2963863"/>
                <a:ext cx="228600" cy="1752600"/>
              </a:xfrm>
              <a:custGeom>
                <a:avLst/>
                <a:gdLst>
                  <a:gd name="T0" fmla="*/ 144 w 144"/>
                  <a:gd name="T1" fmla="*/ 0 h 1104"/>
                  <a:gd name="T2" fmla="*/ 0 w 144"/>
                  <a:gd name="T3" fmla="*/ 69 h 1104"/>
                  <a:gd name="T4" fmla="*/ 0 w 144"/>
                  <a:gd name="T5" fmla="*/ 1104 h 1104"/>
                  <a:gd name="T6" fmla="*/ 144 w 144"/>
                  <a:gd name="T7" fmla="*/ 1033 h 1104"/>
                  <a:gd name="T8" fmla="*/ 144 w 144"/>
                  <a:gd name="T9" fmla="*/ 0 h 1104"/>
                </a:gdLst>
                <a:ahLst/>
                <a:cxnLst>
                  <a:cxn ang="0">
                    <a:pos x="T0" y="T1"/>
                  </a:cxn>
                  <a:cxn ang="0">
                    <a:pos x="T2" y="T3"/>
                  </a:cxn>
                  <a:cxn ang="0">
                    <a:pos x="T4" y="T5"/>
                  </a:cxn>
                  <a:cxn ang="0">
                    <a:pos x="T6" y="T7"/>
                  </a:cxn>
                  <a:cxn ang="0">
                    <a:pos x="T8" y="T9"/>
                  </a:cxn>
                </a:cxnLst>
                <a:rect l="0" t="0" r="r" b="b"/>
                <a:pathLst>
                  <a:path w="144" h="1104">
                    <a:moveTo>
                      <a:pt x="144" y="0"/>
                    </a:moveTo>
                    <a:lnTo>
                      <a:pt x="0" y="69"/>
                    </a:lnTo>
                    <a:lnTo>
                      <a:pt x="0" y="1104"/>
                    </a:lnTo>
                    <a:lnTo>
                      <a:pt x="144" y="1033"/>
                    </a:lnTo>
                    <a:lnTo>
                      <a:pt x="1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grpSp>
        <p:nvGrpSpPr>
          <p:cNvPr id="253" name="Group 252" descr="stacked squares from a corner view">
            <a:extLst>
              <a:ext uri="{FF2B5EF4-FFF2-40B4-BE49-F238E27FC236}">
                <a16:creationId xmlns:a16="http://schemas.microsoft.com/office/drawing/2014/main" id="{61A153EF-EEBF-44C6-BDF4-C558C75DCC30}"/>
              </a:ext>
            </a:extLst>
          </p:cNvPr>
          <p:cNvGrpSpPr/>
          <p:nvPr/>
        </p:nvGrpSpPr>
        <p:grpSpPr>
          <a:xfrm>
            <a:off x="3900091" y="3316794"/>
            <a:ext cx="1326356" cy="1383794"/>
            <a:chOff x="503238" y="4422392"/>
            <a:chExt cx="1768475" cy="1845058"/>
          </a:xfrm>
        </p:grpSpPr>
        <p:sp>
          <p:nvSpPr>
            <p:cNvPr id="146" name="Freeform 166">
              <a:extLst>
                <a:ext uri="{FF2B5EF4-FFF2-40B4-BE49-F238E27FC236}">
                  <a16:creationId xmlns:a16="http://schemas.microsoft.com/office/drawing/2014/main" id="{D9A5A902-43A9-48B8-983B-F7740147741D}"/>
                </a:ext>
                <a:ext uri="{C183D7F6-B498-43B3-948B-1728B52AA6E4}">
                  <adec:decorative xmlns:adec="http://schemas.microsoft.com/office/drawing/2017/decorative" val="1"/>
                </a:ext>
              </a:extLst>
            </p:cNvPr>
            <p:cNvSpPr>
              <a:spLocks/>
            </p:cNvSpPr>
            <p:nvPr/>
          </p:nvSpPr>
          <p:spPr bwMode="auto">
            <a:xfrm>
              <a:off x="503238" y="5902325"/>
              <a:ext cx="882650" cy="365125"/>
            </a:xfrm>
            <a:custGeom>
              <a:avLst/>
              <a:gdLst>
                <a:gd name="T0" fmla="*/ 556 w 556"/>
                <a:gd name="T1" fmla="*/ 230 h 230"/>
                <a:gd name="T2" fmla="*/ 0 w 556"/>
                <a:gd name="T3" fmla="*/ 230 h 230"/>
                <a:gd name="T4" fmla="*/ 0 w 556"/>
                <a:gd name="T5" fmla="*/ 80 h 230"/>
                <a:gd name="T6" fmla="*/ 556 w 556"/>
                <a:gd name="T7" fmla="*/ 0 h 230"/>
                <a:gd name="T8" fmla="*/ 556 w 556"/>
                <a:gd name="T9" fmla="*/ 230 h 230"/>
              </a:gdLst>
              <a:ahLst/>
              <a:cxnLst>
                <a:cxn ang="0">
                  <a:pos x="T0" y="T1"/>
                </a:cxn>
                <a:cxn ang="0">
                  <a:pos x="T2" y="T3"/>
                </a:cxn>
                <a:cxn ang="0">
                  <a:pos x="T4" y="T5"/>
                </a:cxn>
                <a:cxn ang="0">
                  <a:pos x="T6" y="T7"/>
                </a:cxn>
                <a:cxn ang="0">
                  <a:pos x="T8" y="T9"/>
                </a:cxn>
              </a:cxnLst>
              <a:rect l="0" t="0" r="r" b="b"/>
              <a:pathLst>
                <a:path w="556" h="230">
                  <a:moveTo>
                    <a:pt x="556" y="230"/>
                  </a:moveTo>
                  <a:lnTo>
                    <a:pt x="0" y="230"/>
                  </a:lnTo>
                  <a:lnTo>
                    <a:pt x="0" y="80"/>
                  </a:lnTo>
                  <a:lnTo>
                    <a:pt x="556" y="0"/>
                  </a:lnTo>
                  <a:lnTo>
                    <a:pt x="556" y="23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7" name="Freeform 167">
              <a:extLst>
                <a:ext uri="{FF2B5EF4-FFF2-40B4-BE49-F238E27FC236}">
                  <a16:creationId xmlns:a16="http://schemas.microsoft.com/office/drawing/2014/main" id="{C4BFE6DA-DFED-49F4-A9DB-8429D22DF94E}"/>
                </a:ext>
                <a:ext uri="{C183D7F6-B498-43B3-948B-1728B52AA6E4}">
                  <adec:decorative xmlns:adec="http://schemas.microsoft.com/office/drawing/2017/decorative" val="1"/>
                </a:ext>
              </a:extLst>
            </p:cNvPr>
            <p:cNvSpPr>
              <a:spLocks/>
            </p:cNvSpPr>
            <p:nvPr/>
          </p:nvSpPr>
          <p:spPr bwMode="auto">
            <a:xfrm>
              <a:off x="503238" y="5410200"/>
              <a:ext cx="882650" cy="619125"/>
            </a:xfrm>
            <a:custGeom>
              <a:avLst/>
              <a:gdLst>
                <a:gd name="T0" fmla="*/ 556 w 556"/>
                <a:gd name="T1" fmla="*/ 310 h 390"/>
                <a:gd name="T2" fmla="*/ 0 w 556"/>
                <a:gd name="T3" fmla="*/ 390 h 390"/>
                <a:gd name="T4" fmla="*/ 0 w 556"/>
                <a:gd name="T5" fmla="*/ 240 h 390"/>
                <a:gd name="T6" fmla="*/ 556 w 556"/>
                <a:gd name="T7" fmla="*/ 0 h 390"/>
                <a:gd name="T8" fmla="*/ 556 w 556"/>
                <a:gd name="T9" fmla="*/ 310 h 390"/>
              </a:gdLst>
              <a:ahLst/>
              <a:cxnLst>
                <a:cxn ang="0">
                  <a:pos x="T0" y="T1"/>
                </a:cxn>
                <a:cxn ang="0">
                  <a:pos x="T2" y="T3"/>
                </a:cxn>
                <a:cxn ang="0">
                  <a:pos x="T4" y="T5"/>
                </a:cxn>
                <a:cxn ang="0">
                  <a:pos x="T6" y="T7"/>
                </a:cxn>
                <a:cxn ang="0">
                  <a:pos x="T8" y="T9"/>
                </a:cxn>
              </a:cxnLst>
              <a:rect l="0" t="0" r="r" b="b"/>
              <a:pathLst>
                <a:path w="556" h="390">
                  <a:moveTo>
                    <a:pt x="556" y="310"/>
                  </a:moveTo>
                  <a:lnTo>
                    <a:pt x="0" y="390"/>
                  </a:lnTo>
                  <a:lnTo>
                    <a:pt x="0" y="240"/>
                  </a:lnTo>
                  <a:lnTo>
                    <a:pt x="556" y="0"/>
                  </a:lnTo>
                  <a:lnTo>
                    <a:pt x="556" y="31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8" name="Freeform 168">
              <a:extLst>
                <a:ext uri="{FF2B5EF4-FFF2-40B4-BE49-F238E27FC236}">
                  <a16:creationId xmlns:a16="http://schemas.microsoft.com/office/drawing/2014/main" id="{CA6CCDED-910B-436A-8DBF-6D91122FF5C5}"/>
                </a:ext>
                <a:ext uri="{C183D7F6-B498-43B3-948B-1728B52AA6E4}">
                  <adec:decorative xmlns:adec="http://schemas.microsoft.com/office/drawing/2017/decorative" val="1"/>
                </a:ext>
              </a:extLst>
            </p:cNvPr>
            <p:cNvSpPr>
              <a:spLocks/>
            </p:cNvSpPr>
            <p:nvPr/>
          </p:nvSpPr>
          <p:spPr bwMode="auto">
            <a:xfrm>
              <a:off x="503238" y="4918075"/>
              <a:ext cx="882650" cy="873125"/>
            </a:xfrm>
            <a:custGeom>
              <a:avLst/>
              <a:gdLst>
                <a:gd name="T0" fmla="*/ 556 w 556"/>
                <a:gd name="T1" fmla="*/ 310 h 550"/>
                <a:gd name="T2" fmla="*/ 0 w 556"/>
                <a:gd name="T3" fmla="*/ 550 h 550"/>
                <a:gd name="T4" fmla="*/ 0 w 556"/>
                <a:gd name="T5" fmla="*/ 400 h 550"/>
                <a:gd name="T6" fmla="*/ 556 w 556"/>
                <a:gd name="T7" fmla="*/ 0 h 550"/>
                <a:gd name="T8" fmla="*/ 556 w 556"/>
                <a:gd name="T9" fmla="*/ 310 h 550"/>
              </a:gdLst>
              <a:ahLst/>
              <a:cxnLst>
                <a:cxn ang="0">
                  <a:pos x="T0" y="T1"/>
                </a:cxn>
                <a:cxn ang="0">
                  <a:pos x="T2" y="T3"/>
                </a:cxn>
                <a:cxn ang="0">
                  <a:pos x="T4" y="T5"/>
                </a:cxn>
                <a:cxn ang="0">
                  <a:pos x="T6" y="T7"/>
                </a:cxn>
                <a:cxn ang="0">
                  <a:pos x="T8" y="T9"/>
                </a:cxn>
              </a:cxnLst>
              <a:rect l="0" t="0" r="r" b="b"/>
              <a:pathLst>
                <a:path w="556" h="550">
                  <a:moveTo>
                    <a:pt x="556" y="310"/>
                  </a:moveTo>
                  <a:lnTo>
                    <a:pt x="0" y="550"/>
                  </a:lnTo>
                  <a:lnTo>
                    <a:pt x="0" y="400"/>
                  </a:lnTo>
                  <a:lnTo>
                    <a:pt x="556" y="0"/>
                  </a:lnTo>
                  <a:lnTo>
                    <a:pt x="556" y="31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9" name="Freeform 169">
              <a:extLst>
                <a:ext uri="{FF2B5EF4-FFF2-40B4-BE49-F238E27FC236}">
                  <a16:creationId xmlns:a16="http://schemas.microsoft.com/office/drawing/2014/main" id="{75C6D2CE-69F8-45AB-BE0F-2EC1ADFCD284}"/>
                </a:ext>
                <a:ext uri="{C183D7F6-B498-43B3-948B-1728B52AA6E4}">
                  <adec:decorative xmlns:adec="http://schemas.microsoft.com/office/drawing/2017/decorative" val="1"/>
                </a:ext>
              </a:extLst>
            </p:cNvPr>
            <p:cNvSpPr>
              <a:spLocks/>
            </p:cNvSpPr>
            <p:nvPr/>
          </p:nvSpPr>
          <p:spPr bwMode="auto">
            <a:xfrm>
              <a:off x="503238" y="4425950"/>
              <a:ext cx="882650" cy="1127125"/>
            </a:xfrm>
            <a:custGeom>
              <a:avLst/>
              <a:gdLst>
                <a:gd name="T0" fmla="*/ 556 w 556"/>
                <a:gd name="T1" fmla="*/ 310 h 710"/>
                <a:gd name="T2" fmla="*/ 0 w 556"/>
                <a:gd name="T3" fmla="*/ 710 h 710"/>
                <a:gd name="T4" fmla="*/ 0 w 556"/>
                <a:gd name="T5" fmla="*/ 560 h 710"/>
                <a:gd name="T6" fmla="*/ 556 w 556"/>
                <a:gd name="T7" fmla="*/ 0 h 710"/>
                <a:gd name="T8" fmla="*/ 556 w 556"/>
                <a:gd name="T9" fmla="*/ 310 h 710"/>
              </a:gdLst>
              <a:ahLst/>
              <a:cxnLst>
                <a:cxn ang="0">
                  <a:pos x="T0" y="T1"/>
                </a:cxn>
                <a:cxn ang="0">
                  <a:pos x="T2" y="T3"/>
                </a:cxn>
                <a:cxn ang="0">
                  <a:pos x="T4" y="T5"/>
                </a:cxn>
                <a:cxn ang="0">
                  <a:pos x="T6" y="T7"/>
                </a:cxn>
                <a:cxn ang="0">
                  <a:pos x="T8" y="T9"/>
                </a:cxn>
              </a:cxnLst>
              <a:rect l="0" t="0" r="r" b="b"/>
              <a:pathLst>
                <a:path w="556" h="710">
                  <a:moveTo>
                    <a:pt x="556" y="310"/>
                  </a:moveTo>
                  <a:lnTo>
                    <a:pt x="0" y="710"/>
                  </a:lnTo>
                  <a:lnTo>
                    <a:pt x="0" y="560"/>
                  </a:lnTo>
                  <a:lnTo>
                    <a:pt x="556" y="0"/>
                  </a:lnTo>
                  <a:lnTo>
                    <a:pt x="556" y="31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0" name="Freeform 170">
              <a:extLst>
                <a:ext uri="{FF2B5EF4-FFF2-40B4-BE49-F238E27FC236}">
                  <a16:creationId xmlns:a16="http://schemas.microsoft.com/office/drawing/2014/main" id="{3184EB6D-9502-4427-9E50-FC94E240137E}"/>
                </a:ext>
                <a:ext uri="{C183D7F6-B498-43B3-948B-1728B52AA6E4}">
                  <adec:decorative xmlns:adec="http://schemas.microsoft.com/office/drawing/2017/decorative" val="1"/>
                </a:ext>
              </a:extLst>
            </p:cNvPr>
            <p:cNvSpPr>
              <a:spLocks/>
            </p:cNvSpPr>
            <p:nvPr/>
          </p:nvSpPr>
          <p:spPr bwMode="auto">
            <a:xfrm>
              <a:off x="1385888" y="5902325"/>
              <a:ext cx="885825" cy="365125"/>
            </a:xfrm>
            <a:custGeom>
              <a:avLst/>
              <a:gdLst>
                <a:gd name="T0" fmla="*/ 0 w 558"/>
                <a:gd name="T1" fmla="*/ 230 h 230"/>
                <a:gd name="T2" fmla="*/ 558 w 558"/>
                <a:gd name="T3" fmla="*/ 230 h 230"/>
                <a:gd name="T4" fmla="*/ 558 w 558"/>
                <a:gd name="T5" fmla="*/ 80 h 230"/>
                <a:gd name="T6" fmla="*/ 0 w 558"/>
                <a:gd name="T7" fmla="*/ 0 h 230"/>
                <a:gd name="T8" fmla="*/ 0 w 558"/>
                <a:gd name="T9" fmla="*/ 230 h 230"/>
              </a:gdLst>
              <a:ahLst/>
              <a:cxnLst>
                <a:cxn ang="0">
                  <a:pos x="T0" y="T1"/>
                </a:cxn>
                <a:cxn ang="0">
                  <a:pos x="T2" y="T3"/>
                </a:cxn>
                <a:cxn ang="0">
                  <a:pos x="T4" y="T5"/>
                </a:cxn>
                <a:cxn ang="0">
                  <a:pos x="T6" y="T7"/>
                </a:cxn>
                <a:cxn ang="0">
                  <a:pos x="T8" y="T9"/>
                </a:cxn>
              </a:cxnLst>
              <a:rect l="0" t="0" r="r" b="b"/>
              <a:pathLst>
                <a:path w="558" h="230">
                  <a:moveTo>
                    <a:pt x="0" y="230"/>
                  </a:moveTo>
                  <a:lnTo>
                    <a:pt x="558" y="230"/>
                  </a:lnTo>
                  <a:lnTo>
                    <a:pt x="558" y="80"/>
                  </a:lnTo>
                  <a:lnTo>
                    <a:pt x="0" y="0"/>
                  </a:lnTo>
                  <a:lnTo>
                    <a:pt x="0" y="23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1" name="Freeform 171">
              <a:extLst>
                <a:ext uri="{FF2B5EF4-FFF2-40B4-BE49-F238E27FC236}">
                  <a16:creationId xmlns:a16="http://schemas.microsoft.com/office/drawing/2014/main" id="{8921B321-83C6-4ADE-8912-7C7C6674DC96}"/>
                </a:ext>
                <a:ext uri="{C183D7F6-B498-43B3-948B-1728B52AA6E4}">
                  <adec:decorative xmlns:adec="http://schemas.microsoft.com/office/drawing/2017/decorative" val="1"/>
                </a:ext>
              </a:extLst>
            </p:cNvPr>
            <p:cNvSpPr>
              <a:spLocks/>
            </p:cNvSpPr>
            <p:nvPr/>
          </p:nvSpPr>
          <p:spPr bwMode="auto">
            <a:xfrm>
              <a:off x="1385888" y="5902325"/>
              <a:ext cx="885825" cy="365125"/>
            </a:xfrm>
            <a:custGeom>
              <a:avLst/>
              <a:gdLst>
                <a:gd name="T0" fmla="*/ 0 w 558"/>
                <a:gd name="T1" fmla="*/ 230 h 230"/>
                <a:gd name="T2" fmla="*/ 558 w 558"/>
                <a:gd name="T3" fmla="*/ 230 h 230"/>
                <a:gd name="T4" fmla="*/ 558 w 558"/>
                <a:gd name="T5" fmla="*/ 80 h 230"/>
                <a:gd name="T6" fmla="*/ 0 w 558"/>
                <a:gd name="T7" fmla="*/ 0 h 230"/>
                <a:gd name="T8" fmla="*/ 0 w 558"/>
                <a:gd name="T9" fmla="*/ 230 h 230"/>
              </a:gdLst>
              <a:ahLst/>
              <a:cxnLst>
                <a:cxn ang="0">
                  <a:pos x="T0" y="T1"/>
                </a:cxn>
                <a:cxn ang="0">
                  <a:pos x="T2" y="T3"/>
                </a:cxn>
                <a:cxn ang="0">
                  <a:pos x="T4" y="T5"/>
                </a:cxn>
                <a:cxn ang="0">
                  <a:pos x="T6" y="T7"/>
                </a:cxn>
                <a:cxn ang="0">
                  <a:pos x="T8" y="T9"/>
                </a:cxn>
              </a:cxnLst>
              <a:rect l="0" t="0" r="r" b="b"/>
              <a:pathLst>
                <a:path w="558" h="230">
                  <a:moveTo>
                    <a:pt x="0" y="230"/>
                  </a:moveTo>
                  <a:lnTo>
                    <a:pt x="558" y="230"/>
                  </a:lnTo>
                  <a:lnTo>
                    <a:pt x="558" y="80"/>
                  </a:lnTo>
                  <a:lnTo>
                    <a:pt x="0" y="0"/>
                  </a:lnTo>
                  <a:lnTo>
                    <a:pt x="0" y="2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2" name="Freeform 172">
              <a:extLst>
                <a:ext uri="{FF2B5EF4-FFF2-40B4-BE49-F238E27FC236}">
                  <a16:creationId xmlns:a16="http://schemas.microsoft.com/office/drawing/2014/main" id="{A8A5A054-6E3C-413A-ACC1-D1658BDBE6DD}"/>
                </a:ext>
                <a:ext uri="{C183D7F6-B498-43B3-948B-1728B52AA6E4}">
                  <adec:decorative xmlns:adec="http://schemas.microsoft.com/office/drawing/2017/decorative" val="1"/>
                </a:ext>
              </a:extLst>
            </p:cNvPr>
            <p:cNvSpPr>
              <a:spLocks/>
            </p:cNvSpPr>
            <p:nvPr/>
          </p:nvSpPr>
          <p:spPr bwMode="auto">
            <a:xfrm>
              <a:off x="1385888" y="5410200"/>
              <a:ext cx="885825" cy="619125"/>
            </a:xfrm>
            <a:custGeom>
              <a:avLst/>
              <a:gdLst>
                <a:gd name="T0" fmla="*/ 0 w 558"/>
                <a:gd name="T1" fmla="*/ 310 h 390"/>
                <a:gd name="T2" fmla="*/ 558 w 558"/>
                <a:gd name="T3" fmla="*/ 390 h 390"/>
                <a:gd name="T4" fmla="*/ 558 w 558"/>
                <a:gd name="T5" fmla="*/ 240 h 390"/>
                <a:gd name="T6" fmla="*/ 0 w 558"/>
                <a:gd name="T7" fmla="*/ 0 h 390"/>
                <a:gd name="T8" fmla="*/ 0 w 558"/>
                <a:gd name="T9" fmla="*/ 310 h 390"/>
              </a:gdLst>
              <a:ahLst/>
              <a:cxnLst>
                <a:cxn ang="0">
                  <a:pos x="T0" y="T1"/>
                </a:cxn>
                <a:cxn ang="0">
                  <a:pos x="T2" y="T3"/>
                </a:cxn>
                <a:cxn ang="0">
                  <a:pos x="T4" y="T5"/>
                </a:cxn>
                <a:cxn ang="0">
                  <a:pos x="T6" y="T7"/>
                </a:cxn>
                <a:cxn ang="0">
                  <a:pos x="T8" y="T9"/>
                </a:cxn>
              </a:cxnLst>
              <a:rect l="0" t="0" r="r" b="b"/>
              <a:pathLst>
                <a:path w="558" h="390">
                  <a:moveTo>
                    <a:pt x="0" y="310"/>
                  </a:moveTo>
                  <a:lnTo>
                    <a:pt x="558" y="390"/>
                  </a:lnTo>
                  <a:lnTo>
                    <a:pt x="558" y="240"/>
                  </a:lnTo>
                  <a:lnTo>
                    <a:pt x="0" y="0"/>
                  </a:lnTo>
                  <a:lnTo>
                    <a:pt x="0" y="31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3" name="Freeform 173">
              <a:extLst>
                <a:ext uri="{FF2B5EF4-FFF2-40B4-BE49-F238E27FC236}">
                  <a16:creationId xmlns:a16="http://schemas.microsoft.com/office/drawing/2014/main" id="{D5A1D8DB-4EA5-4F4F-9255-DB3D35E15B0E}"/>
                </a:ext>
                <a:ext uri="{C183D7F6-B498-43B3-948B-1728B52AA6E4}">
                  <adec:decorative xmlns:adec="http://schemas.microsoft.com/office/drawing/2017/decorative" val="1"/>
                </a:ext>
              </a:extLst>
            </p:cNvPr>
            <p:cNvSpPr>
              <a:spLocks/>
            </p:cNvSpPr>
            <p:nvPr/>
          </p:nvSpPr>
          <p:spPr bwMode="auto">
            <a:xfrm>
              <a:off x="1385888" y="5410200"/>
              <a:ext cx="885825" cy="619125"/>
            </a:xfrm>
            <a:custGeom>
              <a:avLst/>
              <a:gdLst>
                <a:gd name="T0" fmla="*/ 0 w 558"/>
                <a:gd name="T1" fmla="*/ 310 h 390"/>
                <a:gd name="T2" fmla="*/ 558 w 558"/>
                <a:gd name="T3" fmla="*/ 390 h 390"/>
                <a:gd name="T4" fmla="*/ 558 w 558"/>
                <a:gd name="T5" fmla="*/ 240 h 390"/>
                <a:gd name="T6" fmla="*/ 0 w 558"/>
                <a:gd name="T7" fmla="*/ 0 h 390"/>
                <a:gd name="T8" fmla="*/ 0 w 558"/>
                <a:gd name="T9" fmla="*/ 310 h 390"/>
              </a:gdLst>
              <a:ahLst/>
              <a:cxnLst>
                <a:cxn ang="0">
                  <a:pos x="T0" y="T1"/>
                </a:cxn>
                <a:cxn ang="0">
                  <a:pos x="T2" y="T3"/>
                </a:cxn>
                <a:cxn ang="0">
                  <a:pos x="T4" y="T5"/>
                </a:cxn>
                <a:cxn ang="0">
                  <a:pos x="T6" y="T7"/>
                </a:cxn>
                <a:cxn ang="0">
                  <a:pos x="T8" y="T9"/>
                </a:cxn>
              </a:cxnLst>
              <a:rect l="0" t="0" r="r" b="b"/>
              <a:pathLst>
                <a:path w="558" h="390">
                  <a:moveTo>
                    <a:pt x="0" y="310"/>
                  </a:moveTo>
                  <a:lnTo>
                    <a:pt x="558" y="390"/>
                  </a:lnTo>
                  <a:lnTo>
                    <a:pt x="558" y="240"/>
                  </a:lnTo>
                  <a:lnTo>
                    <a:pt x="0" y="0"/>
                  </a:lnTo>
                  <a:lnTo>
                    <a:pt x="0" y="3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4" name="Freeform 174">
              <a:extLst>
                <a:ext uri="{FF2B5EF4-FFF2-40B4-BE49-F238E27FC236}">
                  <a16:creationId xmlns:a16="http://schemas.microsoft.com/office/drawing/2014/main" id="{4E7B934A-DD17-4105-A433-FD07F90C9740}"/>
                </a:ext>
                <a:ext uri="{C183D7F6-B498-43B3-948B-1728B52AA6E4}">
                  <adec:decorative xmlns:adec="http://schemas.microsoft.com/office/drawing/2017/decorative" val="1"/>
                </a:ext>
              </a:extLst>
            </p:cNvPr>
            <p:cNvSpPr>
              <a:spLocks/>
            </p:cNvSpPr>
            <p:nvPr/>
          </p:nvSpPr>
          <p:spPr bwMode="auto">
            <a:xfrm>
              <a:off x="1385888" y="4918075"/>
              <a:ext cx="885825" cy="873125"/>
            </a:xfrm>
            <a:custGeom>
              <a:avLst/>
              <a:gdLst>
                <a:gd name="T0" fmla="*/ 0 w 558"/>
                <a:gd name="T1" fmla="*/ 310 h 550"/>
                <a:gd name="T2" fmla="*/ 558 w 558"/>
                <a:gd name="T3" fmla="*/ 550 h 550"/>
                <a:gd name="T4" fmla="*/ 558 w 558"/>
                <a:gd name="T5" fmla="*/ 400 h 550"/>
                <a:gd name="T6" fmla="*/ 0 w 558"/>
                <a:gd name="T7" fmla="*/ 0 h 550"/>
                <a:gd name="T8" fmla="*/ 0 w 558"/>
                <a:gd name="T9" fmla="*/ 310 h 550"/>
              </a:gdLst>
              <a:ahLst/>
              <a:cxnLst>
                <a:cxn ang="0">
                  <a:pos x="T0" y="T1"/>
                </a:cxn>
                <a:cxn ang="0">
                  <a:pos x="T2" y="T3"/>
                </a:cxn>
                <a:cxn ang="0">
                  <a:pos x="T4" y="T5"/>
                </a:cxn>
                <a:cxn ang="0">
                  <a:pos x="T6" y="T7"/>
                </a:cxn>
                <a:cxn ang="0">
                  <a:pos x="T8" y="T9"/>
                </a:cxn>
              </a:cxnLst>
              <a:rect l="0" t="0" r="r" b="b"/>
              <a:pathLst>
                <a:path w="558" h="550">
                  <a:moveTo>
                    <a:pt x="0" y="310"/>
                  </a:moveTo>
                  <a:lnTo>
                    <a:pt x="558" y="550"/>
                  </a:lnTo>
                  <a:lnTo>
                    <a:pt x="558" y="400"/>
                  </a:lnTo>
                  <a:lnTo>
                    <a:pt x="0" y="0"/>
                  </a:lnTo>
                  <a:lnTo>
                    <a:pt x="0" y="31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5" name="Freeform 175">
              <a:extLst>
                <a:ext uri="{FF2B5EF4-FFF2-40B4-BE49-F238E27FC236}">
                  <a16:creationId xmlns:a16="http://schemas.microsoft.com/office/drawing/2014/main" id="{AED98E17-E1E5-4B59-8A40-CAEB02A9CAAA}"/>
                </a:ext>
                <a:ext uri="{C183D7F6-B498-43B3-948B-1728B52AA6E4}">
                  <adec:decorative xmlns:adec="http://schemas.microsoft.com/office/drawing/2017/decorative" val="1"/>
                </a:ext>
              </a:extLst>
            </p:cNvPr>
            <p:cNvSpPr>
              <a:spLocks/>
            </p:cNvSpPr>
            <p:nvPr/>
          </p:nvSpPr>
          <p:spPr bwMode="auto">
            <a:xfrm>
              <a:off x="1385888" y="4918075"/>
              <a:ext cx="885825" cy="873125"/>
            </a:xfrm>
            <a:custGeom>
              <a:avLst/>
              <a:gdLst>
                <a:gd name="T0" fmla="*/ 0 w 558"/>
                <a:gd name="T1" fmla="*/ 310 h 550"/>
                <a:gd name="T2" fmla="*/ 558 w 558"/>
                <a:gd name="T3" fmla="*/ 550 h 550"/>
                <a:gd name="T4" fmla="*/ 558 w 558"/>
                <a:gd name="T5" fmla="*/ 400 h 550"/>
                <a:gd name="T6" fmla="*/ 0 w 558"/>
                <a:gd name="T7" fmla="*/ 0 h 550"/>
                <a:gd name="T8" fmla="*/ 0 w 558"/>
                <a:gd name="T9" fmla="*/ 310 h 550"/>
              </a:gdLst>
              <a:ahLst/>
              <a:cxnLst>
                <a:cxn ang="0">
                  <a:pos x="T0" y="T1"/>
                </a:cxn>
                <a:cxn ang="0">
                  <a:pos x="T2" y="T3"/>
                </a:cxn>
                <a:cxn ang="0">
                  <a:pos x="T4" y="T5"/>
                </a:cxn>
                <a:cxn ang="0">
                  <a:pos x="T6" y="T7"/>
                </a:cxn>
                <a:cxn ang="0">
                  <a:pos x="T8" y="T9"/>
                </a:cxn>
              </a:cxnLst>
              <a:rect l="0" t="0" r="r" b="b"/>
              <a:pathLst>
                <a:path w="558" h="550">
                  <a:moveTo>
                    <a:pt x="0" y="310"/>
                  </a:moveTo>
                  <a:lnTo>
                    <a:pt x="558" y="550"/>
                  </a:lnTo>
                  <a:lnTo>
                    <a:pt x="558" y="400"/>
                  </a:lnTo>
                  <a:lnTo>
                    <a:pt x="0" y="0"/>
                  </a:lnTo>
                  <a:lnTo>
                    <a:pt x="0" y="3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6" name="Freeform 176">
              <a:extLst>
                <a:ext uri="{FF2B5EF4-FFF2-40B4-BE49-F238E27FC236}">
                  <a16:creationId xmlns:a16="http://schemas.microsoft.com/office/drawing/2014/main" id="{31F286F7-9250-48D0-BF0D-4ED329A12E16}"/>
                </a:ext>
                <a:ext uri="{C183D7F6-B498-43B3-948B-1728B52AA6E4}">
                  <adec:decorative xmlns:adec="http://schemas.microsoft.com/office/drawing/2017/decorative" val="1"/>
                </a:ext>
              </a:extLst>
            </p:cNvPr>
            <p:cNvSpPr>
              <a:spLocks/>
            </p:cNvSpPr>
            <p:nvPr/>
          </p:nvSpPr>
          <p:spPr bwMode="auto">
            <a:xfrm>
              <a:off x="1385888" y="4425950"/>
              <a:ext cx="885825" cy="1127125"/>
            </a:xfrm>
            <a:custGeom>
              <a:avLst/>
              <a:gdLst>
                <a:gd name="T0" fmla="*/ 0 w 558"/>
                <a:gd name="T1" fmla="*/ 310 h 710"/>
                <a:gd name="T2" fmla="*/ 558 w 558"/>
                <a:gd name="T3" fmla="*/ 710 h 710"/>
                <a:gd name="T4" fmla="*/ 558 w 558"/>
                <a:gd name="T5" fmla="*/ 560 h 710"/>
                <a:gd name="T6" fmla="*/ 0 w 558"/>
                <a:gd name="T7" fmla="*/ 0 h 710"/>
                <a:gd name="T8" fmla="*/ 0 w 558"/>
                <a:gd name="T9" fmla="*/ 310 h 710"/>
              </a:gdLst>
              <a:ahLst/>
              <a:cxnLst>
                <a:cxn ang="0">
                  <a:pos x="T0" y="T1"/>
                </a:cxn>
                <a:cxn ang="0">
                  <a:pos x="T2" y="T3"/>
                </a:cxn>
                <a:cxn ang="0">
                  <a:pos x="T4" y="T5"/>
                </a:cxn>
                <a:cxn ang="0">
                  <a:pos x="T6" y="T7"/>
                </a:cxn>
                <a:cxn ang="0">
                  <a:pos x="T8" y="T9"/>
                </a:cxn>
              </a:cxnLst>
              <a:rect l="0" t="0" r="r" b="b"/>
              <a:pathLst>
                <a:path w="558" h="710">
                  <a:moveTo>
                    <a:pt x="0" y="310"/>
                  </a:moveTo>
                  <a:lnTo>
                    <a:pt x="558" y="710"/>
                  </a:lnTo>
                  <a:lnTo>
                    <a:pt x="558" y="560"/>
                  </a:lnTo>
                  <a:lnTo>
                    <a:pt x="0" y="0"/>
                  </a:lnTo>
                  <a:lnTo>
                    <a:pt x="0" y="31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7" name="Freeform 177">
              <a:extLst>
                <a:ext uri="{FF2B5EF4-FFF2-40B4-BE49-F238E27FC236}">
                  <a16:creationId xmlns:a16="http://schemas.microsoft.com/office/drawing/2014/main" id="{AABA9060-F83B-4D60-828E-2CFE331C0431}"/>
                </a:ext>
                <a:ext uri="{C183D7F6-B498-43B3-948B-1728B52AA6E4}">
                  <adec:decorative xmlns:adec="http://schemas.microsoft.com/office/drawing/2017/decorative" val="1"/>
                </a:ext>
              </a:extLst>
            </p:cNvPr>
            <p:cNvSpPr>
              <a:spLocks/>
            </p:cNvSpPr>
            <p:nvPr/>
          </p:nvSpPr>
          <p:spPr bwMode="auto">
            <a:xfrm>
              <a:off x="1385888" y="4425950"/>
              <a:ext cx="885825" cy="1127125"/>
            </a:xfrm>
            <a:custGeom>
              <a:avLst/>
              <a:gdLst>
                <a:gd name="T0" fmla="*/ 0 w 558"/>
                <a:gd name="T1" fmla="*/ 310 h 710"/>
                <a:gd name="T2" fmla="*/ 558 w 558"/>
                <a:gd name="T3" fmla="*/ 710 h 710"/>
                <a:gd name="T4" fmla="*/ 558 w 558"/>
                <a:gd name="T5" fmla="*/ 560 h 710"/>
                <a:gd name="T6" fmla="*/ 0 w 558"/>
                <a:gd name="T7" fmla="*/ 0 h 710"/>
                <a:gd name="T8" fmla="*/ 0 w 558"/>
                <a:gd name="T9" fmla="*/ 310 h 710"/>
              </a:gdLst>
              <a:ahLst/>
              <a:cxnLst>
                <a:cxn ang="0">
                  <a:pos x="T0" y="T1"/>
                </a:cxn>
                <a:cxn ang="0">
                  <a:pos x="T2" y="T3"/>
                </a:cxn>
                <a:cxn ang="0">
                  <a:pos x="T4" y="T5"/>
                </a:cxn>
                <a:cxn ang="0">
                  <a:pos x="T6" y="T7"/>
                </a:cxn>
                <a:cxn ang="0">
                  <a:pos x="T8" y="T9"/>
                </a:cxn>
              </a:cxnLst>
              <a:rect l="0" t="0" r="r" b="b"/>
              <a:pathLst>
                <a:path w="558" h="710">
                  <a:moveTo>
                    <a:pt x="0" y="310"/>
                  </a:moveTo>
                  <a:lnTo>
                    <a:pt x="558" y="710"/>
                  </a:lnTo>
                  <a:lnTo>
                    <a:pt x="558" y="560"/>
                  </a:lnTo>
                  <a:lnTo>
                    <a:pt x="0" y="0"/>
                  </a:lnTo>
                  <a:lnTo>
                    <a:pt x="0" y="3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8" name="Freeform 178">
              <a:extLst>
                <a:ext uri="{FF2B5EF4-FFF2-40B4-BE49-F238E27FC236}">
                  <a16:creationId xmlns:a16="http://schemas.microsoft.com/office/drawing/2014/main" id="{CD56ABFC-AD47-4695-8837-748B887CD42D}"/>
                </a:ext>
                <a:ext uri="{C183D7F6-B498-43B3-948B-1728B52AA6E4}">
                  <adec:decorative xmlns:adec="http://schemas.microsoft.com/office/drawing/2017/decorative" val="1"/>
                </a:ext>
              </a:extLst>
            </p:cNvPr>
            <p:cNvSpPr>
              <a:spLocks/>
            </p:cNvSpPr>
            <p:nvPr/>
          </p:nvSpPr>
          <p:spPr bwMode="auto">
            <a:xfrm>
              <a:off x="1385888" y="4425950"/>
              <a:ext cx="885825" cy="1841500"/>
            </a:xfrm>
            <a:custGeom>
              <a:avLst/>
              <a:gdLst>
                <a:gd name="T0" fmla="*/ 0 w 558"/>
                <a:gd name="T1" fmla="*/ 0 h 1160"/>
                <a:gd name="T2" fmla="*/ 0 w 558"/>
                <a:gd name="T3" fmla="*/ 0 h 1160"/>
                <a:gd name="T4" fmla="*/ 558 w 558"/>
                <a:gd name="T5" fmla="*/ 560 h 1160"/>
                <a:gd name="T6" fmla="*/ 558 w 558"/>
                <a:gd name="T7" fmla="*/ 710 h 1160"/>
                <a:gd name="T8" fmla="*/ 0 w 558"/>
                <a:gd name="T9" fmla="*/ 310 h 1160"/>
                <a:gd name="T10" fmla="*/ 558 w 558"/>
                <a:gd name="T11" fmla="*/ 710 h 1160"/>
                <a:gd name="T12" fmla="*/ 558 w 558"/>
                <a:gd name="T13" fmla="*/ 860 h 1160"/>
                <a:gd name="T14" fmla="*/ 0 w 558"/>
                <a:gd name="T15" fmla="*/ 620 h 1160"/>
                <a:gd name="T16" fmla="*/ 558 w 558"/>
                <a:gd name="T17" fmla="*/ 860 h 1160"/>
                <a:gd name="T18" fmla="*/ 558 w 558"/>
                <a:gd name="T19" fmla="*/ 1010 h 1160"/>
                <a:gd name="T20" fmla="*/ 0 w 558"/>
                <a:gd name="T21" fmla="*/ 930 h 1160"/>
                <a:gd name="T22" fmla="*/ 558 w 558"/>
                <a:gd name="T23" fmla="*/ 1010 h 1160"/>
                <a:gd name="T24" fmla="*/ 558 w 558"/>
                <a:gd name="T25" fmla="*/ 1160 h 1160"/>
                <a:gd name="T26" fmla="*/ 558 w 558"/>
                <a:gd name="T27" fmla="*/ 560 h 1160"/>
                <a:gd name="T28" fmla="*/ 0 w 558"/>
                <a:gd name="T29"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8" h="1160">
                  <a:moveTo>
                    <a:pt x="0" y="0"/>
                  </a:moveTo>
                  <a:lnTo>
                    <a:pt x="0" y="0"/>
                  </a:lnTo>
                  <a:lnTo>
                    <a:pt x="558" y="560"/>
                  </a:lnTo>
                  <a:lnTo>
                    <a:pt x="558" y="710"/>
                  </a:lnTo>
                  <a:lnTo>
                    <a:pt x="0" y="310"/>
                  </a:lnTo>
                  <a:lnTo>
                    <a:pt x="558" y="710"/>
                  </a:lnTo>
                  <a:lnTo>
                    <a:pt x="558" y="860"/>
                  </a:lnTo>
                  <a:lnTo>
                    <a:pt x="0" y="620"/>
                  </a:lnTo>
                  <a:lnTo>
                    <a:pt x="558" y="860"/>
                  </a:lnTo>
                  <a:lnTo>
                    <a:pt x="558" y="1010"/>
                  </a:lnTo>
                  <a:lnTo>
                    <a:pt x="0" y="930"/>
                  </a:lnTo>
                  <a:lnTo>
                    <a:pt x="558" y="1010"/>
                  </a:lnTo>
                  <a:lnTo>
                    <a:pt x="558" y="1160"/>
                  </a:lnTo>
                  <a:lnTo>
                    <a:pt x="558" y="560"/>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59" name="Freeform 179">
              <a:extLst>
                <a:ext uri="{FF2B5EF4-FFF2-40B4-BE49-F238E27FC236}">
                  <a16:creationId xmlns:a16="http://schemas.microsoft.com/office/drawing/2014/main" id="{C7290217-42E3-4F4C-8569-B447A2F31E72}"/>
                </a:ext>
                <a:ext uri="{C183D7F6-B498-43B3-948B-1728B52AA6E4}">
                  <adec:decorative xmlns:adec="http://schemas.microsoft.com/office/drawing/2017/decorative" val="1"/>
                </a:ext>
              </a:extLst>
            </p:cNvPr>
            <p:cNvSpPr>
              <a:spLocks/>
            </p:cNvSpPr>
            <p:nvPr/>
          </p:nvSpPr>
          <p:spPr bwMode="auto">
            <a:xfrm>
              <a:off x="1385888" y="4425950"/>
              <a:ext cx="885825" cy="1841500"/>
            </a:xfrm>
            <a:custGeom>
              <a:avLst/>
              <a:gdLst>
                <a:gd name="T0" fmla="*/ 0 w 558"/>
                <a:gd name="T1" fmla="*/ 0 h 1160"/>
                <a:gd name="T2" fmla="*/ 0 w 558"/>
                <a:gd name="T3" fmla="*/ 0 h 1160"/>
                <a:gd name="T4" fmla="*/ 558 w 558"/>
                <a:gd name="T5" fmla="*/ 560 h 1160"/>
                <a:gd name="T6" fmla="*/ 558 w 558"/>
                <a:gd name="T7" fmla="*/ 710 h 1160"/>
                <a:gd name="T8" fmla="*/ 0 w 558"/>
                <a:gd name="T9" fmla="*/ 310 h 1160"/>
                <a:gd name="T10" fmla="*/ 558 w 558"/>
                <a:gd name="T11" fmla="*/ 710 h 1160"/>
                <a:gd name="T12" fmla="*/ 558 w 558"/>
                <a:gd name="T13" fmla="*/ 860 h 1160"/>
                <a:gd name="T14" fmla="*/ 0 w 558"/>
                <a:gd name="T15" fmla="*/ 620 h 1160"/>
                <a:gd name="T16" fmla="*/ 558 w 558"/>
                <a:gd name="T17" fmla="*/ 860 h 1160"/>
                <a:gd name="T18" fmla="*/ 558 w 558"/>
                <a:gd name="T19" fmla="*/ 1010 h 1160"/>
                <a:gd name="T20" fmla="*/ 0 w 558"/>
                <a:gd name="T21" fmla="*/ 930 h 1160"/>
                <a:gd name="T22" fmla="*/ 558 w 558"/>
                <a:gd name="T23" fmla="*/ 1010 h 1160"/>
                <a:gd name="T24" fmla="*/ 558 w 558"/>
                <a:gd name="T25" fmla="*/ 1160 h 1160"/>
                <a:gd name="T26" fmla="*/ 558 w 558"/>
                <a:gd name="T27" fmla="*/ 560 h 1160"/>
                <a:gd name="T28" fmla="*/ 0 w 558"/>
                <a:gd name="T29"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8" h="1160">
                  <a:moveTo>
                    <a:pt x="0" y="0"/>
                  </a:moveTo>
                  <a:lnTo>
                    <a:pt x="0" y="0"/>
                  </a:lnTo>
                  <a:lnTo>
                    <a:pt x="558" y="560"/>
                  </a:lnTo>
                  <a:lnTo>
                    <a:pt x="558" y="710"/>
                  </a:lnTo>
                  <a:lnTo>
                    <a:pt x="0" y="310"/>
                  </a:lnTo>
                  <a:lnTo>
                    <a:pt x="558" y="710"/>
                  </a:lnTo>
                  <a:lnTo>
                    <a:pt x="558" y="860"/>
                  </a:lnTo>
                  <a:lnTo>
                    <a:pt x="0" y="620"/>
                  </a:lnTo>
                  <a:lnTo>
                    <a:pt x="558" y="860"/>
                  </a:lnTo>
                  <a:lnTo>
                    <a:pt x="558" y="1010"/>
                  </a:lnTo>
                  <a:lnTo>
                    <a:pt x="0" y="930"/>
                  </a:lnTo>
                  <a:lnTo>
                    <a:pt x="558" y="1010"/>
                  </a:lnTo>
                  <a:lnTo>
                    <a:pt x="558" y="1160"/>
                  </a:lnTo>
                  <a:lnTo>
                    <a:pt x="558" y="5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0" name="Freeform 181">
              <a:extLst>
                <a:ext uri="{FF2B5EF4-FFF2-40B4-BE49-F238E27FC236}">
                  <a16:creationId xmlns:a16="http://schemas.microsoft.com/office/drawing/2014/main" id="{6AB24584-AD55-4A05-B635-9C51F665B660}"/>
                </a:ext>
                <a:ext uri="{C183D7F6-B498-43B3-948B-1728B52AA6E4}">
                  <adec:decorative xmlns:adec="http://schemas.microsoft.com/office/drawing/2017/decorative" val="1"/>
                </a:ext>
              </a:extLst>
            </p:cNvPr>
            <p:cNvSpPr>
              <a:spLocks/>
            </p:cNvSpPr>
            <p:nvPr/>
          </p:nvSpPr>
          <p:spPr bwMode="auto">
            <a:xfrm>
              <a:off x="1385888" y="5902325"/>
              <a:ext cx="885825" cy="365125"/>
            </a:xfrm>
            <a:custGeom>
              <a:avLst/>
              <a:gdLst>
                <a:gd name="T0" fmla="*/ 0 w 558"/>
                <a:gd name="T1" fmla="*/ 0 h 230"/>
                <a:gd name="T2" fmla="*/ 0 w 558"/>
                <a:gd name="T3" fmla="*/ 230 h 230"/>
                <a:gd name="T4" fmla="*/ 558 w 558"/>
                <a:gd name="T5" fmla="*/ 230 h 230"/>
                <a:gd name="T6" fmla="*/ 558 w 558"/>
                <a:gd name="T7" fmla="*/ 80 h 230"/>
                <a:gd name="T8" fmla="*/ 0 w 558"/>
                <a:gd name="T9" fmla="*/ 0 h 230"/>
              </a:gdLst>
              <a:ahLst/>
              <a:cxnLst>
                <a:cxn ang="0">
                  <a:pos x="T0" y="T1"/>
                </a:cxn>
                <a:cxn ang="0">
                  <a:pos x="T2" y="T3"/>
                </a:cxn>
                <a:cxn ang="0">
                  <a:pos x="T4" y="T5"/>
                </a:cxn>
                <a:cxn ang="0">
                  <a:pos x="T6" y="T7"/>
                </a:cxn>
                <a:cxn ang="0">
                  <a:pos x="T8" y="T9"/>
                </a:cxn>
              </a:cxnLst>
              <a:rect l="0" t="0" r="r" b="b"/>
              <a:pathLst>
                <a:path w="558" h="230">
                  <a:moveTo>
                    <a:pt x="0" y="0"/>
                  </a:moveTo>
                  <a:lnTo>
                    <a:pt x="0" y="230"/>
                  </a:lnTo>
                  <a:lnTo>
                    <a:pt x="558" y="230"/>
                  </a:lnTo>
                  <a:lnTo>
                    <a:pt x="558" y="8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1" name="Freeform 183">
              <a:extLst>
                <a:ext uri="{FF2B5EF4-FFF2-40B4-BE49-F238E27FC236}">
                  <a16:creationId xmlns:a16="http://schemas.microsoft.com/office/drawing/2014/main" id="{FAD56AB1-024C-4118-9B60-2720340F1FDE}"/>
                </a:ext>
                <a:ext uri="{C183D7F6-B498-43B3-948B-1728B52AA6E4}">
                  <adec:decorative xmlns:adec="http://schemas.microsoft.com/office/drawing/2017/decorative" val="1"/>
                </a:ext>
              </a:extLst>
            </p:cNvPr>
            <p:cNvSpPr>
              <a:spLocks/>
            </p:cNvSpPr>
            <p:nvPr/>
          </p:nvSpPr>
          <p:spPr bwMode="auto">
            <a:xfrm>
              <a:off x="1385888" y="5410200"/>
              <a:ext cx="885825" cy="619125"/>
            </a:xfrm>
            <a:custGeom>
              <a:avLst/>
              <a:gdLst>
                <a:gd name="T0" fmla="*/ 0 w 558"/>
                <a:gd name="T1" fmla="*/ 0 h 390"/>
                <a:gd name="T2" fmla="*/ 0 w 558"/>
                <a:gd name="T3" fmla="*/ 310 h 390"/>
                <a:gd name="T4" fmla="*/ 558 w 558"/>
                <a:gd name="T5" fmla="*/ 390 h 390"/>
                <a:gd name="T6" fmla="*/ 558 w 558"/>
                <a:gd name="T7" fmla="*/ 240 h 390"/>
                <a:gd name="T8" fmla="*/ 0 w 558"/>
                <a:gd name="T9" fmla="*/ 0 h 390"/>
              </a:gdLst>
              <a:ahLst/>
              <a:cxnLst>
                <a:cxn ang="0">
                  <a:pos x="T0" y="T1"/>
                </a:cxn>
                <a:cxn ang="0">
                  <a:pos x="T2" y="T3"/>
                </a:cxn>
                <a:cxn ang="0">
                  <a:pos x="T4" y="T5"/>
                </a:cxn>
                <a:cxn ang="0">
                  <a:pos x="T6" y="T7"/>
                </a:cxn>
                <a:cxn ang="0">
                  <a:pos x="T8" y="T9"/>
                </a:cxn>
              </a:cxnLst>
              <a:rect l="0" t="0" r="r" b="b"/>
              <a:pathLst>
                <a:path w="558" h="390">
                  <a:moveTo>
                    <a:pt x="0" y="0"/>
                  </a:moveTo>
                  <a:lnTo>
                    <a:pt x="0" y="310"/>
                  </a:lnTo>
                  <a:lnTo>
                    <a:pt x="558" y="390"/>
                  </a:lnTo>
                  <a:lnTo>
                    <a:pt x="558" y="2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2" name="Freeform 185">
              <a:extLst>
                <a:ext uri="{FF2B5EF4-FFF2-40B4-BE49-F238E27FC236}">
                  <a16:creationId xmlns:a16="http://schemas.microsoft.com/office/drawing/2014/main" id="{EADBE941-C822-47E0-88C0-D19445CA70F2}"/>
                </a:ext>
                <a:ext uri="{C183D7F6-B498-43B3-948B-1728B52AA6E4}">
                  <adec:decorative xmlns:adec="http://schemas.microsoft.com/office/drawing/2017/decorative" val="1"/>
                </a:ext>
              </a:extLst>
            </p:cNvPr>
            <p:cNvSpPr>
              <a:spLocks/>
            </p:cNvSpPr>
            <p:nvPr/>
          </p:nvSpPr>
          <p:spPr bwMode="auto">
            <a:xfrm>
              <a:off x="1385888" y="4918075"/>
              <a:ext cx="885825" cy="873125"/>
            </a:xfrm>
            <a:custGeom>
              <a:avLst/>
              <a:gdLst>
                <a:gd name="T0" fmla="*/ 0 w 558"/>
                <a:gd name="T1" fmla="*/ 0 h 550"/>
                <a:gd name="T2" fmla="*/ 0 w 558"/>
                <a:gd name="T3" fmla="*/ 310 h 550"/>
                <a:gd name="T4" fmla="*/ 558 w 558"/>
                <a:gd name="T5" fmla="*/ 550 h 550"/>
                <a:gd name="T6" fmla="*/ 558 w 558"/>
                <a:gd name="T7" fmla="*/ 400 h 550"/>
                <a:gd name="T8" fmla="*/ 0 w 558"/>
                <a:gd name="T9" fmla="*/ 0 h 550"/>
              </a:gdLst>
              <a:ahLst/>
              <a:cxnLst>
                <a:cxn ang="0">
                  <a:pos x="T0" y="T1"/>
                </a:cxn>
                <a:cxn ang="0">
                  <a:pos x="T2" y="T3"/>
                </a:cxn>
                <a:cxn ang="0">
                  <a:pos x="T4" y="T5"/>
                </a:cxn>
                <a:cxn ang="0">
                  <a:pos x="T6" y="T7"/>
                </a:cxn>
                <a:cxn ang="0">
                  <a:pos x="T8" y="T9"/>
                </a:cxn>
              </a:cxnLst>
              <a:rect l="0" t="0" r="r" b="b"/>
              <a:pathLst>
                <a:path w="558" h="550">
                  <a:moveTo>
                    <a:pt x="0" y="0"/>
                  </a:moveTo>
                  <a:lnTo>
                    <a:pt x="0" y="310"/>
                  </a:lnTo>
                  <a:lnTo>
                    <a:pt x="558" y="550"/>
                  </a:lnTo>
                  <a:lnTo>
                    <a:pt x="558" y="40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2" name="Freeform 180">
              <a:extLst>
                <a:ext uri="{FF2B5EF4-FFF2-40B4-BE49-F238E27FC236}">
                  <a16:creationId xmlns:a16="http://schemas.microsoft.com/office/drawing/2014/main" id="{958B73DF-ECA4-4233-A239-EC9FA18B9EE4}"/>
                </a:ext>
                <a:ext uri="{C183D7F6-B498-43B3-948B-1728B52AA6E4}">
                  <adec:decorative xmlns:adec="http://schemas.microsoft.com/office/drawing/2017/decorative" val="1"/>
                </a:ext>
              </a:extLst>
            </p:cNvPr>
            <p:cNvSpPr>
              <a:spLocks/>
            </p:cNvSpPr>
            <p:nvPr/>
          </p:nvSpPr>
          <p:spPr bwMode="auto">
            <a:xfrm>
              <a:off x="1383096" y="5898767"/>
              <a:ext cx="885825" cy="365125"/>
            </a:xfrm>
            <a:custGeom>
              <a:avLst/>
              <a:gdLst>
                <a:gd name="T0" fmla="*/ 0 w 558"/>
                <a:gd name="T1" fmla="*/ 0 h 230"/>
                <a:gd name="T2" fmla="*/ 0 w 558"/>
                <a:gd name="T3" fmla="*/ 230 h 230"/>
                <a:gd name="T4" fmla="*/ 558 w 558"/>
                <a:gd name="T5" fmla="*/ 230 h 230"/>
                <a:gd name="T6" fmla="*/ 558 w 558"/>
                <a:gd name="T7" fmla="*/ 80 h 230"/>
                <a:gd name="T8" fmla="*/ 0 w 558"/>
                <a:gd name="T9" fmla="*/ 0 h 230"/>
              </a:gdLst>
              <a:ahLst/>
              <a:cxnLst>
                <a:cxn ang="0">
                  <a:pos x="T0" y="T1"/>
                </a:cxn>
                <a:cxn ang="0">
                  <a:pos x="T2" y="T3"/>
                </a:cxn>
                <a:cxn ang="0">
                  <a:pos x="T4" y="T5"/>
                </a:cxn>
                <a:cxn ang="0">
                  <a:pos x="T6" y="T7"/>
                </a:cxn>
                <a:cxn ang="0">
                  <a:pos x="T8" y="T9"/>
                </a:cxn>
              </a:cxnLst>
              <a:rect l="0" t="0" r="r" b="b"/>
              <a:pathLst>
                <a:path w="558" h="230">
                  <a:moveTo>
                    <a:pt x="0" y="0"/>
                  </a:moveTo>
                  <a:lnTo>
                    <a:pt x="0" y="230"/>
                  </a:lnTo>
                  <a:lnTo>
                    <a:pt x="558" y="230"/>
                  </a:lnTo>
                  <a:lnTo>
                    <a:pt x="558" y="8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3" name="Freeform 182">
              <a:extLst>
                <a:ext uri="{FF2B5EF4-FFF2-40B4-BE49-F238E27FC236}">
                  <a16:creationId xmlns:a16="http://schemas.microsoft.com/office/drawing/2014/main" id="{22526157-3520-4D0E-A914-6AC150F1D3EF}"/>
                </a:ext>
                <a:ext uri="{C183D7F6-B498-43B3-948B-1728B52AA6E4}">
                  <adec:decorative xmlns:adec="http://schemas.microsoft.com/office/drawing/2017/decorative" val="1"/>
                </a:ext>
              </a:extLst>
            </p:cNvPr>
            <p:cNvSpPr>
              <a:spLocks/>
            </p:cNvSpPr>
            <p:nvPr/>
          </p:nvSpPr>
          <p:spPr bwMode="auto">
            <a:xfrm>
              <a:off x="1383096" y="5406642"/>
              <a:ext cx="885825" cy="619125"/>
            </a:xfrm>
            <a:custGeom>
              <a:avLst/>
              <a:gdLst>
                <a:gd name="T0" fmla="*/ 0 w 558"/>
                <a:gd name="T1" fmla="*/ 0 h 390"/>
                <a:gd name="T2" fmla="*/ 0 w 558"/>
                <a:gd name="T3" fmla="*/ 310 h 390"/>
                <a:gd name="T4" fmla="*/ 558 w 558"/>
                <a:gd name="T5" fmla="*/ 390 h 390"/>
                <a:gd name="T6" fmla="*/ 558 w 558"/>
                <a:gd name="T7" fmla="*/ 240 h 390"/>
                <a:gd name="T8" fmla="*/ 0 w 558"/>
                <a:gd name="T9" fmla="*/ 0 h 390"/>
              </a:gdLst>
              <a:ahLst/>
              <a:cxnLst>
                <a:cxn ang="0">
                  <a:pos x="T0" y="T1"/>
                </a:cxn>
                <a:cxn ang="0">
                  <a:pos x="T2" y="T3"/>
                </a:cxn>
                <a:cxn ang="0">
                  <a:pos x="T4" y="T5"/>
                </a:cxn>
                <a:cxn ang="0">
                  <a:pos x="T6" y="T7"/>
                </a:cxn>
                <a:cxn ang="0">
                  <a:pos x="T8" y="T9"/>
                </a:cxn>
              </a:cxnLst>
              <a:rect l="0" t="0" r="r" b="b"/>
              <a:pathLst>
                <a:path w="558" h="390">
                  <a:moveTo>
                    <a:pt x="0" y="0"/>
                  </a:moveTo>
                  <a:lnTo>
                    <a:pt x="0" y="310"/>
                  </a:lnTo>
                  <a:lnTo>
                    <a:pt x="558" y="390"/>
                  </a:lnTo>
                  <a:lnTo>
                    <a:pt x="558" y="24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4" name="Freeform 184">
              <a:extLst>
                <a:ext uri="{FF2B5EF4-FFF2-40B4-BE49-F238E27FC236}">
                  <a16:creationId xmlns:a16="http://schemas.microsoft.com/office/drawing/2014/main" id="{F9FB608C-0C7B-4575-B1E3-490B27775637}"/>
                </a:ext>
                <a:ext uri="{C183D7F6-B498-43B3-948B-1728B52AA6E4}">
                  <adec:decorative xmlns:adec="http://schemas.microsoft.com/office/drawing/2017/decorative" val="1"/>
                </a:ext>
              </a:extLst>
            </p:cNvPr>
            <p:cNvSpPr>
              <a:spLocks/>
            </p:cNvSpPr>
            <p:nvPr/>
          </p:nvSpPr>
          <p:spPr bwMode="auto">
            <a:xfrm>
              <a:off x="1383096" y="4916898"/>
              <a:ext cx="885825" cy="873125"/>
            </a:xfrm>
            <a:custGeom>
              <a:avLst/>
              <a:gdLst>
                <a:gd name="T0" fmla="*/ 0 w 558"/>
                <a:gd name="T1" fmla="*/ 0 h 550"/>
                <a:gd name="T2" fmla="*/ 0 w 558"/>
                <a:gd name="T3" fmla="*/ 310 h 550"/>
                <a:gd name="T4" fmla="*/ 558 w 558"/>
                <a:gd name="T5" fmla="*/ 550 h 550"/>
                <a:gd name="T6" fmla="*/ 558 w 558"/>
                <a:gd name="T7" fmla="*/ 400 h 550"/>
                <a:gd name="T8" fmla="*/ 0 w 558"/>
                <a:gd name="T9" fmla="*/ 0 h 550"/>
              </a:gdLst>
              <a:ahLst/>
              <a:cxnLst>
                <a:cxn ang="0">
                  <a:pos x="T0" y="T1"/>
                </a:cxn>
                <a:cxn ang="0">
                  <a:pos x="T2" y="T3"/>
                </a:cxn>
                <a:cxn ang="0">
                  <a:pos x="T4" y="T5"/>
                </a:cxn>
                <a:cxn ang="0">
                  <a:pos x="T6" y="T7"/>
                </a:cxn>
                <a:cxn ang="0">
                  <a:pos x="T8" y="T9"/>
                </a:cxn>
              </a:cxnLst>
              <a:rect l="0" t="0" r="r" b="b"/>
              <a:pathLst>
                <a:path w="558" h="550">
                  <a:moveTo>
                    <a:pt x="0" y="0"/>
                  </a:moveTo>
                  <a:lnTo>
                    <a:pt x="0" y="310"/>
                  </a:lnTo>
                  <a:lnTo>
                    <a:pt x="558" y="550"/>
                  </a:lnTo>
                  <a:lnTo>
                    <a:pt x="558" y="40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5" name="Freeform 186">
              <a:extLst>
                <a:ext uri="{FF2B5EF4-FFF2-40B4-BE49-F238E27FC236}">
                  <a16:creationId xmlns:a16="http://schemas.microsoft.com/office/drawing/2014/main" id="{039D5422-EDEB-4454-9A6B-82F87663E8B2}"/>
                </a:ext>
                <a:ext uri="{C183D7F6-B498-43B3-948B-1728B52AA6E4}">
                  <adec:decorative xmlns:adec="http://schemas.microsoft.com/office/drawing/2017/decorative" val="1"/>
                </a:ext>
              </a:extLst>
            </p:cNvPr>
            <p:cNvSpPr>
              <a:spLocks/>
            </p:cNvSpPr>
            <p:nvPr/>
          </p:nvSpPr>
          <p:spPr bwMode="auto">
            <a:xfrm>
              <a:off x="1383096" y="4427154"/>
              <a:ext cx="885825" cy="1127125"/>
            </a:xfrm>
            <a:custGeom>
              <a:avLst/>
              <a:gdLst>
                <a:gd name="T0" fmla="*/ 0 w 558"/>
                <a:gd name="T1" fmla="*/ 0 h 710"/>
                <a:gd name="T2" fmla="*/ 0 w 558"/>
                <a:gd name="T3" fmla="*/ 310 h 710"/>
                <a:gd name="T4" fmla="*/ 558 w 558"/>
                <a:gd name="T5" fmla="*/ 710 h 710"/>
                <a:gd name="T6" fmla="*/ 558 w 558"/>
                <a:gd name="T7" fmla="*/ 560 h 710"/>
                <a:gd name="T8" fmla="*/ 0 w 558"/>
                <a:gd name="T9" fmla="*/ 0 h 710"/>
              </a:gdLst>
              <a:ahLst/>
              <a:cxnLst>
                <a:cxn ang="0">
                  <a:pos x="T0" y="T1"/>
                </a:cxn>
                <a:cxn ang="0">
                  <a:pos x="T2" y="T3"/>
                </a:cxn>
                <a:cxn ang="0">
                  <a:pos x="T4" y="T5"/>
                </a:cxn>
                <a:cxn ang="0">
                  <a:pos x="T6" y="T7"/>
                </a:cxn>
                <a:cxn ang="0">
                  <a:pos x="T8" y="T9"/>
                </a:cxn>
              </a:cxnLst>
              <a:rect l="0" t="0" r="r" b="b"/>
              <a:pathLst>
                <a:path w="558" h="710">
                  <a:moveTo>
                    <a:pt x="0" y="0"/>
                  </a:moveTo>
                  <a:lnTo>
                    <a:pt x="0" y="310"/>
                  </a:lnTo>
                  <a:lnTo>
                    <a:pt x="558" y="710"/>
                  </a:lnTo>
                  <a:lnTo>
                    <a:pt x="558" y="56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6" name="Freeform 187">
              <a:extLst>
                <a:ext uri="{FF2B5EF4-FFF2-40B4-BE49-F238E27FC236}">
                  <a16:creationId xmlns:a16="http://schemas.microsoft.com/office/drawing/2014/main" id="{66B39C37-40B6-4D58-BD65-14E66F057617}"/>
                </a:ext>
                <a:ext uri="{C183D7F6-B498-43B3-948B-1728B52AA6E4}">
                  <adec:decorative xmlns:adec="http://schemas.microsoft.com/office/drawing/2017/decorative" val="1"/>
                </a:ext>
              </a:extLst>
            </p:cNvPr>
            <p:cNvSpPr>
              <a:spLocks/>
            </p:cNvSpPr>
            <p:nvPr/>
          </p:nvSpPr>
          <p:spPr bwMode="auto">
            <a:xfrm>
              <a:off x="1383096" y="4422392"/>
              <a:ext cx="885825" cy="1127125"/>
            </a:xfrm>
            <a:custGeom>
              <a:avLst/>
              <a:gdLst>
                <a:gd name="T0" fmla="*/ 0 w 558"/>
                <a:gd name="T1" fmla="*/ 0 h 710"/>
                <a:gd name="T2" fmla="*/ 0 w 558"/>
                <a:gd name="T3" fmla="*/ 310 h 710"/>
                <a:gd name="T4" fmla="*/ 558 w 558"/>
                <a:gd name="T5" fmla="*/ 710 h 710"/>
                <a:gd name="T6" fmla="*/ 558 w 558"/>
                <a:gd name="T7" fmla="*/ 560 h 710"/>
                <a:gd name="T8" fmla="*/ 0 w 558"/>
                <a:gd name="T9" fmla="*/ 0 h 710"/>
              </a:gdLst>
              <a:ahLst/>
              <a:cxnLst>
                <a:cxn ang="0">
                  <a:pos x="T0" y="T1"/>
                </a:cxn>
                <a:cxn ang="0">
                  <a:pos x="T2" y="T3"/>
                </a:cxn>
                <a:cxn ang="0">
                  <a:pos x="T4" y="T5"/>
                </a:cxn>
                <a:cxn ang="0">
                  <a:pos x="T6" y="T7"/>
                </a:cxn>
                <a:cxn ang="0">
                  <a:pos x="T8" y="T9"/>
                </a:cxn>
              </a:cxnLst>
              <a:rect l="0" t="0" r="r" b="b"/>
              <a:pathLst>
                <a:path w="558" h="710">
                  <a:moveTo>
                    <a:pt x="0" y="0"/>
                  </a:moveTo>
                  <a:lnTo>
                    <a:pt x="0" y="310"/>
                  </a:lnTo>
                  <a:lnTo>
                    <a:pt x="558" y="710"/>
                  </a:lnTo>
                  <a:lnTo>
                    <a:pt x="558" y="5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56" name="Group 255" descr="stacked spheres from a corner view">
            <a:extLst>
              <a:ext uri="{FF2B5EF4-FFF2-40B4-BE49-F238E27FC236}">
                <a16:creationId xmlns:a16="http://schemas.microsoft.com/office/drawing/2014/main" id="{B1343D06-ED59-4778-9D84-143759928357}"/>
              </a:ext>
            </a:extLst>
          </p:cNvPr>
          <p:cNvGrpSpPr/>
          <p:nvPr/>
        </p:nvGrpSpPr>
        <p:grpSpPr>
          <a:xfrm>
            <a:off x="5545534" y="3386138"/>
            <a:ext cx="1019175" cy="1314450"/>
            <a:chOff x="2697163" y="4514850"/>
            <a:chExt cx="1358900" cy="1752600"/>
          </a:xfrm>
        </p:grpSpPr>
        <p:sp>
          <p:nvSpPr>
            <p:cNvPr id="5" name="Rectangle 6">
              <a:extLst>
                <a:ext uri="{FF2B5EF4-FFF2-40B4-BE49-F238E27FC236}">
                  <a16:creationId xmlns:a16="http://schemas.microsoft.com/office/drawing/2014/main" id="{1FFABB4A-6CED-432D-B19D-F575BBB4E2A1}"/>
                </a:ext>
                <a:ext uri="{C183D7F6-B498-43B3-948B-1728B52AA6E4}">
                  <adec:decorative xmlns:adec="http://schemas.microsoft.com/office/drawing/2017/decorative" val="1"/>
                </a:ext>
              </a:extLst>
            </p:cNvPr>
            <p:cNvSpPr>
              <a:spLocks noChangeArrowheads="1"/>
            </p:cNvSpPr>
            <p:nvPr/>
          </p:nvSpPr>
          <p:spPr bwMode="auto">
            <a:xfrm>
              <a:off x="2697163" y="4886325"/>
              <a:ext cx="1358900" cy="1381125"/>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6" name="Oval 10">
              <a:extLst>
                <a:ext uri="{FF2B5EF4-FFF2-40B4-BE49-F238E27FC236}">
                  <a16:creationId xmlns:a16="http://schemas.microsoft.com/office/drawing/2014/main" id="{375C9446-C031-4EC8-9248-4408FB266BED}"/>
                </a:ext>
                <a:ext uri="{C183D7F6-B498-43B3-948B-1728B52AA6E4}">
                  <adec:decorative xmlns:adec="http://schemas.microsoft.com/office/drawing/2017/decorative" val="1"/>
                </a:ext>
              </a:extLst>
            </p:cNvPr>
            <p:cNvSpPr>
              <a:spLocks noChangeArrowheads="1"/>
            </p:cNvSpPr>
            <p:nvPr/>
          </p:nvSpPr>
          <p:spPr bwMode="auto">
            <a:xfrm>
              <a:off x="2697163" y="4514850"/>
              <a:ext cx="1358900" cy="742950"/>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7" name="Oval 52">
              <a:extLst>
                <a:ext uri="{FF2B5EF4-FFF2-40B4-BE49-F238E27FC236}">
                  <a16:creationId xmlns:a16="http://schemas.microsoft.com/office/drawing/2014/main" id="{6C20F65B-F5D5-43EE-BD46-BE10B0B952E7}"/>
                </a:ext>
                <a:ext uri="{C183D7F6-B498-43B3-948B-1728B52AA6E4}">
                  <adec:decorative xmlns:adec="http://schemas.microsoft.com/office/drawing/2017/decorative" val="1"/>
                </a:ext>
              </a:extLst>
            </p:cNvPr>
            <p:cNvSpPr>
              <a:spLocks noChangeArrowheads="1"/>
            </p:cNvSpPr>
            <p:nvPr/>
          </p:nvSpPr>
          <p:spPr bwMode="auto">
            <a:xfrm>
              <a:off x="2697163" y="4962525"/>
              <a:ext cx="1358900" cy="571500"/>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8" name="Rectangle 7">
              <a:extLst>
                <a:ext uri="{FF2B5EF4-FFF2-40B4-BE49-F238E27FC236}">
                  <a16:creationId xmlns:a16="http://schemas.microsoft.com/office/drawing/2014/main" id="{D0963702-EDBB-46F9-805D-001B0D7643EA}"/>
                </a:ext>
                <a:ext uri="{C183D7F6-B498-43B3-948B-1728B52AA6E4}">
                  <adec:decorative xmlns:adec="http://schemas.microsoft.com/office/drawing/2017/decorative" val="1"/>
                </a:ext>
              </a:extLst>
            </p:cNvPr>
            <p:cNvSpPr>
              <a:spLocks noChangeArrowheads="1"/>
            </p:cNvSpPr>
            <p:nvPr/>
          </p:nvSpPr>
          <p:spPr bwMode="auto">
            <a:xfrm>
              <a:off x="2697163" y="4886325"/>
              <a:ext cx="13589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9" name="Rectangle 8">
              <a:extLst>
                <a:ext uri="{FF2B5EF4-FFF2-40B4-BE49-F238E27FC236}">
                  <a16:creationId xmlns:a16="http://schemas.microsoft.com/office/drawing/2014/main" id="{C736B9C3-5031-4E42-9746-4C337194DC24}"/>
                </a:ext>
                <a:ext uri="{C183D7F6-B498-43B3-948B-1728B52AA6E4}">
                  <adec:decorative xmlns:adec="http://schemas.microsoft.com/office/drawing/2017/decorative" val="1"/>
                </a:ext>
              </a:extLst>
            </p:cNvPr>
            <p:cNvSpPr>
              <a:spLocks noChangeArrowheads="1"/>
            </p:cNvSpPr>
            <p:nvPr/>
          </p:nvSpPr>
          <p:spPr bwMode="auto">
            <a:xfrm>
              <a:off x="2697163" y="5257800"/>
              <a:ext cx="1358900" cy="100965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0" name="Rectangle 9">
              <a:extLst>
                <a:ext uri="{FF2B5EF4-FFF2-40B4-BE49-F238E27FC236}">
                  <a16:creationId xmlns:a16="http://schemas.microsoft.com/office/drawing/2014/main" id="{22439D84-A188-4715-B3C8-0395A855EE27}"/>
                </a:ext>
                <a:ext uri="{C183D7F6-B498-43B3-948B-1728B52AA6E4}">
                  <adec:decorative xmlns:adec="http://schemas.microsoft.com/office/drawing/2017/decorative" val="1"/>
                </a:ext>
              </a:extLst>
            </p:cNvPr>
            <p:cNvSpPr>
              <a:spLocks noChangeArrowheads="1"/>
            </p:cNvSpPr>
            <p:nvPr/>
          </p:nvSpPr>
          <p:spPr bwMode="auto">
            <a:xfrm>
              <a:off x="2697163" y="5257800"/>
              <a:ext cx="13589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1" name="Rectangle 11">
              <a:extLst>
                <a:ext uri="{FF2B5EF4-FFF2-40B4-BE49-F238E27FC236}">
                  <a16:creationId xmlns:a16="http://schemas.microsoft.com/office/drawing/2014/main" id="{809E0418-4647-4D62-8DDF-ACA6B035ECF7}"/>
                </a:ext>
                <a:ext uri="{C183D7F6-B498-43B3-948B-1728B52AA6E4}">
                  <adec:decorative xmlns:adec="http://schemas.microsoft.com/office/drawing/2017/decorative" val="1"/>
                </a:ext>
              </a:extLst>
            </p:cNvPr>
            <p:cNvSpPr>
              <a:spLocks noChangeArrowheads="1"/>
            </p:cNvSpPr>
            <p:nvPr/>
          </p:nvSpPr>
          <p:spPr bwMode="auto">
            <a:xfrm>
              <a:off x="2697163" y="5610225"/>
              <a:ext cx="1358900" cy="6572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2" name="Rectangle 12">
              <a:extLst>
                <a:ext uri="{FF2B5EF4-FFF2-40B4-BE49-F238E27FC236}">
                  <a16:creationId xmlns:a16="http://schemas.microsoft.com/office/drawing/2014/main" id="{6CD66578-4356-4ACA-9596-33568903AC68}"/>
                </a:ext>
                <a:ext uri="{C183D7F6-B498-43B3-948B-1728B52AA6E4}">
                  <adec:decorative xmlns:adec="http://schemas.microsoft.com/office/drawing/2017/decorative" val="1"/>
                </a:ext>
              </a:extLst>
            </p:cNvPr>
            <p:cNvSpPr>
              <a:spLocks noChangeArrowheads="1"/>
            </p:cNvSpPr>
            <p:nvPr/>
          </p:nvSpPr>
          <p:spPr bwMode="auto">
            <a:xfrm>
              <a:off x="2697163" y="5610225"/>
              <a:ext cx="13589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3" name="Rectangle 13">
              <a:extLst>
                <a:ext uri="{FF2B5EF4-FFF2-40B4-BE49-F238E27FC236}">
                  <a16:creationId xmlns:a16="http://schemas.microsoft.com/office/drawing/2014/main" id="{CE3FD58D-768D-4EEE-BE2B-852BDF6AED6A}"/>
                </a:ext>
                <a:ext uri="{C183D7F6-B498-43B3-948B-1728B52AA6E4}">
                  <adec:decorative xmlns:adec="http://schemas.microsoft.com/office/drawing/2017/decorative" val="1"/>
                </a:ext>
              </a:extLst>
            </p:cNvPr>
            <p:cNvSpPr>
              <a:spLocks noChangeArrowheads="1"/>
            </p:cNvSpPr>
            <p:nvPr/>
          </p:nvSpPr>
          <p:spPr bwMode="auto">
            <a:xfrm>
              <a:off x="2697163" y="5991225"/>
              <a:ext cx="1358900" cy="2762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4" name="Rectangle 14">
              <a:extLst>
                <a:ext uri="{FF2B5EF4-FFF2-40B4-BE49-F238E27FC236}">
                  <a16:creationId xmlns:a16="http://schemas.microsoft.com/office/drawing/2014/main" id="{73603338-192B-4F85-87D1-1BC43A2D226F}"/>
                </a:ext>
                <a:ext uri="{C183D7F6-B498-43B3-948B-1728B52AA6E4}">
                  <adec:decorative xmlns:adec="http://schemas.microsoft.com/office/drawing/2017/decorative" val="1"/>
                </a:ext>
              </a:extLst>
            </p:cNvPr>
            <p:cNvSpPr>
              <a:spLocks noChangeArrowheads="1"/>
            </p:cNvSpPr>
            <p:nvPr/>
          </p:nvSpPr>
          <p:spPr bwMode="auto">
            <a:xfrm>
              <a:off x="2697163" y="5991225"/>
              <a:ext cx="1358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2" name="Oval 53">
              <a:extLst>
                <a:ext uri="{FF2B5EF4-FFF2-40B4-BE49-F238E27FC236}">
                  <a16:creationId xmlns:a16="http://schemas.microsoft.com/office/drawing/2014/main" id="{37C80C9E-7386-4C5B-9E15-5B32D6F405E0}"/>
                </a:ext>
                <a:ext uri="{C183D7F6-B498-43B3-948B-1728B52AA6E4}">
                  <adec:decorative xmlns:adec="http://schemas.microsoft.com/office/drawing/2017/decorative" val="1"/>
                </a:ext>
              </a:extLst>
            </p:cNvPr>
            <p:cNvSpPr>
              <a:spLocks noChangeArrowheads="1"/>
            </p:cNvSpPr>
            <p:nvPr/>
          </p:nvSpPr>
          <p:spPr bwMode="auto">
            <a:xfrm>
              <a:off x="2697163" y="5410200"/>
              <a:ext cx="1358900" cy="403225"/>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53" name="Oval 54">
              <a:extLst>
                <a:ext uri="{FF2B5EF4-FFF2-40B4-BE49-F238E27FC236}">
                  <a16:creationId xmlns:a16="http://schemas.microsoft.com/office/drawing/2014/main" id="{B5BDB801-46FF-4AFD-BDFB-345AB28A25FC}"/>
                </a:ext>
                <a:ext uri="{C183D7F6-B498-43B3-948B-1728B52AA6E4}">
                  <adec:decorative xmlns:adec="http://schemas.microsoft.com/office/drawing/2017/decorative" val="1"/>
                </a:ext>
              </a:extLst>
            </p:cNvPr>
            <p:cNvSpPr>
              <a:spLocks noChangeArrowheads="1"/>
            </p:cNvSpPr>
            <p:nvPr/>
          </p:nvSpPr>
          <p:spPr bwMode="auto">
            <a:xfrm>
              <a:off x="2697163" y="5921375"/>
              <a:ext cx="1358900" cy="136525"/>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3" name="Freeform 202">
              <a:extLst>
                <a:ext uri="{FF2B5EF4-FFF2-40B4-BE49-F238E27FC236}">
                  <a16:creationId xmlns:a16="http://schemas.microsoft.com/office/drawing/2014/main" id="{1420269C-1CBE-45D2-B2DA-51067CFB1C58}"/>
                </a:ext>
                <a:ext uri="{C183D7F6-B498-43B3-948B-1728B52AA6E4}">
                  <adec:decorative xmlns:adec="http://schemas.microsoft.com/office/drawing/2017/decorative" val="1"/>
                </a:ext>
              </a:extLst>
            </p:cNvPr>
            <p:cNvSpPr>
              <a:spLocks noEditPoints="1"/>
            </p:cNvSpPr>
            <p:nvPr/>
          </p:nvSpPr>
          <p:spPr bwMode="auto">
            <a:xfrm>
              <a:off x="3703638" y="4559300"/>
              <a:ext cx="171450" cy="73025"/>
            </a:xfrm>
            <a:custGeom>
              <a:avLst/>
              <a:gdLst>
                <a:gd name="T0" fmla="*/ 1 w 54"/>
                <a:gd name="T1" fmla="*/ 1 h 23"/>
                <a:gd name="T2" fmla="*/ 54 w 54"/>
                <a:gd name="T3" fmla="*/ 23 h 23"/>
                <a:gd name="T4" fmla="*/ 54 w 54"/>
                <a:gd name="T5" fmla="*/ 23 h 23"/>
                <a:gd name="T6" fmla="*/ 1 w 54"/>
                <a:gd name="T7" fmla="*/ 1 h 23"/>
                <a:gd name="T8" fmla="*/ 1 w 54"/>
                <a:gd name="T9" fmla="*/ 1 h 23"/>
                <a:gd name="T10" fmla="*/ 1 w 54"/>
                <a:gd name="T11" fmla="*/ 1 h 23"/>
                <a:gd name="T12" fmla="*/ 1 w 54"/>
                <a:gd name="T13" fmla="*/ 1 h 23"/>
                <a:gd name="T14" fmla="*/ 1 w 54"/>
                <a:gd name="T15" fmla="*/ 1 h 23"/>
                <a:gd name="T16" fmla="*/ 1 w 54"/>
                <a:gd name="T17" fmla="*/ 1 h 23"/>
                <a:gd name="T18" fmla="*/ 1 w 54"/>
                <a:gd name="T19" fmla="*/ 1 h 23"/>
                <a:gd name="T20" fmla="*/ 0 w 54"/>
                <a:gd name="T21" fmla="*/ 1 h 23"/>
                <a:gd name="T22" fmla="*/ 0 w 54"/>
                <a:gd name="T23" fmla="*/ 1 h 23"/>
                <a:gd name="T24" fmla="*/ 0 w 54"/>
                <a:gd name="T25" fmla="*/ 1 h 23"/>
                <a:gd name="T26" fmla="*/ 0 w 54"/>
                <a:gd name="T27" fmla="*/ 0 h 23"/>
                <a:gd name="T28" fmla="*/ 0 w 54"/>
                <a:gd name="T29" fmla="*/ 0 h 23"/>
                <a:gd name="T30" fmla="*/ 0 w 54"/>
                <a:gd name="T31" fmla="*/ 0 h 23"/>
                <a:gd name="T32" fmla="*/ 0 w 54"/>
                <a:gd name="T33" fmla="*/ 0 h 23"/>
                <a:gd name="T34" fmla="*/ 0 w 54"/>
                <a:gd name="T35" fmla="*/ 0 h 23"/>
                <a:gd name="T36" fmla="*/ 0 w 54"/>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23">
                  <a:moveTo>
                    <a:pt x="1" y="1"/>
                  </a:moveTo>
                  <a:cubicBezTo>
                    <a:pt x="21" y="7"/>
                    <a:pt x="38" y="14"/>
                    <a:pt x="54" y="23"/>
                  </a:cubicBezTo>
                  <a:cubicBezTo>
                    <a:pt x="54" y="23"/>
                    <a:pt x="54" y="23"/>
                    <a:pt x="54" y="23"/>
                  </a:cubicBezTo>
                  <a:cubicBezTo>
                    <a:pt x="38" y="14"/>
                    <a:pt x="21" y="7"/>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4" name="Freeform 203">
              <a:extLst>
                <a:ext uri="{FF2B5EF4-FFF2-40B4-BE49-F238E27FC236}">
                  <a16:creationId xmlns:a16="http://schemas.microsoft.com/office/drawing/2014/main" id="{16E4CDCC-076F-42BA-8F82-2E45E98C7E3C}"/>
                </a:ext>
                <a:ext uri="{C183D7F6-B498-43B3-948B-1728B52AA6E4}">
                  <adec:decorative xmlns:adec="http://schemas.microsoft.com/office/drawing/2017/decorative" val="1"/>
                </a:ext>
              </a:extLst>
            </p:cNvPr>
            <p:cNvSpPr>
              <a:spLocks/>
            </p:cNvSpPr>
            <p:nvPr/>
          </p:nvSpPr>
          <p:spPr bwMode="auto">
            <a:xfrm>
              <a:off x="3830638" y="5441950"/>
              <a:ext cx="44450" cy="31750"/>
            </a:xfrm>
            <a:custGeom>
              <a:avLst/>
              <a:gdLst>
                <a:gd name="T0" fmla="*/ 14 w 14"/>
                <a:gd name="T1" fmla="*/ 0 h 10"/>
                <a:gd name="T2" fmla="*/ 0 w 14"/>
                <a:gd name="T3" fmla="*/ 6 h 10"/>
                <a:gd name="T4" fmla="*/ 14 w 14"/>
                <a:gd name="T5" fmla="*/ 10 h 10"/>
                <a:gd name="T6" fmla="*/ 14 w 14"/>
                <a:gd name="T7" fmla="*/ 0 h 10"/>
              </a:gdLst>
              <a:ahLst/>
              <a:cxnLst>
                <a:cxn ang="0">
                  <a:pos x="T0" y="T1"/>
                </a:cxn>
                <a:cxn ang="0">
                  <a:pos x="T2" y="T3"/>
                </a:cxn>
                <a:cxn ang="0">
                  <a:pos x="T4" y="T5"/>
                </a:cxn>
                <a:cxn ang="0">
                  <a:pos x="T6" y="T7"/>
                </a:cxn>
              </a:cxnLst>
              <a:rect l="0" t="0" r="r" b="b"/>
              <a:pathLst>
                <a:path w="14" h="10">
                  <a:moveTo>
                    <a:pt x="14" y="0"/>
                  </a:moveTo>
                  <a:cubicBezTo>
                    <a:pt x="9" y="3"/>
                    <a:pt x="4" y="4"/>
                    <a:pt x="0" y="6"/>
                  </a:cubicBezTo>
                  <a:cubicBezTo>
                    <a:pt x="4" y="8"/>
                    <a:pt x="9" y="9"/>
                    <a:pt x="14" y="10"/>
                  </a:cubicBezTo>
                  <a:cubicBezTo>
                    <a:pt x="14" y="7"/>
                    <a:pt x="14" y="4"/>
                    <a:pt x="14" y="0"/>
                  </a:cubicBezTo>
                </a:path>
              </a:pathLst>
            </a:custGeom>
            <a:solidFill>
              <a:srgbClr val="F2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3" name="Freeform 281">
              <a:extLst>
                <a:ext uri="{FF2B5EF4-FFF2-40B4-BE49-F238E27FC236}">
                  <a16:creationId xmlns:a16="http://schemas.microsoft.com/office/drawing/2014/main" id="{61118223-A877-4083-B149-90A2E6532442}"/>
                </a:ext>
                <a:ext uri="{C183D7F6-B498-43B3-948B-1728B52AA6E4}">
                  <adec:decorative xmlns:adec="http://schemas.microsoft.com/office/drawing/2017/decorative" val="1"/>
                </a:ext>
              </a:extLst>
            </p:cNvPr>
            <p:cNvSpPr>
              <a:spLocks/>
            </p:cNvSpPr>
            <p:nvPr/>
          </p:nvSpPr>
          <p:spPr bwMode="auto">
            <a:xfrm>
              <a:off x="3638550" y="4540250"/>
              <a:ext cx="204788" cy="1727200"/>
            </a:xfrm>
            <a:custGeom>
              <a:avLst/>
              <a:gdLst>
                <a:gd name="T0" fmla="*/ 0 w 64"/>
                <a:gd name="T1" fmla="*/ 0 h 540"/>
                <a:gd name="T2" fmla="*/ 0 w 64"/>
                <a:gd name="T3" fmla="*/ 540 h 540"/>
                <a:gd name="T4" fmla="*/ 64 w 64"/>
                <a:gd name="T5" fmla="*/ 540 h 540"/>
                <a:gd name="T6" fmla="*/ 64 w 64"/>
                <a:gd name="T7" fmla="*/ 25 h 540"/>
                <a:gd name="T8" fmla="*/ 0 w 64"/>
                <a:gd name="T9" fmla="*/ 0 h 540"/>
              </a:gdLst>
              <a:ahLst/>
              <a:cxnLst>
                <a:cxn ang="0">
                  <a:pos x="T0" y="T1"/>
                </a:cxn>
                <a:cxn ang="0">
                  <a:pos x="T2" y="T3"/>
                </a:cxn>
                <a:cxn ang="0">
                  <a:pos x="T4" y="T5"/>
                </a:cxn>
                <a:cxn ang="0">
                  <a:pos x="T6" y="T7"/>
                </a:cxn>
                <a:cxn ang="0">
                  <a:pos x="T8" y="T9"/>
                </a:cxn>
              </a:cxnLst>
              <a:rect l="0" t="0" r="r" b="b"/>
              <a:pathLst>
                <a:path w="64" h="540">
                  <a:moveTo>
                    <a:pt x="0" y="0"/>
                  </a:moveTo>
                  <a:cubicBezTo>
                    <a:pt x="0" y="540"/>
                    <a:pt x="0" y="540"/>
                    <a:pt x="0" y="540"/>
                  </a:cubicBezTo>
                  <a:cubicBezTo>
                    <a:pt x="64" y="540"/>
                    <a:pt x="64" y="540"/>
                    <a:pt x="64" y="540"/>
                  </a:cubicBezTo>
                  <a:cubicBezTo>
                    <a:pt x="64" y="540"/>
                    <a:pt x="64" y="390"/>
                    <a:pt x="64" y="25"/>
                  </a:cubicBezTo>
                  <a:cubicBezTo>
                    <a:pt x="46" y="15"/>
                    <a:pt x="24" y="6"/>
                    <a:pt x="0" y="0"/>
                  </a:cubicBezTo>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60" name="Group 259" descr="stacked triangles from a corner view">
            <a:extLst>
              <a:ext uri="{FF2B5EF4-FFF2-40B4-BE49-F238E27FC236}">
                <a16:creationId xmlns:a16="http://schemas.microsoft.com/office/drawing/2014/main" id="{5D6231D1-C4DE-4B3E-9461-B2A9343F256F}"/>
              </a:ext>
            </a:extLst>
          </p:cNvPr>
          <p:cNvGrpSpPr/>
          <p:nvPr/>
        </p:nvGrpSpPr>
        <p:grpSpPr>
          <a:xfrm>
            <a:off x="6879035" y="3319463"/>
            <a:ext cx="1364456" cy="1381244"/>
            <a:chOff x="4475163" y="4425950"/>
            <a:chExt cx="1819275" cy="1841659"/>
          </a:xfrm>
        </p:grpSpPr>
        <p:sp>
          <p:nvSpPr>
            <p:cNvPr id="15" name="Freeform 15">
              <a:extLst>
                <a:ext uri="{FF2B5EF4-FFF2-40B4-BE49-F238E27FC236}">
                  <a16:creationId xmlns:a16="http://schemas.microsoft.com/office/drawing/2014/main" id="{BB5E0D4A-02BB-4484-B257-3968193E0B2B}"/>
                </a:ext>
                <a:ext uri="{C183D7F6-B498-43B3-948B-1728B52AA6E4}">
                  <adec:decorative xmlns:adec="http://schemas.microsoft.com/office/drawing/2017/decorative" val="1"/>
                </a:ext>
              </a:extLst>
            </p:cNvPr>
            <p:cNvSpPr>
              <a:spLocks/>
            </p:cNvSpPr>
            <p:nvPr/>
          </p:nvSpPr>
          <p:spPr bwMode="auto">
            <a:xfrm>
              <a:off x="4865688" y="4425950"/>
              <a:ext cx="517525" cy="942975"/>
            </a:xfrm>
            <a:custGeom>
              <a:avLst/>
              <a:gdLst>
                <a:gd name="T0" fmla="*/ 326 w 326"/>
                <a:gd name="T1" fmla="*/ 290 h 594"/>
                <a:gd name="T2" fmla="*/ 0 w 326"/>
                <a:gd name="T3" fmla="*/ 594 h 594"/>
                <a:gd name="T4" fmla="*/ 0 w 326"/>
                <a:gd name="T5" fmla="*/ 404 h 594"/>
                <a:gd name="T6" fmla="*/ 326 w 326"/>
                <a:gd name="T7" fmla="*/ 0 h 594"/>
                <a:gd name="T8" fmla="*/ 326 w 326"/>
                <a:gd name="T9" fmla="*/ 290 h 594"/>
              </a:gdLst>
              <a:ahLst/>
              <a:cxnLst>
                <a:cxn ang="0">
                  <a:pos x="T0" y="T1"/>
                </a:cxn>
                <a:cxn ang="0">
                  <a:pos x="T2" y="T3"/>
                </a:cxn>
                <a:cxn ang="0">
                  <a:pos x="T4" y="T5"/>
                </a:cxn>
                <a:cxn ang="0">
                  <a:pos x="T6" y="T7"/>
                </a:cxn>
                <a:cxn ang="0">
                  <a:pos x="T8" y="T9"/>
                </a:cxn>
              </a:cxnLst>
              <a:rect l="0" t="0" r="r" b="b"/>
              <a:pathLst>
                <a:path w="326" h="594">
                  <a:moveTo>
                    <a:pt x="326" y="290"/>
                  </a:moveTo>
                  <a:lnTo>
                    <a:pt x="0" y="594"/>
                  </a:lnTo>
                  <a:lnTo>
                    <a:pt x="0" y="404"/>
                  </a:lnTo>
                  <a:lnTo>
                    <a:pt x="326" y="0"/>
                  </a:lnTo>
                  <a:lnTo>
                    <a:pt x="326" y="29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 name="Freeform 16">
              <a:extLst>
                <a:ext uri="{FF2B5EF4-FFF2-40B4-BE49-F238E27FC236}">
                  <a16:creationId xmlns:a16="http://schemas.microsoft.com/office/drawing/2014/main" id="{63582C63-3AA8-42C7-A1FC-1B79A091E7C5}"/>
                </a:ext>
                <a:ext uri="{C183D7F6-B498-43B3-948B-1728B52AA6E4}">
                  <adec:decorative xmlns:adec="http://schemas.microsoft.com/office/drawing/2017/decorative" val="1"/>
                </a:ext>
              </a:extLst>
            </p:cNvPr>
            <p:cNvSpPr>
              <a:spLocks/>
            </p:cNvSpPr>
            <p:nvPr/>
          </p:nvSpPr>
          <p:spPr bwMode="auto">
            <a:xfrm>
              <a:off x="4865688" y="4425950"/>
              <a:ext cx="517525" cy="942975"/>
            </a:xfrm>
            <a:custGeom>
              <a:avLst/>
              <a:gdLst>
                <a:gd name="T0" fmla="*/ 326 w 326"/>
                <a:gd name="T1" fmla="*/ 290 h 594"/>
                <a:gd name="T2" fmla="*/ 0 w 326"/>
                <a:gd name="T3" fmla="*/ 594 h 594"/>
                <a:gd name="T4" fmla="*/ 0 w 326"/>
                <a:gd name="T5" fmla="*/ 404 h 594"/>
                <a:gd name="T6" fmla="*/ 326 w 326"/>
                <a:gd name="T7" fmla="*/ 0 h 594"/>
                <a:gd name="T8" fmla="*/ 326 w 326"/>
                <a:gd name="T9" fmla="*/ 290 h 594"/>
              </a:gdLst>
              <a:ahLst/>
              <a:cxnLst>
                <a:cxn ang="0">
                  <a:pos x="T0" y="T1"/>
                </a:cxn>
                <a:cxn ang="0">
                  <a:pos x="T2" y="T3"/>
                </a:cxn>
                <a:cxn ang="0">
                  <a:pos x="T4" y="T5"/>
                </a:cxn>
                <a:cxn ang="0">
                  <a:pos x="T6" y="T7"/>
                </a:cxn>
                <a:cxn ang="0">
                  <a:pos x="T8" y="T9"/>
                </a:cxn>
              </a:cxnLst>
              <a:rect l="0" t="0" r="r" b="b"/>
              <a:pathLst>
                <a:path w="326" h="594">
                  <a:moveTo>
                    <a:pt x="326" y="290"/>
                  </a:moveTo>
                  <a:lnTo>
                    <a:pt x="0" y="594"/>
                  </a:lnTo>
                  <a:lnTo>
                    <a:pt x="0" y="404"/>
                  </a:lnTo>
                  <a:lnTo>
                    <a:pt x="326" y="0"/>
                  </a:lnTo>
                  <a:lnTo>
                    <a:pt x="326"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 name="Freeform 17">
              <a:extLst>
                <a:ext uri="{FF2B5EF4-FFF2-40B4-BE49-F238E27FC236}">
                  <a16:creationId xmlns:a16="http://schemas.microsoft.com/office/drawing/2014/main" id="{984C4160-37AD-4DAD-AD85-F32841495732}"/>
                </a:ext>
                <a:ext uri="{C183D7F6-B498-43B3-948B-1728B52AA6E4}">
                  <adec:decorative xmlns:adec="http://schemas.microsoft.com/office/drawing/2017/decorative" val="1"/>
                </a:ext>
              </a:extLst>
            </p:cNvPr>
            <p:cNvSpPr>
              <a:spLocks/>
            </p:cNvSpPr>
            <p:nvPr/>
          </p:nvSpPr>
          <p:spPr bwMode="auto">
            <a:xfrm>
              <a:off x="5383213" y="4425950"/>
              <a:ext cx="517525" cy="942975"/>
            </a:xfrm>
            <a:custGeom>
              <a:avLst/>
              <a:gdLst>
                <a:gd name="T0" fmla="*/ 0 w 326"/>
                <a:gd name="T1" fmla="*/ 290 h 594"/>
                <a:gd name="T2" fmla="*/ 326 w 326"/>
                <a:gd name="T3" fmla="*/ 594 h 594"/>
                <a:gd name="T4" fmla="*/ 326 w 326"/>
                <a:gd name="T5" fmla="*/ 404 h 594"/>
                <a:gd name="T6" fmla="*/ 0 w 326"/>
                <a:gd name="T7" fmla="*/ 0 h 594"/>
                <a:gd name="T8" fmla="*/ 0 w 326"/>
                <a:gd name="T9" fmla="*/ 290 h 594"/>
              </a:gdLst>
              <a:ahLst/>
              <a:cxnLst>
                <a:cxn ang="0">
                  <a:pos x="T0" y="T1"/>
                </a:cxn>
                <a:cxn ang="0">
                  <a:pos x="T2" y="T3"/>
                </a:cxn>
                <a:cxn ang="0">
                  <a:pos x="T4" y="T5"/>
                </a:cxn>
                <a:cxn ang="0">
                  <a:pos x="T6" y="T7"/>
                </a:cxn>
                <a:cxn ang="0">
                  <a:pos x="T8" y="T9"/>
                </a:cxn>
              </a:cxnLst>
              <a:rect l="0" t="0" r="r" b="b"/>
              <a:pathLst>
                <a:path w="326" h="594">
                  <a:moveTo>
                    <a:pt x="0" y="290"/>
                  </a:moveTo>
                  <a:lnTo>
                    <a:pt x="326" y="594"/>
                  </a:lnTo>
                  <a:lnTo>
                    <a:pt x="326" y="404"/>
                  </a:lnTo>
                  <a:lnTo>
                    <a:pt x="0" y="0"/>
                  </a:lnTo>
                  <a:lnTo>
                    <a:pt x="0" y="29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 name="Freeform 18">
              <a:extLst>
                <a:ext uri="{FF2B5EF4-FFF2-40B4-BE49-F238E27FC236}">
                  <a16:creationId xmlns:a16="http://schemas.microsoft.com/office/drawing/2014/main" id="{9744DBEC-2ECD-4815-B6D6-C1CF940F3AEE}"/>
                </a:ext>
                <a:ext uri="{C183D7F6-B498-43B3-948B-1728B52AA6E4}">
                  <adec:decorative xmlns:adec="http://schemas.microsoft.com/office/drawing/2017/decorative" val="1"/>
                </a:ext>
              </a:extLst>
            </p:cNvPr>
            <p:cNvSpPr>
              <a:spLocks/>
            </p:cNvSpPr>
            <p:nvPr/>
          </p:nvSpPr>
          <p:spPr bwMode="auto">
            <a:xfrm>
              <a:off x="5383213" y="4425950"/>
              <a:ext cx="517525" cy="942975"/>
            </a:xfrm>
            <a:custGeom>
              <a:avLst/>
              <a:gdLst>
                <a:gd name="T0" fmla="*/ 0 w 326"/>
                <a:gd name="T1" fmla="*/ 290 h 594"/>
                <a:gd name="T2" fmla="*/ 326 w 326"/>
                <a:gd name="T3" fmla="*/ 594 h 594"/>
                <a:gd name="T4" fmla="*/ 326 w 326"/>
                <a:gd name="T5" fmla="*/ 404 h 594"/>
                <a:gd name="T6" fmla="*/ 0 w 326"/>
                <a:gd name="T7" fmla="*/ 0 h 594"/>
                <a:gd name="T8" fmla="*/ 0 w 326"/>
                <a:gd name="T9" fmla="*/ 290 h 594"/>
              </a:gdLst>
              <a:ahLst/>
              <a:cxnLst>
                <a:cxn ang="0">
                  <a:pos x="T0" y="T1"/>
                </a:cxn>
                <a:cxn ang="0">
                  <a:pos x="T2" y="T3"/>
                </a:cxn>
                <a:cxn ang="0">
                  <a:pos x="T4" y="T5"/>
                </a:cxn>
                <a:cxn ang="0">
                  <a:pos x="T6" y="T7"/>
                </a:cxn>
                <a:cxn ang="0">
                  <a:pos x="T8" y="T9"/>
                </a:cxn>
              </a:cxnLst>
              <a:rect l="0" t="0" r="r" b="b"/>
              <a:pathLst>
                <a:path w="326" h="594">
                  <a:moveTo>
                    <a:pt x="0" y="290"/>
                  </a:moveTo>
                  <a:lnTo>
                    <a:pt x="326" y="594"/>
                  </a:lnTo>
                  <a:lnTo>
                    <a:pt x="326" y="404"/>
                  </a:lnTo>
                  <a:lnTo>
                    <a:pt x="0" y="0"/>
                  </a:lnTo>
                  <a:lnTo>
                    <a:pt x="0"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7" name="Freeform 192">
              <a:extLst>
                <a:ext uri="{FF2B5EF4-FFF2-40B4-BE49-F238E27FC236}">
                  <a16:creationId xmlns:a16="http://schemas.microsoft.com/office/drawing/2014/main" id="{3D1D127C-1E16-453D-A80A-DCE99B406BCF}"/>
                </a:ext>
                <a:ext uri="{C183D7F6-B498-43B3-948B-1728B52AA6E4}">
                  <adec:decorative xmlns:adec="http://schemas.microsoft.com/office/drawing/2017/decorative" val="1"/>
                </a:ext>
              </a:extLst>
            </p:cNvPr>
            <p:cNvSpPr>
              <a:spLocks/>
            </p:cNvSpPr>
            <p:nvPr/>
          </p:nvSpPr>
          <p:spPr bwMode="auto">
            <a:xfrm>
              <a:off x="5383213" y="4425950"/>
              <a:ext cx="781050" cy="1517650"/>
            </a:xfrm>
            <a:custGeom>
              <a:avLst/>
              <a:gdLst>
                <a:gd name="T0" fmla="*/ 0 w 492"/>
                <a:gd name="T1" fmla="*/ 0 h 956"/>
                <a:gd name="T2" fmla="*/ 0 w 492"/>
                <a:gd name="T3" fmla="*/ 0 h 956"/>
                <a:gd name="T4" fmla="*/ 326 w 492"/>
                <a:gd name="T5" fmla="*/ 404 h 956"/>
                <a:gd name="T6" fmla="*/ 326 w 492"/>
                <a:gd name="T7" fmla="*/ 532 h 956"/>
                <a:gd name="T8" fmla="*/ 408 w 492"/>
                <a:gd name="T9" fmla="*/ 594 h 956"/>
                <a:gd name="T10" fmla="*/ 408 w 492"/>
                <a:gd name="T11" fmla="*/ 748 h 956"/>
                <a:gd name="T12" fmla="*/ 492 w 492"/>
                <a:gd name="T13" fmla="*/ 782 h 956"/>
                <a:gd name="T14" fmla="*/ 492 w 492"/>
                <a:gd name="T15" fmla="*/ 956 h 956"/>
                <a:gd name="T16" fmla="*/ 492 w 492"/>
                <a:gd name="T17" fmla="*/ 782 h 956"/>
                <a:gd name="T18" fmla="*/ 408 w 492"/>
                <a:gd name="T19" fmla="*/ 748 h 956"/>
                <a:gd name="T20" fmla="*/ 408 w 492"/>
                <a:gd name="T21" fmla="*/ 594 h 956"/>
                <a:gd name="T22" fmla="*/ 326 w 492"/>
                <a:gd name="T23" fmla="*/ 532 h 956"/>
                <a:gd name="T24" fmla="*/ 326 w 492"/>
                <a:gd name="T25" fmla="*/ 404 h 956"/>
                <a:gd name="T26" fmla="*/ 0 w 492"/>
                <a:gd name="T27"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2" h="956">
                  <a:moveTo>
                    <a:pt x="0" y="0"/>
                  </a:moveTo>
                  <a:lnTo>
                    <a:pt x="0" y="0"/>
                  </a:lnTo>
                  <a:lnTo>
                    <a:pt x="326" y="404"/>
                  </a:lnTo>
                  <a:lnTo>
                    <a:pt x="326" y="532"/>
                  </a:lnTo>
                  <a:lnTo>
                    <a:pt x="408" y="594"/>
                  </a:lnTo>
                  <a:lnTo>
                    <a:pt x="408" y="748"/>
                  </a:lnTo>
                  <a:lnTo>
                    <a:pt x="492" y="782"/>
                  </a:lnTo>
                  <a:lnTo>
                    <a:pt x="492" y="956"/>
                  </a:lnTo>
                  <a:lnTo>
                    <a:pt x="492" y="782"/>
                  </a:lnTo>
                  <a:lnTo>
                    <a:pt x="408" y="748"/>
                  </a:lnTo>
                  <a:lnTo>
                    <a:pt x="408" y="594"/>
                  </a:lnTo>
                  <a:lnTo>
                    <a:pt x="326" y="532"/>
                  </a:lnTo>
                  <a:lnTo>
                    <a:pt x="326" y="404"/>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8" name="Freeform 193">
              <a:extLst>
                <a:ext uri="{FF2B5EF4-FFF2-40B4-BE49-F238E27FC236}">
                  <a16:creationId xmlns:a16="http://schemas.microsoft.com/office/drawing/2014/main" id="{054AE4AF-139F-4337-8F0B-2550E386058C}"/>
                </a:ext>
                <a:ext uri="{C183D7F6-B498-43B3-948B-1728B52AA6E4}">
                  <adec:decorative xmlns:adec="http://schemas.microsoft.com/office/drawing/2017/decorative" val="1"/>
                </a:ext>
              </a:extLst>
            </p:cNvPr>
            <p:cNvSpPr>
              <a:spLocks/>
            </p:cNvSpPr>
            <p:nvPr/>
          </p:nvSpPr>
          <p:spPr bwMode="auto">
            <a:xfrm>
              <a:off x="5383213" y="4425950"/>
              <a:ext cx="781050" cy="1517650"/>
            </a:xfrm>
            <a:custGeom>
              <a:avLst/>
              <a:gdLst>
                <a:gd name="T0" fmla="*/ 0 w 492"/>
                <a:gd name="T1" fmla="*/ 0 h 956"/>
                <a:gd name="T2" fmla="*/ 0 w 492"/>
                <a:gd name="T3" fmla="*/ 0 h 956"/>
                <a:gd name="T4" fmla="*/ 326 w 492"/>
                <a:gd name="T5" fmla="*/ 404 h 956"/>
                <a:gd name="T6" fmla="*/ 326 w 492"/>
                <a:gd name="T7" fmla="*/ 532 h 956"/>
                <a:gd name="T8" fmla="*/ 408 w 492"/>
                <a:gd name="T9" fmla="*/ 594 h 956"/>
                <a:gd name="T10" fmla="*/ 408 w 492"/>
                <a:gd name="T11" fmla="*/ 748 h 956"/>
                <a:gd name="T12" fmla="*/ 492 w 492"/>
                <a:gd name="T13" fmla="*/ 782 h 956"/>
                <a:gd name="T14" fmla="*/ 492 w 492"/>
                <a:gd name="T15" fmla="*/ 956 h 956"/>
                <a:gd name="T16" fmla="*/ 492 w 492"/>
                <a:gd name="T17" fmla="*/ 782 h 956"/>
                <a:gd name="T18" fmla="*/ 408 w 492"/>
                <a:gd name="T19" fmla="*/ 748 h 956"/>
                <a:gd name="T20" fmla="*/ 408 w 492"/>
                <a:gd name="T21" fmla="*/ 594 h 956"/>
                <a:gd name="T22" fmla="*/ 326 w 492"/>
                <a:gd name="T23" fmla="*/ 532 h 956"/>
                <a:gd name="T24" fmla="*/ 326 w 492"/>
                <a:gd name="T25" fmla="*/ 404 h 956"/>
                <a:gd name="T26" fmla="*/ 0 w 492"/>
                <a:gd name="T27"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2" h="956">
                  <a:moveTo>
                    <a:pt x="0" y="0"/>
                  </a:moveTo>
                  <a:lnTo>
                    <a:pt x="0" y="0"/>
                  </a:lnTo>
                  <a:lnTo>
                    <a:pt x="326" y="404"/>
                  </a:lnTo>
                  <a:lnTo>
                    <a:pt x="326" y="532"/>
                  </a:lnTo>
                  <a:lnTo>
                    <a:pt x="408" y="594"/>
                  </a:lnTo>
                  <a:lnTo>
                    <a:pt x="408" y="748"/>
                  </a:lnTo>
                  <a:lnTo>
                    <a:pt x="492" y="782"/>
                  </a:lnTo>
                  <a:lnTo>
                    <a:pt x="492" y="956"/>
                  </a:lnTo>
                  <a:lnTo>
                    <a:pt x="492" y="782"/>
                  </a:lnTo>
                  <a:lnTo>
                    <a:pt x="408" y="748"/>
                  </a:lnTo>
                  <a:lnTo>
                    <a:pt x="408" y="594"/>
                  </a:lnTo>
                  <a:lnTo>
                    <a:pt x="326" y="532"/>
                  </a:lnTo>
                  <a:lnTo>
                    <a:pt x="326" y="40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9" name="Freeform 195">
              <a:extLst>
                <a:ext uri="{FF2B5EF4-FFF2-40B4-BE49-F238E27FC236}">
                  <a16:creationId xmlns:a16="http://schemas.microsoft.com/office/drawing/2014/main" id="{B789DA2D-BC46-422D-BA89-24D75C8786A4}"/>
                </a:ext>
                <a:ext uri="{C183D7F6-B498-43B3-948B-1728B52AA6E4}">
                  <adec:decorative xmlns:adec="http://schemas.microsoft.com/office/drawing/2017/decorative" val="1"/>
                </a:ext>
              </a:extLst>
            </p:cNvPr>
            <p:cNvSpPr>
              <a:spLocks/>
            </p:cNvSpPr>
            <p:nvPr/>
          </p:nvSpPr>
          <p:spPr bwMode="auto">
            <a:xfrm>
              <a:off x="5383213" y="4425950"/>
              <a:ext cx="517525" cy="844550"/>
            </a:xfrm>
            <a:custGeom>
              <a:avLst/>
              <a:gdLst>
                <a:gd name="T0" fmla="*/ 0 w 326"/>
                <a:gd name="T1" fmla="*/ 0 h 532"/>
                <a:gd name="T2" fmla="*/ 0 w 326"/>
                <a:gd name="T3" fmla="*/ 290 h 532"/>
                <a:gd name="T4" fmla="*/ 326 w 326"/>
                <a:gd name="T5" fmla="*/ 532 h 532"/>
                <a:gd name="T6" fmla="*/ 326 w 326"/>
                <a:gd name="T7" fmla="*/ 404 h 532"/>
                <a:gd name="T8" fmla="*/ 0 w 326"/>
                <a:gd name="T9" fmla="*/ 0 h 532"/>
              </a:gdLst>
              <a:ahLst/>
              <a:cxnLst>
                <a:cxn ang="0">
                  <a:pos x="T0" y="T1"/>
                </a:cxn>
                <a:cxn ang="0">
                  <a:pos x="T2" y="T3"/>
                </a:cxn>
                <a:cxn ang="0">
                  <a:pos x="T4" y="T5"/>
                </a:cxn>
                <a:cxn ang="0">
                  <a:pos x="T6" y="T7"/>
                </a:cxn>
                <a:cxn ang="0">
                  <a:pos x="T8" y="T9"/>
                </a:cxn>
              </a:cxnLst>
              <a:rect l="0" t="0" r="r" b="b"/>
              <a:pathLst>
                <a:path w="326" h="532">
                  <a:moveTo>
                    <a:pt x="0" y="0"/>
                  </a:moveTo>
                  <a:lnTo>
                    <a:pt x="0" y="290"/>
                  </a:lnTo>
                  <a:lnTo>
                    <a:pt x="326" y="532"/>
                  </a:lnTo>
                  <a:lnTo>
                    <a:pt x="326" y="40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3" name="Freeform 194">
              <a:extLst>
                <a:ext uri="{FF2B5EF4-FFF2-40B4-BE49-F238E27FC236}">
                  <a16:creationId xmlns:a16="http://schemas.microsoft.com/office/drawing/2014/main" id="{20542E46-BBC1-4CE3-A9E3-C5C5595B7431}"/>
                </a:ext>
                <a:ext uri="{C183D7F6-B498-43B3-948B-1728B52AA6E4}">
                  <adec:decorative xmlns:adec="http://schemas.microsoft.com/office/drawing/2017/decorative" val="1"/>
                </a:ext>
              </a:extLst>
            </p:cNvPr>
            <p:cNvSpPr>
              <a:spLocks/>
            </p:cNvSpPr>
            <p:nvPr/>
          </p:nvSpPr>
          <p:spPr bwMode="auto">
            <a:xfrm>
              <a:off x="5380552" y="4426109"/>
              <a:ext cx="517525" cy="844550"/>
            </a:xfrm>
            <a:custGeom>
              <a:avLst/>
              <a:gdLst>
                <a:gd name="T0" fmla="*/ 0 w 326"/>
                <a:gd name="T1" fmla="*/ 0 h 532"/>
                <a:gd name="T2" fmla="*/ 0 w 326"/>
                <a:gd name="T3" fmla="*/ 290 h 532"/>
                <a:gd name="T4" fmla="*/ 326 w 326"/>
                <a:gd name="T5" fmla="*/ 532 h 532"/>
                <a:gd name="T6" fmla="*/ 326 w 326"/>
                <a:gd name="T7" fmla="*/ 404 h 532"/>
                <a:gd name="T8" fmla="*/ 0 w 326"/>
                <a:gd name="T9" fmla="*/ 0 h 532"/>
              </a:gdLst>
              <a:ahLst/>
              <a:cxnLst>
                <a:cxn ang="0">
                  <a:pos x="T0" y="T1"/>
                </a:cxn>
                <a:cxn ang="0">
                  <a:pos x="T2" y="T3"/>
                </a:cxn>
                <a:cxn ang="0">
                  <a:pos x="T4" y="T5"/>
                </a:cxn>
                <a:cxn ang="0">
                  <a:pos x="T6" y="T7"/>
                </a:cxn>
                <a:cxn ang="0">
                  <a:pos x="T8" y="T9"/>
                </a:cxn>
              </a:cxnLst>
              <a:rect l="0" t="0" r="r" b="b"/>
              <a:pathLst>
                <a:path w="326" h="532">
                  <a:moveTo>
                    <a:pt x="0" y="0"/>
                  </a:moveTo>
                  <a:lnTo>
                    <a:pt x="0" y="290"/>
                  </a:lnTo>
                  <a:lnTo>
                    <a:pt x="326" y="532"/>
                  </a:lnTo>
                  <a:lnTo>
                    <a:pt x="326" y="404"/>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nvGrpSpPr>
            <p:cNvPr id="255" name="Group 254">
              <a:extLst>
                <a:ext uri="{FF2B5EF4-FFF2-40B4-BE49-F238E27FC236}">
                  <a16:creationId xmlns:a16="http://schemas.microsoft.com/office/drawing/2014/main" id="{E115CDF5-0771-49A8-9AC6-6357F2C7265C}"/>
                </a:ext>
              </a:extLst>
            </p:cNvPr>
            <p:cNvGrpSpPr/>
            <p:nvPr/>
          </p:nvGrpSpPr>
          <p:grpSpPr>
            <a:xfrm>
              <a:off x="4475163" y="4886325"/>
              <a:ext cx="1819275" cy="1381284"/>
              <a:chOff x="4475163" y="4886325"/>
              <a:chExt cx="1819275" cy="1381284"/>
            </a:xfrm>
          </p:grpSpPr>
          <p:sp>
            <p:nvSpPr>
              <p:cNvPr id="19" name="Freeform 19">
                <a:extLst>
                  <a:ext uri="{FF2B5EF4-FFF2-40B4-BE49-F238E27FC236}">
                    <a16:creationId xmlns:a16="http://schemas.microsoft.com/office/drawing/2014/main" id="{C05A52F1-72F2-4E39-8C60-AEB5281A9D68}"/>
                  </a:ext>
                  <a:ext uri="{C183D7F6-B498-43B3-948B-1728B52AA6E4}">
                    <adec:decorative xmlns:adec="http://schemas.microsoft.com/office/drawing/2017/decorative" val="1"/>
                  </a:ext>
                </a:extLst>
              </p:cNvPr>
              <p:cNvSpPr>
                <a:spLocks/>
              </p:cNvSpPr>
              <p:nvPr/>
            </p:nvSpPr>
            <p:spPr bwMode="auto">
              <a:xfrm>
                <a:off x="4735513" y="4886325"/>
                <a:ext cx="647700" cy="781050"/>
              </a:xfrm>
              <a:custGeom>
                <a:avLst/>
                <a:gdLst>
                  <a:gd name="T0" fmla="*/ 408 w 408"/>
                  <a:gd name="T1" fmla="*/ 290 h 492"/>
                  <a:gd name="T2" fmla="*/ 0 w 408"/>
                  <a:gd name="T3" fmla="*/ 492 h 492"/>
                  <a:gd name="T4" fmla="*/ 0 w 408"/>
                  <a:gd name="T5" fmla="*/ 304 h 492"/>
                  <a:gd name="T6" fmla="*/ 408 w 408"/>
                  <a:gd name="T7" fmla="*/ 0 h 492"/>
                  <a:gd name="T8" fmla="*/ 408 w 408"/>
                  <a:gd name="T9" fmla="*/ 290 h 492"/>
                </a:gdLst>
                <a:ahLst/>
                <a:cxnLst>
                  <a:cxn ang="0">
                    <a:pos x="T0" y="T1"/>
                  </a:cxn>
                  <a:cxn ang="0">
                    <a:pos x="T2" y="T3"/>
                  </a:cxn>
                  <a:cxn ang="0">
                    <a:pos x="T4" y="T5"/>
                  </a:cxn>
                  <a:cxn ang="0">
                    <a:pos x="T6" y="T7"/>
                  </a:cxn>
                  <a:cxn ang="0">
                    <a:pos x="T8" y="T9"/>
                  </a:cxn>
                </a:cxnLst>
                <a:rect l="0" t="0" r="r" b="b"/>
                <a:pathLst>
                  <a:path w="408" h="492">
                    <a:moveTo>
                      <a:pt x="408" y="290"/>
                    </a:moveTo>
                    <a:lnTo>
                      <a:pt x="0" y="492"/>
                    </a:lnTo>
                    <a:lnTo>
                      <a:pt x="0" y="304"/>
                    </a:lnTo>
                    <a:lnTo>
                      <a:pt x="408" y="0"/>
                    </a:lnTo>
                    <a:lnTo>
                      <a:pt x="408" y="29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 name="Freeform 20">
                <a:extLst>
                  <a:ext uri="{FF2B5EF4-FFF2-40B4-BE49-F238E27FC236}">
                    <a16:creationId xmlns:a16="http://schemas.microsoft.com/office/drawing/2014/main" id="{A9AB7C79-4A0D-49E2-94EE-A4041C08CCC5}"/>
                  </a:ext>
                  <a:ext uri="{C183D7F6-B498-43B3-948B-1728B52AA6E4}">
                    <adec:decorative xmlns:adec="http://schemas.microsoft.com/office/drawing/2017/decorative" val="1"/>
                  </a:ext>
                </a:extLst>
              </p:cNvPr>
              <p:cNvSpPr>
                <a:spLocks/>
              </p:cNvSpPr>
              <p:nvPr/>
            </p:nvSpPr>
            <p:spPr bwMode="auto">
              <a:xfrm>
                <a:off x="4735513" y="4886325"/>
                <a:ext cx="647700" cy="781050"/>
              </a:xfrm>
              <a:custGeom>
                <a:avLst/>
                <a:gdLst>
                  <a:gd name="T0" fmla="*/ 408 w 408"/>
                  <a:gd name="T1" fmla="*/ 290 h 492"/>
                  <a:gd name="T2" fmla="*/ 0 w 408"/>
                  <a:gd name="T3" fmla="*/ 492 h 492"/>
                  <a:gd name="T4" fmla="*/ 0 w 408"/>
                  <a:gd name="T5" fmla="*/ 304 h 492"/>
                  <a:gd name="T6" fmla="*/ 408 w 408"/>
                  <a:gd name="T7" fmla="*/ 0 h 492"/>
                  <a:gd name="T8" fmla="*/ 408 w 408"/>
                  <a:gd name="T9" fmla="*/ 290 h 492"/>
                </a:gdLst>
                <a:ahLst/>
                <a:cxnLst>
                  <a:cxn ang="0">
                    <a:pos x="T0" y="T1"/>
                  </a:cxn>
                  <a:cxn ang="0">
                    <a:pos x="T2" y="T3"/>
                  </a:cxn>
                  <a:cxn ang="0">
                    <a:pos x="T4" y="T5"/>
                  </a:cxn>
                  <a:cxn ang="0">
                    <a:pos x="T6" y="T7"/>
                  </a:cxn>
                  <a:cxn ang="0">
                    <a:pos x="T8" y="T9"/>
                  </a:cxn>
                </a:cxnLst>
                <a:rect l="0" t="0" r="r" b="b"/>
                <a:pathLst>
                  <a:path w="408" h="492">
                    <a:moveTo>
                      <a:pt x="408" y="290"/>
                    </a:moveTo>
                    <a:lnTo>
                      <a:pt x="0" y="492"/>
                    </a:lnTo>
                    <a:lnTo>
                      <a:pt x="0" y="304"/>
                    </a:lnTo>
                    <a:lnTo>
                      <a:pt x="408" y="0"/>
                    </a:lnTo>
                    <a:lnTo>
                      <a:pt x="408"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 name="Freeform 21">
                <a:extLst>
                  <a:ext uri="{FF2B5EF4-FFF2-40B4-BE49-F238E27FC236}">
                    <a16:creationId xmlns:a16="http://schemas.microsoft.com/office/drawing/2014/main" id="{D7A13E87-A748-43FB-8EAE-626AFAD62593}"/>
                  </a:ext>
                  <a:ext uri="{C183D7F6-B498-43B3-948B-1728B52AA6E4}">
                    <adec:decorative xmlns:adec="http://schemas.microsoft.com/office/drawing/2017/decorative" val="1"/>
                  </a:ext>
                </a:extLst>
              </p:cNvPr>
              <p:cNvSpPr>
                <a:spLocks/>
              </p:cNvSpPr>
              <p:nvPr/>
            </p:nvSpPr>
            <p:spPr bwMode="auto">
              <a:xfrm>
                <a:off x="5383213" y="4886325"/>
                <a:ext cx="647700" cy="781050"/>
              </a:xfrm>
              <a:custGeom>
                <a:avLst/>
                <a:gdLst>
                  <a:gd name="T0" fmla="*/ 0 w 408"/>
                  <a:gd name="T1" fmla="*/ 290 h 492"/>
                  <a:gd name="T2" fmla="*/ 408 w 408"/>
                  <a:gd name="T3" fmla="*/ 492 h 492"/>
                  <a:gd name="T4" fmla="*/ 408 w 408"/>
                  <a:gd name="T5" fmla="*/ 304 h 492"/>
                  <a:gd name="T6" fmla="*/ 0 w 408"/>
                  <a:gd name="T7" fmla="*/ 0 h 492"/>
                  <a:gd name="T8" fmla="*/ 0 w 408"/>
                  <a:gd name="T9" fmla="*/ 290 h 492"/>
                </a:gdLst>
                <a:ahLst/>
                <a:cxnLst>
                  <a:cxn ang="0">
                    <a:pos x="T0" y="T1"/>
                  </a:cxn>
                  <a:cxn ang="0">
                    <a:pos x="T2" y="T3"/>
                  </a:cxn>
                  <a:cxn ang="0">
                    <a:pos x="T4" y="T5"/>
                  </a:cxn>
                  <a:cxn ang="0">
                    <a:pos x="T6" y="T7"/>
                  </a:cxn>
                  <a:cxn ang="0">
                    <a:pos x="T8" y="T9"/>
                  </a:cxn>
                </a:cxnLst>
                <a:rect l="0" t="0" r="r" b="b"/>
                <a:pathLst>
                  <a:path w="408" h="492">
                    <a:moveTo>
                      <a:pt x="0" y="290"/>
                    </a:moveTo>
                    <a:lnTo>
                      <a:pt x="408" y="492"/>
                    </a:lnTo>
                    <a:lnTo>
                      <a:pt x="408" y="304"/>
                    </a:lnTo>
                    <a:lnTo>
                      <a:pt x="0" y="0"/>
                    </a:lnTo>
                    <a:lnTo>
                      <a:pt x="0" y="29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 name="Freeform 22">
                <a:extLst>
                  <a:ext uri="{FF2B5EF4-FFF2-40B4-BE49-F238E27FC236}">
                    <a16:creationId xmlns:a16="http://schemas.microsoft.com/office/drawing/2014/main" id="{21C2E03C-9D86-4233-8648-EA71D371F4EB}"/>
                  </a:ext>
                  <a:ext uri="{C183D7F6-B498-43B3-948B-1728B52AA6E4}">
                    <adec:decorative xmlns:adec="http://schemas.microsoft.com/office/drawing/2017/decorative" val="1"/>
                  </a:ext>
                </a:extLst>
              </p:cNvPr>
              <p:cNvSpPr>
                <a:spLocks/>
              </p:cNvSpPr>
              <p:nvPr/>
            </p:nvSpPr>
            <p:spPr bwMode="auto">
              <a:xfrm>
                <a:off x="5383213" y="4886325"/>
                <a:ext cx="647700" cy="781050"/>
              </a:xfrm>
              <a:custGeom>
                <a:avLst/>
                <a:gdLst>
                  <a:gd name="T0" fmla="*/ 0 w 408"/>
                  <a:gd name="T1" fmla="*/ 290 h 492"/>
                  <a:gd name="T2" fmla="*/ 408 w 408"/>
                  <a:gd name="T3" fmla="*/ 492 h 492"/>
                  <a:gd name="T4" fmla="*/ 408 w 408"/>
                  <a:gd name="T5" fmla="*/ 304 h 492"/>
                  <a:gd name="T6" fmla="*/ 0 w 408"/>
                  <a:gd name="T7" fmla="*/ 0 h 492"/>
                  <a:gd name="T8" fmla="*/ 0 w 408"/>
                  <a:gd name="T9" fmla="*/ 290 h 492"/>
                </a:gdLst>
                <a:ahLst/>
                <a:cxnLst>
                  <a:cxn ang="0">
                    <a:pos x="T0" y="T1"/>
                  </a:cxn>
                  <a:cxn ang="0">
                    <a:pos x="T2" y="T3"/>
                  </a:cxn>
                  <a:cxn ang="0">
                    <a:pos x="T4" y="T5"/>
                  </a:cxn>
                  <a:cxn ang="0">
                    <a:pos x="T6" y="T7"/>
                  </a:cxn>
                  <a:cxn ang="0">
                    <a:pos x="T8" y="T9"/>
                  </a:cxn>
                </a:cxnLst>
                <a:rect l="0" t="0" r="r" b="b"/>
                <a:pathLst>
                  <a:path w="408" h="492">
                    <a:moveTo>
                      <a:pt x="0" y="290"/>
                    </a:moveTo>
                    <a:lnTo>
                      <a:pt x="408" y="492"/>
                    </a:lnTo>
                    <a:lnTo>
                      <a:pt x="408" y="304"/>
                    </a:lnTo>
                    <a:lnTo>
                      <a:pt x="0" y="0"/>
                    </a:lnTo>
                    <a:lnTo>
                      <a:pt x="0"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 name="Freeform 23">
                <a:extLst>
                  <a:ext uri="{FF2B5EF4-FFF2-40B4-BE49-F238E27FC236}">
                    <a16:creationId xmlns:a16="http://schemas.microsoft.com/office/drawing/2014/main" id="{224588A2-69FB-4C5B-A14A-3D7CD87A4262}"/>
                  </a:ext>
                  <a:ext uri="{C183D7F6-B498-43B3-948B-1728B52AA6E4}">
                    <adec:decorative xmlns:adec="http://schemas.microsoft.com/office/drawing/2017/decorative" val="1"/>
                  </a:ext>
                </a:extLst>
              </p:cNvPr>
              <p:cNvSpPr>
                <a:spLocks/>
              </p:cNvSpPr>
              <p:nvPr/>
            </p:nvSpPr>
            <p:spPr bwMode="auto">
              <a:xfrm>
                <a:off x="4605338" y="5346700"/>
                <a:ext cx="777875" cy="622300"/>
              </a:xfrm>
              <a:custGeom>
                <a:avLst/>
                <a:gdLst>
                  <a:gd name="T0" fmla="*/ 490 w 490"/>
                  <a:gd name="T1" fmla="*/ 290 h 392"/>
                  <a:gd name="T2" fmla="*/ 0 w 490"/>
                  <a:gd name="T3" fmla="*/ 392 h 392"/>
                  <a:gd name="T4" fmla="*/ 0 w 490"/>
                  <a:gd name="T5" fmla="*/ 202 h 392"/>
                  <a:gd name="T6" fmla="*/ 490 w 490"/>
                  <a:gd name="T7" fmla="*/ 0 h 392"/>
                  <a:gd name="T8" fmla="*/ 490 w 490"/>
                  <a:gd name="T9" fmla="*/ 290 h 392"/>
                </a:gdLst>
                <a:ahLst/>
                <a:cxnLst>
                  <a:cxn ang="0">
                    <a:pos x="T0" y="T1"/>
                  </a:cxn>
                  <a:cxn ang="0">
                    <a:pos x="T2" y="T3"/>
                  </a:cxn>
                  <a:cxn ang="0">
                    <a:pos x="T4" y="T5"/>
                  </a:cxn>
                  <a:cxn ang="0">
                    <a:pos x="T6" y="T7"/>
                  </a:cxn>
                  <a:cxn ang="0">
                    <a:pos x="T8" y="T9"/>
                  </a:cxn>
                </a:cxnLst>
                <a:rect l="0" t="0" r="r" b="b"/>
                <a:pathLst>
                  <a:path w="490" h="392">
                    <a:moveTo>
                      <a:pt x="490" y="290"/>
                    </a:moveTo>
                    <a:lnTo>
                      <a:pt x="0" y="392"/>
                    </a:lnTo>
                    <a:lnTo>
                      <a:pt x="0" y="202"/>
                    </a:lnTo>
                    <a:lnTo>
                      <a:pt x="490" y="0"/>
                    </a:lnTo>
                    <a:lnTo>
                      <a:pt x="490" y="29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 name="Freeform 24">
                <a:extLst>
                  <a:ext uri="{FF2B5EF4-FFF2-40B4-BE49-F238E27FC236}">
                    <a16:creationId xmlns:a16="http://schemas.microsoft.com/office/drawing/2014/main" id="{7542770B-4425-4909-A530-E8CACB930A7C}"/>
                  </a:ext>
                  <a:ext uri="{C183D7F6-B498-43B3-948B-1728B52AA6E4}">
                    <adec:decorative xmlns:adec="http://schemas.microsoft.com/office/drawing/2017/decorative" val="1"/>
                  </a:ext>
                </a:extLst>
              </p:cNvPr>
              <p:cNvSpPr>
                <a:spLocks/>
              </p:cNvSpPr>
              <p:nvPr/>
            </p:nvSpPr>
            <p:spPr bwMode="auto">
              <a:xfrm>
                <a:off x="4605338" y="5346700"/>
                <a:ext cx="777875" cy="622300"/>
              </a:xfrm>
              <a:custGeom>
                <a:avLst/>
                <a:gdLst>
                  <a:gd name="T0" fmla="*/ 490 w 490"/>
                  <a:gd name="T1" fmla="*/ 290 h 392"/>
                  <a:gd name="T2" fmla="*/ 0 w 490"/>
                  <a:gd name="T3" fmla="*/ 392 h 392"/>
                  <a:gd name="T4" fmla="*/ 0 w 490"/>
                  <a:gd name="T5" fmla="*/ 202 h 392"/>
                  <a:gd name="T6" fmla="*/ 490 w 490"/>
                  <a:gd name="T7" fmla="*/ 0 h 392"/>
                  <a:gd name="T8" fmla="*/ 490 w 490"/>
                  <a:gd name="T9" fmla="*/ 290 h 392"/>
                </a:gdLst>
                <a:ahLst/>
                <a:cxnLst>
                  <a:cxn ang="0">
                    <a:pos x="T0" y="T1"/>
                  </a:cxn>
                  <a:cxn ang="0">
                    <a:pos x="T2" y="T3"/>
                  </a:cxn>
                  <a:cxn ang="0">
                    <a:pos x="T4" y="T5"/>
                  </a:cxn>
                  <a:cxn ang="0">
                    <a:pos x="T6" y="T7"/>
                  </a:cxn>
                  <a:cxn ang="0">
                    <a:pos x="T8" y="T9"/>
                  </a:cxn>
                </a:cxnLst>
                <a:rect l="0" t="0" r="r" b="b"/>
                <a:pathLst>
                  <a:path w="490" h="392">
                    <a:moveTo>
                      <a:pt x="490" y="290"/>
                    </a:moveTo>
                    <a:lnTo>
                      <a:pt x="0" y="392"/>
                    </a:lnTo>
                    <a:lnTo>
                      <a:pt x="0" y="202"/>
                    </a:lnTo>
                    <a:lnTo>
                      <a:pt x="490" y="0"/>
                    </a:lnTo>
                    <a:lnTo>
                      <a:pt x="490"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5" name="Freeform 25">
                <a:extLst>
                  <a:ext uri="{FF2B5EF4-FFF2-40B4-BE49-F238E27FC236}">
                    <a16:creationId xmlns:a16="http://schemas.microsoft.com/office/drawing/2014/main" id="{193275A1-4449-4B7E-8EEC-9E10C3AA383F}"/>
                  </a:ext>
                  <a:ext uri="{C183D7F6-B498-43B3-948B-1728B52AA6E4}">
                    <adec:decorative xmlns:adec="http://schemas.microsoft.com/office/drawing/2017/decorative" val="1"/>
                  </a:ext>
                </a:extLst>
              </p:cNvPr>
              <p:cNvSpPr>
                <a:spLocks/>
              </p:cNvSpPr>
              <p:nvPr/>
            </p:nvSpPr>
            <p:spPr bwMode="auto">
              <a:xfrm>
                <a:off x="5383213" y="5346700"/>
                <a:ext cx="781050" cy="622300"/>
              </a:xfrm>
              <a:custGeom>
                <a:avLst/>
                <a:gdLst>
                  <a:gd name="T0" fmla="*/ 0 w 492"/>
                  <a:gd name="T1" fmla="*/ 290 h 392"/>
                  <a:gd name="T2" fmla="*/ 492 w 492"/>
                  <a:gd name="T3" fmla="*/ 392 h 392"/>
                  <a:gd name="T4" fmla="*/ 492 w 492"/>
                  <a:gd name="T5" fmla="*/ 202 h 392"/>
                  <a:gd name="T6" fmla="*/ 0 w 492"/>
                  <a:gd name="T7" fmla="*/ 0 h 392"/>
                  <a:gd name="T8" fmla="*/ 0 w 492"/>
                  <a:gd name="T9" fmla="*/ 290 h 392"/>
                </a:gdLst>
                <a:ahLst/>
                <a:cxnLst>
                  <a:cxn ang="0">
                    <a:pos x="T0" y="T1"/>
                  </a:cxn>
                  <a:cxn ang="0">
                    <a:pos x="T2" y="T3"/>
                  </a:cxn>
                  <a:cxn ang="0">
                    <a:pos x="T4" y="T5"/>
                  </a:cxn>
                  <a:cxn ang="0">
                    <a:pos x="T6" y="T7"/>
                  </a:cxn>
                  <a:cxn ang="0">
                    <a:pos x="T8" y="T9"/>
                  </a:cxn>
                </a:cxnLst>
                <a:rect l="0" t="0" r="r" b="b"/>
                <a:pathLst>
                  <a:path w="492" h="392">
                    <a:moveTo>
                      <a:pt x="0" y="290"/>
                    </a:moveTo>
                    <a:lnTo>
                      <a:pt x="492" y="392"/>
                    </a:lnTo>
                    <a:lnTo>
                      <a:pt x="492" y="202"/>
                    </a:lnTo>
                    <a:lnTo>
                      <a:pt x="0" y="0"/>
                    </a:lnTo>
                    <a:lnTo>
                      <a:pt x="0" y="29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6" name="Freeform 26">
                <a:extLst>
                  <a:ext uri="{FF2B5EF4-FFF2-40B4-BE49-F238E27FC236}">
                    <a16:creationId xmlns:a16="http://schemas.microsoft.com/office/drawing/2014/main" id="{9B611D1E-03F7-44F8-9CE4-63F61F74EA4B}"/>
                  </a:ext>
                  <a:ext uri="{C183D7F6-B498-43B3-948B-1728B52AA6E4}">
                    <adec:decorative xmlns:adec="http://schemas.microsoft.com/office/drawing/2017/decorative" val="1"/>
                  </a:ext>
                </a:extLst>
              </p:cNvPr>
              <p:cNvSpPr>
                <a:spLocks/>
              </p:cNvSpPr>
              <p:nvPr/>
            </p:nvSpPr>
            <p:spPr bwMode="auto">
              <a:xfrm>
                <a:off x="5383213" y="5346700"/>
                <a:ext cx="781050" cy="622300"/>
              </a:xfrm>
              <a:custGeom>
                <a:avLst/>
                <a:gdLst>
                  <a:gd name="T0" fmla="*/ 0 w 492"/>
                  <a:gd name="T1" fmla="*/ 290 h 392"/>
                  <a:gd name="T2" fmla="*/ 492 w 492"/>
                  <a:gd name="T3" fmla="*/ 392 h 392"/>
                  <a:gd name="T4" fmla="*/ 492 w 492"/>
                  <a:gd name="T5" fmla="*/ 202 h 392"/>
                  <a:gd name="T6" fmla="*/ 0 w 492"/>
                  <a:gd name="T7" fmla="*/ 0 h 392"/>
                  <a:gd name="T8" fmla="*/ 0 w 492"/>
                  <a:gd name="T9" fmla="*/ 290 h 392"/>
                </a:gdLst>
                <a:ahLst/>
                <a:cxnLst>
                  <a:cxn ang="0">
                    <a:pos x="T0" y="T1"/>
                  </a:cxn>
                  <a:cxn ang="0">
                    <a:pos x="T2" y="T3"/>
                  </a:cxn>
                  <a:cxn ang="0">
                    <a:pos x="T4" y="T5"/>
                  </a:cxn>
                  <a:cxn ang="0">
                    <a:pos x="T6" y="T7"/>
                  </a:cxn>
                  <a:cxn ang="0">
                    <a:pos x="T8" y="T9"/>
                  </a:cxn>
                </a:cxnLst>
                <a:rect l="0" t="0" r="r" b="b"/>
                <a:pathLst>
                  <a:path w="492" h="392">
                    <a:moveTo>
                      <a:pt x="0" y="290"/>
                    </a:moveTo>
                    <a:lnTo>
                      <a:pt x="492" y="392"/>
                    </a:lnTo>
                    <a:lnTo>
                      <a:pt x="492" y="202"/>
                    </a:lnTo>
                    <a:lnTo>
                      <a:pt x="0" y="0"/>
                    </a:lnTo>
                    <a:lnTo>
                      <a:pt x="0"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3" name="Freeform 188">
                <a:extLst>
                  <a:ext uri="{FF2B5EF4-FFF2-40B4-BE49-F238E27FC236}">
                    <a16:creationId xmlns:a16="http://schemas.microsoft.com/office/drawing/2014/main" id="{7D7666F4-97E4-4627-B7EB-E8A34F5AE0AF}"/>
                  </a:ext>
                  <a:ext uri="{C183D7F6-B498-43B3-948B-1728B52AA6E4}">
                    <adec:decorative xmlns:adec="http://schemas.microsoft.com/office/drawing/2017/decorative" val="1"/>
                  </a:ext>
                </a:extLst>
              </p:cNvPr>
              <p:cNvSpPr>
                <a:spLocks/>
              </p:cNvSpPr>
              <p:nvPr/>
            </p:nvSpPr>
            <p:spPr bwMode="auto">
              <a:xfrm>
                <a:off x="4475163" y="5807075"/>
                <a:ext cx="908050" cy="460375"/>
              </a:xfrm>
              <a:custGeom>
                <a:avLst/>
                <a:gdLst>
                  <a:gd name="T0" fmla="*/ 572 w 572"/>
                  <a:gd name="T1" fmla="*/ 290 h 290"/>
                  <a:gd name="T2" fmla="*/ 0 w 572"/>
                  <a:gd name="T3" fmla="*/ 290 h 290"/>
                  <a:gd name="T4" fmla="*/ 0 w 572"/>
                  <a:gd name="T5" fmla="*/ 102 h 290"/>
                  <a:gd name="T6" fmla="*/ 572 w 572"/>
                  <a:gd name="T7" fmla="*/ 0 h 290"/>
                  <a:gd name="T8" fmla="*/ 572 w 572"/>
                  <a:gd name="T9" fmla="*/ 290 h 290"/>
                </a:gdLst>
                <a:ahLst/>
                <a:cxnLst>
                  <a:cxn ang="0">
                    <a:pos x="T0" y="T1"/>
                  </a:cxn>
                  <a:cxn ang="0">
                    <a:pos x="T2" y="T3"/>
                  </a:cxn>
                  <a:cxn ang="0">
                    <a:pos x="T4" y="T5"/>
                  </a:cxn>
                  <a:cxn ang="0">
                    <a:pos x="T6" y="T7"/>
                  </a:cxn>
                  <a:cxn ang="0">
                    <a:pos x="T8" y="T9"/>
                  </a:cxn>
                </a:cxnLst>
                <a:rect l="0" t="0" r="r" b="b"/>
                <a:pathLst>
                  <a:path w="572" h="290">
                    <a:moveTo>
                      <a:pt x="572" y="290"/>
                    </a:moveTo>
                    <a:lnTo>
                      <a:pt x="0" y="290"/>
                    </a:lnTo>
                    <a:lnTo>
                      <a:pt x="0" y="102"/>
                    </a:lnTo>
                    <a:lnTo>
                      <a:pt x="572" y="0"/>
                    </a:lnTo>
                    <a:lnTo>
                      <a:pt x="572" y="29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4" name="Freeform 189">
                <a:extLst>
                  <a:ext uri="{FF2B5EF4-FFF2-40B4-BE49-F238E27FC236}">
                    <a16:creationId xmlns:a16="http://schemas.microsoft.com/office/drawing/2014/main" id="{CAD71C15-2144-46CC-AA26-342DA7CE4822}"/>
                  </a:ext>
                  <a:ext uri="{C183D7F6-B498-43B3-948B-1728B52AA6E4}">
                    <adec:decorative xmlns:adec="http://schemas.microsoft.com/office/drawing/2017/decorative" val="1"/>
                  </a:ext>
                </a:extLst>
              </p:cNvPr>
              <p:cNvSpPr>
                <a:spLocks/>
              </p:cNvSpPr>
              <p:nvPr/>
            </p:nvSpPr>
            <p:spPr bwMode="auto">
              <a:xfrm>
                <a:off x="4475163" y="5807075"/>
                <a:ext cx="908050" cy="460375"/>
              </a:xfrm>
              <a:custGeom>
                <a:avLst/>
                <a:gdLst>
                  <a:gd name="T0" fmla="*/ 572 w 572"/>
                  <a:gd name="T1" fmla="*/ 290 h 290"/>
                  <a:gd name="T2" fmla="*/ 0 w 572"/>
                  <a:gd name="T3" fmla="*/ 290 h 290"/>
                  <a:gd name="T4" fmla="*/ 0 w 572"/>
                  <a:gd name="T5" fmla="*/ 102 h 290"/>
                  <a:gd name="T6" fmla="*/ 572 w 572"/>
                  <a:gd name="T7" fmla="*/ 0 h 290"/>
                  <a:gd name="T8" fmla="*/ 572 w 572"/>
                  <a:gd name="T9" fmla="*/ 290 h 290"/>
                </a:gdLst>
                <a:ahLst/>
                <a:cxnLst>
                  <a:cxn ang="0">
                    <a:pos x="T0" y="T1"/>
                  </a:cxn>
                  <a:cxn ang="0">
                    <a:pos x="T2" y="T3"/>
                  </a:cxn>
                  <a:cxn ang="0">
                    <a:pos x="T4" y="T5"/>
                  </a:cxn>
                  <a:cxn ang="0">
                    <a:pos x="T6" y="T7"/>
                  </a:cxn>
                  <a:cxn ang="0">
                    <a:pos x="T8" y="T9"/>
                  </a:cxn>
                </a:cxnLst>
                <a:rect l="0" t="0" r="r" b="b"/>
                <a:pathLst>
                  <a:path w="572" h="290">
                    <a:moveTo>
                      <a:pt x="572" y="290"/>
                    </a:moveTo>
                    <a:lnTo>
                      <a:pt x="0" y="290"/>
                    </a:lnTo>
                    <a:lnTo>
                      <a:pt x="0" y="102"/>
                    </a:lnTo>
                    <a:lnTo>
                      <a:pt x="572" y="0"/>
                    </a:lnTo>
                    <a:lnTo>
                      <a:pt x="572"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5" name="Freeform 190">
                <a:extLst>
                  <a:ext uri="{FF2B5EF4-FFF2-40B4-BE49-F238E27FC236}">
                    <a16:creationId xmlns:a16="http://schemas.microsoft.com/office/drawing/2014/main" id="{3AAA286B-8982-458C-ABCD-3E023FBB35DC}"/>
                  </a:ext>
                  <a:ext uri="{C183D7F6-B498-43B3-948B-1728B52AA6E4}">
                    <adec:decorative xmlns:adec="http://schemas.microsoft.com/office/drawing/2017/decorative" val="1"/>
                  </a:ext>
                </a:extLst>
              </p:cNvPr>
              <p:cNvSpPr>
                <a:spLocks/>
              </p:cNvSpPr>
              <p:nvPr/>
            </p:nvSpPr>
            <p:spPr bwMode="auto">
              <a:xfrm>
                <a:off x="5383213" y="5807075"/>
                <a:ext cx="911225" cy="460375"/>
              </a:xfrm>
              <a:custGeom>
                <a:avLst/>
                <a:gdLst>
                  <a:gd name="T0" fmla="*/ 0 w 574"/>
                  <a:gd name="T1" fmla="*/ 290 h 290"/>
                  <a:gd name="T2" fmla="*/ 574 w 574"/>
                  <a:gd name="T3" fmla="*/ 290 h 290"/>
                  <a:gd name="T4" fmla="*/ 574 w 574"/>
                  <a:gd name="T5" fmla="*/ 102 h 290"/>
                  <a:gd name="T6" fmla="*/ 0 w 574"/>
                  <a:gd name="T7" fmla="*/ 0 h 290"/>
                  <a:gd name="T8" fmla="*/ 0 w 574"/>
                  <a:gd name="T9" fmla="*/ 290 h 290"/>
                </a:gdLst>
                <a:ahLst/>
                <a:cxnLst>
                  <a:cxn ang="0">
                    <a:pos x="T0" y="T1"/>
                  </a:cxn>
                  <a:cxn ang="0">
                    <a:pos x="T2" y="T3"/>
                  </a:cxn>
                  <a:cxn ang="0">
                    <a:pos x="T4" y="T5"/>
                  </a:cxn>
                  <a:cxn ang="0">
                    <a:pos x="T6" y="T7"/>
                  </a:cxn>
                  <a:cxn ang="0">
                    <a:pos x="T8" y="T9"/>
                  </a:cxn>
                </a:cxnLst>
                <a:rect l="0" t="0" r="r" b="b"/>
                <a:pathLst>
                  <a:path w="574" h="290">
                    <a:moveTo>
                      <a:pt x="0" y="290"/>
                    </a:moveTo>
                    <a:lnTo>
                      <a:pt x="574" y="290"/>
                    </a:lnTo>
                    <a:lnTo>
                      <a:pt x="574" y="102"/>
                    </a:lnTo>
                    <a:lnTo>
                      <a:pt x="0" y="0"/>
                    </a:lnTo>
                    <a:lnTo>
                      <a:pt x="0" y="29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66" name="Freeform 191">
                <a:extLst>
                  <a:ext uri="{FF2B5EF4-FFF2-40B4-BE49-F238E27FC236}">
                    <a16:creationId xmlns:a16="http://schemas.microsoft.com/office/drawing/2014/main" id="{6C7CA8C6-316A-4AA8-94D9-49E55D3C37B8}"/>
                  </a:ext>
                  <a:ext uri="{C183D7F6-B498-43B3-948B-1728B52AA6E4}">
                    <adec:decorative xmlns:adec="http://schemas.microsoft.com/office/drawing/2017/decorative" val="1"/>
                  </a:ext>
                </a:extLst>
              </p:cNvPr>
              <p:cNvSpPr>
                <a:spLocks/>
              </p:cNvSpPr>
              <p:nvPr/>
            </p:nvSpPr>
            <p:spPr bwMode="auto">
              <a:xfrm>
                <a:off x="5383213" y="5807075"/>
                <a:ext cx="911225" cy="460375"/>
              </a:xfrm>
              <a:custGeom>
                <a:avLst/>
                <a:gdLst>
                  <a:gd name="T0" fmla="*/ 0 w 574"/>
                  <a:gd name="T1" fmla="*/ 290 h 290"/>
                  <a:gd name="T2" fmla="*/ 574 w 574"/>
                  <a:gd name="T3" fmla="*/ 290 h 290"/>
                  <a:gd name="T4" fmla="*/ 574 w 574"/>
                  <a:gd name="T5" fmla="*/ 102 h 290"/>
                  <a:gd name="T6" fmla="*/ 0 w 574"/>
                  <a:gd name="T7" fmla="*/ 0 h 290"/>
                  <a:gd name="T8" fmla="*/ 0 w 574"/>
                  <a:gd name="T9" fmla="*/ 290 h 290"/>
                </a:gdLst>
                <a:ahLst/>
                <a:cxnLst>
                  <a:cxn ang="0">
                    <a:pos x="T0" y="T1"/>
                  </a:cxn>
                  <a:cxn ang="0">
                    <a:pos x="T2" y="T3"/>
                  </a:cxn>
                  <a:cxn ang="0">
                    <a:pos x="T4" y="T5"/>
                  </a:cxn>
                  <a:cxn ang="0">
                    <a:pos x="T6" y="T7"/>
                  </a:cxn>
                  <a:cxn ang="0">
                    <a:pos x="T8" y="T9"/>
                  </a:cxn>
                </a:cxnLst>
                <a:rect l="0" t="0" r="r" b="b"/>
                <a:pathLst>
                  <a:path w="574" h="290">
                    <a:moveTo>
                      <a:pt x="0" y="290"/>
                    </a:moveTo>
                    <a:lnTo>
                      <a:pt x="574" y="290"/>
                    </a:lnTo>
                    <a:lnTo>
                      <a:pt x="574" y="102"/>
                    </a:lnTo>
                    <a:lnTo>
                      <a:pt x="0" y="0"/>
                    </a:lnTo>
                    <a:lnTo>
                      <a:pt x="0"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0" name="Freeform 197">
                <a:extLst>
                  <a:ext uri="{FF2B5EF4-FFF2-40B4-BE49-F238E27FC236}">
                    <a16:creationId xmlns:a16="http://schemas.microsoft.com/office/drawing/2014/main" id="{55ED808F-81C9-44A1-9B84-5128D5509755}"/>
                  </a:ext>
                  <a:ext uri="{C183D7F6-B498-43B3-948B-1728B52AA6E4}">
                    <adec:decorative xmlns:adec="http://schemas.microsoft.com/office/drawing/2017/decorative" val="1"/>
                  </a:ext>
                </a:extLst>
              </p:cNvPr>
              <p:cNvSpPr>
                <a:spLocks/>
              </p:cNvSpPr>
              <p:nvPr/>
            </p:nvSpPr>
            <p:spPr bwMode="auto">
              <a:xfrm>
                <a:off x="5383213" y="4886325"/>
                <a:ext cx="647700" cy="727075"/>
              </a:xfrm>
              <a:custGeom>
                <a:avLst/>
                <a:gdLst>
                  <a:gd name="T0" fmla="*/ 0 w 408"/>
                  <a:gd name="T1" fmla="*/ 0 h 458"/>
                  <a:gd name="T2" fmla="*/ 0 w 408"/>
                  <a:gd name="T3" fmla="*/ 290 h 458"/>
                  <a:gd name="T4" fmla="*/ 408 w 408"/>
                  <a:gd name="T5" fmla="*/ 458 h 458"/>
                  <a:gd name="T6" fmla="*/ 408 w 408"/>
                  <a:gd name="T7" fmla="*/ 304 h 458"/>
                  <a:gd name="T8" fmla="*/ 326 w 408"/>
                  <a:gd name="T9" fmla="*/ 242 h 458"/>
                  <a:gd name="T10" fmla="*/ 0 w 408"/>
                  <a:gd name="T11" fmla="*/ 0 h 458"/>
                </a:gdLst>
                <a:ahLst/>
                <a:cxnLst>
                  <a:cxn ang="0">
                    <a:pos x="T0" y="T1"/>
                  </a:cxn>
                  <a:cxn ang="0">
                    <a:pos x="T2" y="T3"/>
                  </a:cxn>
                  <a:cxn ang="0">
                    <a:pos x="T4" y="T5"/>
                  </a:cxn>
                  <a:cxn ang="0">
                    <a:pos x="T6" y="T7"/>
                  </a:cxn>
                  <a:cxn ang="0">
                    <a:pos x="T8" y="T9"/>
                  </a:cxn>
                  <a:cxn ang="0">
                    <a:pos x="T10" y="T11"/>
                  </a:cxn>
                </a:cxnLst>
                <a:rect l="0" t="0" r="r" b="b"/>
                <a:pathLst>
                  <a:path w="408" h="458">
                    <a:moveTo>
                      <a:pt x="0" y="0"/>
                    </a:moveTo>
                    <a:lnTo>
                      <a:pt x="0" y="290"/>
                    </a:lnTo>
                    <a:lnTo>
                      <a:pt x="408" y="458"/>
                    </a:lnTo>
                    <a:lnTo>
                      <a:pt x="408" y="304"/>
                    </a:lnTo>
                    <a:lnTo>
                      <a:pt x="326" y="24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1" name="Freeform 199">
                <a:extLst>
                  <a:ext uri="{FF2B5EF4-FFF2-40B4-BE49-F238E27FC236}">
                    <a16:creationId xmlns:a16="http://schemas.microsoft.com/office/drawing/2014/main" id="{8EF740B6-FE04-4264-860F-76403862845E}"/>
                  </a:ext>
                  <a:ext uri="{C183D7F6-B498-43B3-948B-1728B52AA6E4}">
                    <adec:decorative xmlns:adec="http://schemas.microsoft.com/office/drawing/2017/decorative" val="1"/>
                  </a:ext>
                </a:extLst>
              </p:cNvPr>
              <p:cNvSpPr>
                <a:spLocks/>
              </p:cNvSpPr>
              <p:nvPr/>
            </p:nvSpPr>
            <p:spPr bwMode="auto">
              <a:xfrm>
                <a:off x="5383213" y="5346700"/>
                <a:ext cx="781050" cy="596900"/>
              </a:xfrm>
              <a:custGeom>
                <a:avLst/>
                <a:gdLst>
                  <a:gd name="T0" fmla="*/ 0 w 492"/>
                  <a:gd name="T1" fmla="*/ 0 h 376"/>
                  <a:gd name="T2" fmla="*/ 0 w 492"/>
                  <a:gd name="T3" fmla="*/ 290 h 376"/>
                  <a:gd name="T4" fmla="*/ 492 w 492"/>
                  <a:gd name="T5" fmla="*/ 376 h 376"/>
                  <a:gd name="T6" fmla="*/ 492 w 492"/>
                  <a:gd name="T7" fmla="*/ 202 h 376"/>
                  <a:gd name="T8" fmla="*/ 408 w 492"/>
                  <a:gd name="T9" fmla="*/ 168 h 376"/>
                  <a:gd name="T10" fmla="*/ 0 w 492"/>
                  <a:gd name="T11" fmla="*/ 0 h 376"/>
                </a:gdLst>
                <a:ahLst/>
                <a:cxnLst>
                  <a:cxn ang="0">
                    <a:pos x="T0" y="T1"/>
                  </a:cxn>
                  <a:cxn ang="0">
                    <a:pos x="T2" y="T3"/>
                  </a:cxn>
                  <a:cxn ang="0">
                    <a:pos x="T4" y="T5"/>
                  </a:cxn>
                  <a:cxn ang="0">
                    <a:pos x="T6" y="T7"/>
                  </a:cxn>
                  <a:cxn ang="0">
                    <a:pos x="T8" y="T9"/>
                  </a:cxn>
                  <a:cxn ang="0">
                    <a:pos x="T10" y="T11"/>
                  </a:cxn>
                </a:cxnLst>
                <a:rect l="0" t="0" r="r" b="b"/>
                <a:pathLst>
                  <a:path w="492" h="376">
                    <a:moveTo>
                      <a:pt x="0" y="0"/>
                    </a:moveTo>
                    <a:lnTo>
                      <a:pt x="0" y="290"/>
                    </a:lnTo>
                    <a:lnTo>
                      <a:pt x="492" y="376"/>
                    </a:lnTo>
                    <a:lnTo>
                      <a:pt x="492" y="202"/>
                    </a:lnTo>
                    <a:lnTo>
                      <a:pt x="408" y="16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2" name="Freeform 201">
                <a:extLst>
                  <a:ext uri="{FF2B5EF4-FFF2-40B4-BE49-F238E27FC236}">
                    <a16:creationId xmlns:a16="http://schemas.microsoft.com/office/drawing/2014/main" id="{59F7BFB1-BAB9-4069-BAC9-09B0C98FA519}"/>
                  </a:ext>
                  <a:ext uri="{C183D7F6-B498-43B3-948B-1728B52AA6E4}">
                    <adec:decorative xmlns:adec="http://schemas.microsoft.com/office/drawing/2017/decorative" val="1"/>
                  </a:ext>
                </a:extLst>
              </p:cNvPr>
              <p:cNvSpPr>
                <a:spLocks/>
              </p:cNvSpPr>
              <p:nvPr/>
            </p:nvSpPr>
            <p:spPr bwMode="auto">
              <a:xfrm>
                <a:off x="5383213" y="5807075"/>
                <a:ext cx="911225" cy="460375"/>
              </a:xfrm>
              <a:custGeom>
                <a:avLst/>
                <a:gdLst>
                  <a:gd name="T0" fmla="*/ 0 w 574"/>
                  <a:gd name="T1" fmla="*/ 0 h 290"/>
                  <a:gd name="T2" fmla="*/ 0 w 574"/>
                  <a:gd name="T3" fmla="*/ 290 h 290"/>
                  <a:gd name="T4" fmla="*/ 574 w 574"/>
                  <a:gd name="T5" fmla="*/ 290 h 290"/>
                  <a:gd name="T6" fmla="*/ 574 w 574"/>
                  <a:gd name="T7" fmla="*/ 102 h 290"/>
                  <a:gd name="T8" fmla="*/ 492 w 574"/>
                  <a:gd name="T9" fmla="*/ 86 h 290"/>
                  <a:gd name="T10" fmla="*/ 492 w 574"/>
                  <a:gd name="T11" fmla="*/ 86 h 290"/>
                  <a:gd name="T12" fmla="*/ 0 w 574"/>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574" h="290">
                    <a:moveTo>
                      <a:pt x="0" y="0"/>
                    </a:moveTo>
                    <a:lnTo>
                      <a:pt x="0" y="290"/>
                    </a:lnTo>
                    <a:lnTo>
                      <a:pt x="574" y="290"/>
                    </a:lnTo>
                    <a:lnTo>
                      <a:pt x="574" y="102"/>
                    </a:lnTo>
                    <a:lnTo>
                      <a:pt x="492" y="86"/>
                    </a:lnTo>
                    <a:lnTo>
                      <a:pt x="492" y="8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4" name="Freeform 196">
                <a:extLst>
                  <a:ext uri="{FF2B5EF4-FFF2-40B4-BE49-F238E27FC236}">
                    <a16:creationId xmlns:a16="http://schemas.microsoft.com/office/drawing/2014/main" id="{80162C6F-E99B-4115-A5FA-9C20AF6A18A4}"/>
                  </a:ext>
                  <a:ext uri="{C183D7F6-B498-43B3-948B-1728B52AA6E4}">
                    <adec:decorative xmlns:adec="http://schemas.microsoft.com/office/drawing/2017/decorative" val="1"/>
                  </a:ext>
                </a:extLst>
              </p:cNvPr>
              <p:cNvSpPr>
                <a:spLocks/>
              </p:cNvSpPr>
              <p:nvPr/>
            </p:nvSpPr>
            <p:spPr bwMode="auto">
              <a:xfrm>
                <a:off x="5380552" y="4886484"/>
                <a:ext cx="647700" cy="727075"/>
              </a:xfrm>
              <a:custGeom>
                <a:avLst/>
                <a:gdLst>
                  <a:gd name="T0" fmla="*/ 0 w 408"/>
                  <a:gd name="T1" fmla="*/ 0 h 458"/>
                  <a:gd name="T2" fmla="*/ 0 w 408"/>
                  <a:gd name="T3" fmla="*/ 290 h 458"/>
                  <a:gd name="T4" fmla="*/ 408 w 408"/>
                  <a:gd name="T5" fmla="*/ 458 h 458"/>
                  <a:gd name="T6" fmla="*/ 408 w 408"/>
                  <a:gd name="T7" fmla="*/ 304 h 458"/>
                  <a:gd name="T8" fmla="*/ 326 w 408"/>
                  <a:gd name="T9" fmla="*/ 242 h 458"/>
                  <a:gd name="T10" fmla="*/ 0 w 408"/>
                  <a:gd name="T11" fmla="*/ 0 h 458"/>
                </a:gdLst>
                <a:ahLst/>
                <a:cxnLst>
                  <a:cxn ang="0">
                    <a:pos x="T0" y="T1"/>
                  </a:cxn>
                  <a:cxn ang="0">
                    <a:pos x="T2" y="T3"/>
                  </a:cxn>
                  <a:cxn ang="0">
                    <a:pos x="T4" y="T5"/>
                  </a:cxn>
                  <a:cxn ang="0">
                    <a:pos x="T6" y="T7"/>
                  </a:cxn>
                  <a:cxn ang="0">
                    <a:pos x="T8" y="T9"/>
                  </a:cxn>
                  <a:cxn ang="0">
                    <a:pos x="T10" y="T11"/>
                  </a:cxn>
                </a:cxnLst>
                <a:rect l="0" t="0" r="r" b="b"/>
                <a:pathLst>
                  <a:path w="408" h="458">
                    <a:moveTo>
                      <a:pt x="0" y="0"/>
                    </a:moveTo>
                    <a:lnTo>
                      <a:pt x="0" y="290"/>
                    </a:lnTo>
                    <a:lnTo>
                      <a:pt x="408" y="458"/>
                    </a:lnTo>
                    <a:lnTo>
                      <a:pt x="408" y="304"/>
                    </a:lnTo>
                    <a:lnTo>
                      <a:pt x="326" y="242"/>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5" name="Freeform 198">
                <a:extLst>
                  <a:ext uri="{FF2B5EF4-FFF2-40B4-BE49-F238E27FC236}">
                    <a16:creationId xmlns:a16="http://schemas.microsoft.com/office/drawing/2014/main" id="{8D3D6256-30C7-46B7-A863-37E33DCB98CC}"/>
                  </a:ext>
                  <a:ext uri="{C183D7F6-B498-43B3-948B-1728B52AA6E4}">
                    <adec:decorative xmlns:adec="http://schemas.microsoft.com/office/drawing/2017/decorative" val="1"/>
                  </a:ext>
                </a:extLst>
              </p:cNvPr>
              <p:cNvSpPr>
                <a:spLocks/>
              </p:cNvSpPr>
              <p:nvPr/>
            </p:nvSpPr>
            <p:spPr bwMode="auto">
              <a:xfrm>
                <a:off x="5380552" y="5346859"/>
                <a:ext cx="781050" cy="596900"/>
              </a:xfrm>
              <a:custGeom>
                <a:avLst/>
                <a:gdLst>
                  <a:gd name="T0" fmla="*/ 0 w 492"/>
                  <a:gd name="T1" fmla="*/ 0 h 376"/>
                  <a:gd name="T2" fmla="*/ 0 w 492"/>
                  <a:gd name="T3" fmla="*/ 290 h 376"/>
                  <a:gd name="T4" fmla="*/ 492 w 492"/>
                  <a:gd name="T5" fmla="*/ 376 h 376"/>
                  <a:gd name="T6" fmla="*/ 492 w 492"/>
                  <a:gd name="T7" fmla="*/ 202 h 376"/>
                  <a:gd name="T8" fmla="*/ 408 w 492"/>
                  <a:gd name="T9" fmla="*/ 168 h 376"/>
                  <a:gd name="T10" fmla="*/ 0 w 492"/>
                  <a:gd name="T11" fmla="*/ 0 h 376"/>
                </a:gdLst>
                <a:ahLst/>
                <a:cxnLst>
                  <a:cxn ang="0">
                    <a:pos x="T0" y="T1"/>
                  </a:cxn>
                  <a:cxn ang="0">
                    <a:pos x="T2" y="T3"/>
                  </a:cxn>
                  <a:cxn ang="0">
                    <a:pos x="T4" y="T5"/>
                  </a:cxn>
                  <a:cxn ang="0">
                    <a:pos x="T6" y="T7"/>
                  </a:cxn>
                  <a:cxn ang="0">
                    <a:pos x="T8" y="T9"/>
                  </a:cxn>
                  <a:cxn ang="0">
                    <a:pos x="T10" y="T11"/>
                  </a:cxn>
                </a:cxnLst>
                <a:rect l="0" t="0" r="r" b="b"/>
                <a:pathLst>
                  <a:path w="492" h="376">
                    <a:moveTo>
                      <a:pt x="0" y="0"/>
                    </a:moveTo>
                    <a:lnTo>
                      <a:pt x="0" y="290"/>
                    </a:lnTo>
                    <a:lnTo>
                      <a:pt x="492" y="376"/>
                    </a:lnTo>
                    <a:lnTo>
                      <a:pt x="492" y="202"/>
                    </a:lnTo>
                    <a:lnTo>
                      <a:pt x="408" y="168"/>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46" name="Freeform 200">
                <a:extLst>
                  <a:ext uri="{FF2B5EF4-FFF2-40B4-BE49-F238E27FC236}">
                    <a16:creationId xmlns:a16="http://schemas.microsoft.com/office/drawing/2014/main" id="{FE96244B-30B1-462C-A1D8-37F97B24BDD4}"/>
                  </a:ext>
                  <a:ext uri="{C183D7F6-B498-43B3-948B-1728B52AA6E4}">
                    <adec:decorative xmlns:adec="http://schemas.microsoft.com/office/drawing/2017/decorative" val="1"/>
                  </a:ext>
                </a:extLst>
              </p:cNvPr>
              <p:cNvSpPr>
                <a:spLocks/>
              </p:cNvSpPr>
              <p:nvPr/>
            </p:nvSpPr>
            <p:spPr bwMode="auto">
              <a:xfrm>
                <a:off x="5380552" y="5807234"/>
                <a:ext cx="911225" cy="460375"/>
              </a:xfrm>
              <a:custGeom>
                <a:avLst/>
                <a:gdLst>
                  <a:gd name="T0" fmla="*/ 0 w 574"/>
                  <a:gd name="T1" fmla="*/ 0 h 290"/>
                  <a:gd name="T2" fmla="*/ 0 w 574"/>
                  <a:gd name="T3" fmla="*/ 290 h 290"/>
                  <a:gd name="T4" fmla="*/ 574 w 574"/>
                  <a:gd name="T5" fmla="*/ 290 h 290"/>
                  <a:gd name="T6" fmla="*/ 574 w 574"/>
                  <a:gd name="T7" fmla="*/ 102 h 290"/>
                  <a:gd name="T8" fmla="*/ 492 w 574"/>
                  <a:gd name="T9" fmla="*/ 86 h 290"/>
                  <a:gd name="T10" fmla="*/ 492 w 574"/>
                  <a:gd name="T11" fmla="*/ 86 h 290"/>
                  <a:gd name="T12" fmla="*/ 0 w 574"/>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574" h="290">
                    <a:moveTo>
                      <a:pt x="0" y="0"/>
                    </a:moveTo>
                    <a:lnTo>
                      <a:pt x="0" y="290"/>
                    </a:lnTo>
                    <a:lnTo>
                      <a:pt x="574" y="290"/>
                    </a:lnTo>
                    <a:lnTo>
                      <a:pt x="574" y="102"/>
                    </a:lnTo>
                    <a:lnTo>
                      <a:pt x="492" y="86"/>
                    </a:lnTo>
                    <a:lnTo>
                      <a:pt x="492" y="86"/>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grpSp>
        <p:nvGrpSpPr>
          <p:cNvPr id="251" name="Group 250" descr="progression arrows pointing right">
            <a:extLst>
              <a:ext uri="{FF2B5EF4-FFF2-40B4-BE49-F238E27FC236}">
                <a16:creationId xmlns:a16="http://schemas.microsoft.com/office/drawing/2014/main" id="{8830C725-54FF-46B5-A74B-7CFAC4299E18}"/>
              </a:ext>
            </a:extLst>
          </p:cNvPr>
          <p:cNvGrpSpPr/>
          <p:nvPr/>
        </p:nvGrpSpPr>
        <p:grpSpPr>
          <a:xfrm>
            <a:off x="3900091" y="4988718"/>
            <a:ext cx="2286000" cy="1445420"/>
            <a:chOff x="503238" y="6651624"/>
            <a:chExt cx="3048000" cy="1927226"/>
          </a:xfrm>
        </p:grpSpPr>
        <p:sp>
          <p:nvSpPr>
            <p:cNvPr id="175" name="Rectangle 211">
              <a:extLst>
                <a:ext uri="{FF2B5EF4-FFF2-40B4-BE49-F238E27FC236}">
                  <a16:creationId xmlns:a16="http://schemas.microsoft.com/office/drawing/2014/main" id="{A937E230-181F-4FB0-8238-F67CCACE2DDE}"/>
                </a:ext>
                <a:ext uri="{C183D7F6-B498-43B3-948B-1728B52AA6E4}">
                  <adec:decorative xmlns:adec="http://schemas.microsoft.com/office/drawing/2017/decorative" val="1"/>
                </a:ext>
              </a:extLst>
            </p:cNvPr>
            <p:cNvSpPr>
              <a:spLocks noChangeArrowheads="1"/>
            </p:cNvSpPr>
            <p:nvPr/>
          </p:nvSpPr>
          <p:spPr bwMode="auto">
            <a:xfrm>
              <a:off x="503238" y="6651625"/>
              <a:ext cx="1444625" cy="43815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6" name="Rectangle 212">
              <a:extLst>
                <a:ext uri="{FF2B5EF4-FFF2-40B4-BE49-F238E27FC236}">
                  <a16:creationId xmlns:a16="http://schemas.microsoft.com/office/drawing/2014/main" id="{0533D191-F83E-4AD7-9970-0D1D91C024FD}"/>
                </a:ext>
                <a:ext uri="{C183D7F6-B498-43B3-948B-1728B52AA6E4}">
                  <adec:decorative xmlns:adec="http://schemas.microsoft.com/office/drawing/2017/decorative" val="1"/>
                </a:ext>
              </a:extLst>
            </p:cNvPr>
            <p:cNvSpPr>
              <a:spLocks noChangeArrowheads="1"/>
            </p:cNvSpPr>
            <p:nvPr/>
          </p:nvSpPr>
          <p:spPr bwMode="auto">
            <a:xfrm>
              <a:off x="503238" y="6651625"/>
              <a:ext cx="14446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7" name="Rectangle 213">
              <a:extLst>
                <a:ext uri="{FF2B5EF4-FFF2-40B4-BE49-F238E27FC236}">
                  <a16:creationId xmlns:a16="http://schemas.microsoft.com/office/drawing/2014/main" id="{5452590C-F954-416C-B38E-D7B18884DA0B}"/>
                </a:ext>
                <a:ext uri="{C183D7F6-B498-43B3-948B-1728B52AA6E4}">
                  <adec:decorative xmlns:adec="http://schemas.microsoft.com/office/drawing/2017/decorative" val="1"/>
                </a:ext>
              </a:extLst>
            </p:cNvPr>
            <p:cNvSpPr>
              <a:spLocks noChangeArrowheads="1"/>
            </p:cNvSpPr>
            <p:nvPr/>
          </p:nvSpPr>
          <p:spPr bwMode="auto">
            <a:xfrm>
              <a:off x="503238" y="7146925"/>
              <a:ext cx="1444625" cy="438150"/>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8" name="Rectangle 214">
              <a:extLst>
                <a:ext uri="{FF2B5EF4-FFF2-40B4-BE49-F238E27FC236}">
                  <a16:creationId xmlns:a16="http://schemas.microsoft.com/office/drawing/2014/main" id="{432DB7C5-29D1-4F2B-AA79-1F4B42C3DF7C}"/>
                </a:ext>
                <a:ext uri="{C183D7F6-B498-43B3-948B-1728B52AA6E4}">
                  <adec:decorative xmlns:adec="http://schemas.microsoft.com/office/drawing/2017/decorative" val="1"/>
                </a:ext>
              </a:extLst>
            </p:cNvPr>
            <p:cNvSpPr>
              <a:spLocks noChangeArrowheads="1"/>
            </p:cNvSpPr>
            <p:nvPr/>
          </p:nvSpPr>
          <p:spPr bwMode="auto">
            <a:xfrm>
              <a:off x="503238" y="7146925"/>
              <a:ext cx="14446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79" name="Rectangle 215">
              <a:extLst>
                <a:ext uri="{FF2B5EF4-FFF2-40B4-BE49-F238E27FC236}">
                  <a16:creationId xmlns:a16="http://schemas.microsoft.com/office/drawing/2014/main" id="{20D2928D-50D2-400F-9513-1B278EF3EB85}"/>
                </a:ext>
                <a:ext uri="{C183D7F6-B498-43B3-948B-1728B52AA6E4}">
                  <adec:decorative xmlns:adec="http://schemas.microsoft.com/office/drawing/2017/decorative" val="1"/>
                </a:ext>
              </a:extLst>
            </p:cNvPr>
            <p:cNvSpPr>
              <a:spLocks noChangeArrowheads="1"/>
            </p:cNvSpPr>
            <p:nvPr/>
          </p:nvSpPr>
          <p:spPr bwMode="auto">
            <a:xfrm>
              <a:off x="503238" y="7645400"/>
              <a:ext cx="1444625" cy="438150"/>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0" name="Rectangle 216">
              <a:extLst>
                <a:ext uri="{FF2B5EF4-FFF2-40B4-BE49-F238E27FC236}">
                  <a16:creationId xmlns:a16="http://schemas.microsoft.com/office/drawing/2014/main" id="{ED22014E-736F-44F3-B709-1700EF278FA6}"/>
                </a:ext>
                <a:ext uri="{C183D7F6-B498-43B3-948B-1728B52AA6E4}">
                  <adec:decorative xmlns:adec="http://schemas.microsoft.com/office/drawing/2017/decorative" val="1"/>
                </a:ext>
              </a:extLst>
            </p:cNvPr>
            <p:cNvSpPr>
              <a:spLocks noChangeArrowheads="1"/>
            </p:cNvSpPr>
            <p:nvPr/>
          </p:nvSpPr>
          <p:spPr bwMode="auto">
            <a:xfrm>
              <a:off x="503238" y="7645400"/>
              <a:ext cx="14446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1" name="Rectangle 217">
              <a:extLst>
                <a:ext uri="{FF2B5EF4-FFF2-40B4-BE49-F238E27FC236}">
                  <a16:creationId xmlns:a16="http://schemas.microsoft.com/office/drawing/2014/main" id="{D41D0A1B-B730-4233-8BA4-18E8AB5156D6}"/>
                </a:ext>
                <a:ext uri="{C183D7F6-B498-43B3-948B-1728B52AA6E4}">
                  <adec:decorative xmlns:adec="http://schemas.microsoft.com/office/drawing/2017/decorative" val="1"/>
                </a:ext>
              </a:extLst>
            </p:cNvPr>
            <p:cNvSpPr>
              <a:spLocks noChangeArrowheads="1"/>
            </p:cNvSpPr>
            <p:nvPr/>
          </p:nvSpPr>
          <p:spPr bwMode="auto">
            <a:xfrm>
              <a:off x="503238" y="8140700"/>
              <a:ext cx="1444625" cy="43815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2" name="Rectangle 218">
              <a:extLst>
                <a:ext uri="{FF2B5EF4-FFF2-40B4-BE49-F238E27FC236}">
                  <a16:creationId xmlns:a16="http://schemas.microsoft.com/office/drawing/2014/main" id="{52EDA220-B294-4737-8892-2DC55509A1C3}"/>
                </a:ext>
                <a:ext uri="{C183D7F6-B498-43B3-948B-1728B52AA6E4}">
                  <adec:decorative xmlns:adec="http://schemas.microsoft.com/office/drawing/2017/decorative" val="1"/>
                </a:ext>
              </a:extLst>
            </p:cNvPr>
            <p:cNvSpPr>
              <a:spLocks noChangeArrowheads="1"/>
            </p:cNvSpPr>
            <p:nvPr/>
          </p:nvSpPr>
          <p:spPr bwMode="auto">
            <a:xfrm>
              <a:off x="503238" y="8140700"/>
              <a:ext cx="14446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5" name="Freeform 235">
              <a:extLst>
                <a:ext uri="{FF2B5EF4-FFF2-40B4-BE49-F238E27FC236}">
                  <a16:creationId xmlns:a16="http://schemas.microsoft.com/office/drawing/2014/main" id="{2C62B015-7E86-484C-A69E-0E75EFEEF3CF}"/>
                </a:ext>
                <a:ext uri="{C183D7F6-B498-43B3-948B-1728B52AA6E4}">
                  <adec:decorative xmlns:adec="http://schemas.microsoft.com/office/drawing/2017/decorative" val="1"/>
                </a:ext>
              </a:extLst>
            </p:cNvPr>
            <p:cNvSpPr>
              <a:spLocks/>
            </p:cNvSpPr>
            <p:nvPr/>
          </p:nvSpPr>
          <p:spPr bwMode="auto">
            <a:xfrm>
              <a:off x="1947863" y="6651625"/>
              <a:ext cx="635000" cy="784225"/>
            </a:xfrm>
            <a:custGeom>
              <a:avLst/>
              <a:gdLst>
                <a:gd name="T0" fmla="*/ 0 w 400"/>
                <a:gd name="T1" fmla="*/ 276 h 494"/>
                <a:gd name="T2" fmla="*/ 400 w 400"/>
                <a:gd name="T3" fmla="*/ 494 h 494"/>
                <a:gd name="T4" fmla="*/ 400 w 400"/>
                <a:gd name="T5" fmla="*/ 410 h 494"/>
                <a:gd name="T6" fmla="*/ 0 w 400"/>
                <a:gd name="T7" fmla="*/ 0 h 494"/>
                <a:gd name="T8" fmla="*/ 0 w 400"/>
                <a:gd name="T9" fmla="*/ 276 h 494"/>
              </a:gdLst>
              <a:ahLst/>
              <a:cxnLst>
                <a:cxn ang="0">
                  <a:pos x="T0" y="T1"/>
                </a:cxn>
                <a:cxn ang="0">
                  <a:pos x="T2" y="T3"/>
                </a:cxn>
                <a:cxn ang="0">
                  <a:pos x="T4" y="T5"/>
                </a:cxn>
                <a:cxn ang="0">
                  <a:pos x="T6" y="T7"/>
                </a:cxn>
                <a:cxn ang="0">
                  <a:pos x="T8" y="T9"/>
                </a:cxn>
              </a:cxnLst>
              <a:rect l="0" t="0" r="r" b="b"/>
              <a:pathLst>
                <a:path w="400" h="494">
                  <a:moveTo>
                    <a:pt x="0" y="276"/>
                  </a:moveTo>
                  <a:lnTo>
                    <a:pt x="400" y="494"/>
                  </a:lnTo>
                  <a:lnTo>
                    <a:pt x="400" y="410"/>
                  </a:lnTo>
                  <a:lnTo>
                    <a:pt x="0" y="0"/>
                  </a:lnTo>
                  <a:lnTo>
                    <a:pt x="0" y="27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6" name="Freeform 236">
              <a:extLst>
                <a:ext uri="{FF2B5EF4-FFF2-40B4-BE49-F238E27FC236}">
                  <a16:creationId xmlns:a16="http://schemas.microsoft.com/office/drawing/2014/main" id="{05BB6B84-FB46-410C-84AD-9C6CB7698EF8}"/>
                </a:ext>
                <a:ext uri="{C183D7F6-B498-43B3-948B-1728B52AA6E4}">
                  <adec:decorative xmlns:adec="http://schemas.microsoft.com/office/drawing/2017/decorative" val="1"/>
                </a:ext>
              </a:extLst>
            </p:cNvPr>
            <p:cNvSpPr>
              <a:spLocks/>
            </p:cNvSpPr>
            <p:nvPr/>
          </p:nvSpPr>
          <p:spPr bwMode="auto">
            <a:xfrm>
              <a:off x="1947863" y="6651625"/>
              <a:ext cx="635000" cy="784225"/>
            </a:xfrm>
            <a:custGeom>
              <a:avLst/>
              <a:gdLst>
                <a:gd name="T0" fmla="*/ 0 w 400"/>
                <a:gd name="T1" fmla="*/ 276 h 494"/>
                <a:gd name="T2" fmla="*/ 400 w 400"/>
                <a:gd name="T3" fmla="*/ 494 h 494"/>
                <a:gd name="T4" fmla="*/ 400 w 400"/>
                <a:gd name="T5" fmla="*/ 410 h 494"/>
                <a:gd name="T6" fmla="*/ 0 w 400"/>
                <a:gd name="T7" fmla="*/ 0 h 494"/>
                <a:gd name="T8" fmla="*/ 0 w 400"/>
                <a:gd name="T9" fmla="*/ 276 h 494"/>
              </a:gdLst>
              <a:ahLst/>
              <a:cxnLst>
                <a:cxn ang="0">
                  <a:pos x="T0" y="T1"/>
                </a:cxn>
                <a:cxn ang="0">
                  <a:pos x="T2" y="T3"/>
                </a:cxn>
                <a:cxn ang="0">
                  <a:pos x="T4" y="T5"/>
                </a:cxn>
                <a:cxn ang="0">
                  <a:pos x="T6" y="T7"/>
                </a:cxn>
                <a:cxn ang="0">
                  <a:pos x="T8" y="T9"/>
                </a:cxn>
              </a:cxnLst>
              <a:rect l="0" t="0" r="r" b="b"/>
              <a:pathLst>
                <a:path w="400" h="494">
                  <a:moveTo>
                    <a:pt x="0" y="276"/>
                  </a:moveTo>
                  <a:lnTo>
                    <a:pt x="400" y="494"/>
                  </a:lnTo>
                  <a:lnTo>
                    <a:pt x="400" y="410"/>
                  </a:lnTo>
                  <a:lnTo>
                    <a:pt x="0" y="0"/>
                  </a:lnTo>
                  <a:lnTo>
                    <a:pt x="0"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7" name="Freeform 237">
              <a:extLst>
                <a:ext uri="{FF2B5EF4-FFF2-40B4-BE49-F238E27FC236}">
                  <a16:creationId xmlns:a16="http://schemas.microsoft.com/office/drawing/2014/main" id="{E3971AB7-E2A9-4E31-8AA1-2F0AAC08BF5D}"/>
                </a:ext>
                <a:ext uri="{C183D7F6-B498-43B3-948B-1728B52AA6E4}">
                  <adec:decorative xmlns:adec="http://schemas.microsoft.com/office/drawing/2017/decorative" val="1"/>
                </a:ext>
              </a:extLst>
            </p:cNvPr>
            <p:cNvSpPr>
              <a:spLocks/>
            </p:cNvSpPr>
            <p:nvPr/>
          </p:nvSpPr>
          <p:spPr bwMode="auto">
            <a:xfrm>
              <a:off x="1947863" y="7146925"/>
              <a:ext cx="635000" cy="454025"/>
            </a:xfrm>
            <a:custGeom>
              <a:avLst/>
              <a:gdLst>
                <a:gd name="T0" fmla="*/ 0 w 400"/>
                <a:gd name="T1" fmla="*/ 276 h 286"/>
                <a:gd name="T2" fmla="*/ 400 w 400"/>
                <a:gd name="T3" fmla="*/ 286 h 286"/>
                <a:gd name="T4" fmla="*/ 400 w 400"/>
                <a:gd name="T5" fmla="*/ 200 h 286"/>
                <a:gd name="T6" fmla="*/ 0 w 400"/>
                <a:gd name="T7" fmla="*/ 0 h 286"/>
                <a:gd name="T8" fmla="*/ 0 w 400"/>
                <a:gd name="T9" fmla="*/ 276 h 286"/>
              </a:gdLst>
              <a:ahLst/>
              <a:cxnLst>
                <a:cxn ang="0">
                  <a:pos x="T0" y="T1"/>
                </a:cxn>
                <a:cxn ang="0">
                  <a:pos x="T2" y="T3"/>
                </a:cxn>
                <a:cxn ang="0">
                  <a:pos x="T4" y="T5"/>
                </a:cxn>
                <a:cxn ang="0">
                  <a:pos x="T6" y="T7"/>
                </a:cxn>
                <a:cxn ang="0">
                  <a:pos x="T8" y="T9"/>
                </a:cxn>
              </a:cxnLst>
              <a:rect l="0" t="0" r="r" b="b"/>
              <a:pathLst>
                <a:path w="400" h="286">
                  <a:moveTo>
                    <a:pt x="0" y="276"/>
                  </a:moveTo>
                  <a:lnTo>
                    <a:pt x="400" y="286"/>
                  </a:lnTo>
                  <a:lnTo>
                    <a:pt x="400" y="200"/>
                  </a:lnTo>
                  <a:lnTo>
                    <a:pt x="0" y="0"/>
                  </a:lnTo>
                  <a:lnTo>
                    <a:pt x="0" y="276"/>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8" name="Freeform 238">
              <a:extLst>
                <a:ext uri="{FF2B5EF4-FFF2-40B4-BE49-F238E27FC236}">
                  <a16:creationId xmlns:a16="http://schemas.microsoft.com/office/drawing/2014/main" id="{88D05FCD-499A-40B5-8BCA-338323176988}"/>
                </a:ext>
                <a:ext uri="{C183D7F6-B498-43B3-948B-1728B52AA6E4}">
                  <adec:decorative xmlns:adec="http://schemas.microsoft.com/office/drawing/2017/decorative" val="1"/>
                </a:ext>
              </a:extLst>
            </p:cNvPr>
            <p:cNvSpPr>
              <a:spLocks/>
            </p:cNvSpPr>
            <p:nvPr/>
          </p:nvSpPr>
          <p:spPr bwMode="auto">
            <a:xfrm>
              <a:off x="1947863" y="7146925"/>
              <a:ext cx="635000" cy="454025"/>
            </a:xfrm>
            <a:custGeom>
              <a:avLst/>
              <a:gdLst>
                <a:gd name="T0" fmla="*/ 0 w 400"/>
                <a:gd name="T1" fmla="*/ 276 h 286"/>
                <a:gd name="T2" fmla="*/ 400 w 400"/>
                <a:gd name="T3" fmla="*/ 286 h 286"/>
                <a:gd name="T4" fmla="*/ 400 w 400"/>
                <a:gd name="T5" fmla="*/ 200 h 286"/>
                <a:gd name="T6" fmla="*/ 0 w 400"/>
                <a:gd name="T7" fmla="*/ 0 h 286"/>
                <a:gd name="T8" fmla="*/ 0 w 400"/>
                <a:gd name="T9" fmla="*/ 276 h 286"/>
              </a:gdLst>
              <a:ahLst/>
              <a:cxnLst>
                <a:cxn ang="0">
                  <a:pos x="T0" y="T1"/>
                </a:cxn>
                <a:cxn ang="0">
                  <a:pos x="T2" y="T3"/>
                </a:cxn>
                <a:cxn ang="0">
                  <a:pos x="T4" y="T5"/>
                </a:cxn>
                <a:cxn ang="0">
                  <a:pos x="T6" y="T7"/>
                </a:cxn>
                <a:cxn ang="0">
                  <a:pos x="T8" y="T9"/>
                </a:cxn>
              </a:cxnLst>
              <a:rect l="0" t="0" r="r" b="b"/>
              <a:pathLst>
                <a:path w="400" h="286">
                  <a:moveTo>
                    <a:pt x="0" y="276"/>
                  </a:moveTo>
                  <a:lnTo>
                    <a:pt x="400" y="286"/>
                  </a:lnTo>
                  <a:lnTo>
                    <a:pt x="400" y="200"/>
                  </a:lnTo>
                  <a:lnTo>
                    <a:pt x="0" y="0"/>
                  </a:lnTo>
                  <a:lnTo>
                    <a:pt x="0"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9" name="Freeform 239">
              <a:extLst>
                <a:ext uri="{FF2B5EF4-FFF2-40B4-BE49-F238E27FC236}">
                  <a16:creationId xmlns:a16="http://schemas.microsoft.com/office/drawing/2014/main" id="{BB232304-005E-43CC-ABF1-36E57B176A11}"/>
                </a:ext>
                <a:ext uri="{C183D7F6-B498-43B3-948B-1728B52AA6E4}">
                  <adec:decorative xmlns:adec="http://schemas.microsoft.com/office/drawing/2017/decorative" val="1"/>
                </a:ext>
              </a:extLst>
            </p:cNvPr>
            <p:cNvSpPr>
              <a:spLocks/>
            </p:cNvSpPr>
            <p:nvPr/>
          </p:nvSpPr>
          <p:spPr bwMode="auto">
            <a:xfrm>
              <a:off x="1947863" y="7629525"/>
              <a:ext cx="635000" cy="454025"/>
            </a:xfrm>
            <a:custGeom>
              <a:avLst/>
              <a:gdLst>
                <a:gd name="T0" fmla="*/ 0 w 400"/>
                <a:gd name="T1" fmla="*/ 286 h 286"/>
                <a:gd name="T2" fmla="*/ 400 w 400"/>
                <a:gd name="T3" fmla="*/ 86 h 286"/>
                <a:gd name="T4" fmla="*/ 400 w 400"/>
                <a:gd name="T5" fmla="*/ 0 h 286"/>
                <a:gd name="T6" fmla="*/ 0 w 400"/>
                <a:gd name="T7" fmla="*/ 10 h 286"/>
                <a:gd name="T8" fmla="*/ 0 w 400"/>
                <a:gd name="T9" fmla="*/ 286 h 286"/>
              </a:gdLst>
              <a:ahLst/>
              <a:cxnLst>
                <a:cxn ang="0">
                  <a:pos x="T0" y="T1"/>
                </a:cxn>
                <a:cxn ang="0">
                  <a:pos x="T2" y="T3"/>
                </a:cxn>
                <a:cxn ang="0">
                  <a:pos x="T4" y="T5"/>
                </a:cxn>
                <a:cxn ang="0">
                  <a:pos x="T6" y="T7"/>
                </a:cxn>
                <a:cxn ang="0">
                  <a:pos x="T8" y="T9"/>
                </a:cxn>
              </a:cxnLst>
              <a:rect l="0" t="0" r="r" b="b"/>
              <a:pathLst>
                <a:path w="400" h="286">
                  <a:moveTo>
                    <a:pt x="0" y="286"/>
                  </a:moveTo>
                  <a:lnTo>
                    <a:pt x="400" y="86"/>
                  </a:lnTo>
                  <a:lnTo>
                    <a:pt x="400" y="0"/>
                  </a:lnTo>
                  <a:lnTo>
                    <a:pt x="0" y="10"/>
                  </a:lnTo>
                  <a:lnTo>
                    <a:pt x="0" y="286"/>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0" name="Freeform 240">
              <a:extLst>
                <a:ext uri="{FF2B5EF4-FFF2-40B4-BE49-F238E27FC236}">
                  <a16:creationId xmlns:a16="http://schemas.microsoft.com/office/drawing/2014/main" id="{C10EA3C2-8648-4848-B2E5-36D27E49C4BE}"/>
                </a:ext>
                <a:ext uri="{C183D7F6-B498-43B3-948B-1728B52AA6E4}">
                  <adec:decorative xmlns:adec="http://schemas.microsoft.com/office/drawing/2017/decorative" val="1"/>
                </a:ext>
              </a:extLst>
            </p:cNvPr>
            <p:cNvSpPr>
              <a:spLocks/>
            </p:cNvSpPr>
            <p:nvPr/>
          </p:nvSpPr>
          <p:spPr bwMode="auto">
            <a:xfrm>
              <a:off x="1947863" y="7629525"/>
              <a:ext cx="635000" cy="454025"/>
            </a:xfrm>
            <a:custGeom>
              <a:avLst/>
              <a:gdLst>
                <a:gd name="T0" fmla="*/ 0 w 400"/>
                <a:gd name="T1" fmla="*/ 286 h 286"/>
                <a:gd name="T2" fmla="*/ 400 w 400"/>
                <a:gd name="T3" fmla="*/ 86 h 286"/>
                <a:gd name="T4" fmla="*/ 400 w 400"/>
                <a:gd name="T5" fmla="*/ 0 h 286"/>
                <a:gd name="T6" fmla="*/ 0 w 400"/>
                <a:gd name="T7" fmla="*/ 10 h 286"/>
                <a:gd name="T8" fmla="*/ 0 w 400"/>
                <a:gd name="T9" fmla="*/ 286 h 286"/>
              </a:gdLst>
              <a:ahLst/>
              <a:cxnLst>
                <a:cxn ang="0">
                  <a:pos x="T0" y="T1"/>
                </a:cxn>
                <a:cxn ang="0">
                  <a:pos x="T2" y="T3"/>
                </a:cxn>
                <a:cxn ang="0">
                  <a:pos x="T4" y="T5"/>
                </a:cxn>
                <a:cxn ang="0">
                  <a:pos x="T6" y="T7"/>
                </a:cxn>
                <a:cxn ang="0">
                  <a:pos x="T8" y="T9"/>
                </a:cxn>
              </a:cxnLst>
              <a:rect l="0" t="0" r="r" b="b"/>
              <a:pathLst>
                <a:path w="400" h="286">
                  <a:moveTo>
                    <a:pt x="0" y="286"/>
                  </a:moveTo>
                  <a:lnTo>
                    <a:pt x="400" y="86"/>
                  </a:lnTo>
                  <a:lnTo>
                    <a:pt x="400" y="0"/>
                  </a:lnTo>
                  <a:lnTo>
                    <a:pt x="0" y="10"/>
                  </a:lnTo>
                  <a:lnTo>
                    <a:pt x="0"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1" name="Freeform 241">
              <a:extLst>
                <a:ext uri="{FF2B5EF4-FFF2-40B4-BE49-F238E27FC236}">
                  <a16:creationId xmlns:a16="http://schemas.microsoft.com/office/drawing/2014/main" id="{1C30E25D-9D28-4F8F-8B65-A3F9463E03EE}"/>
                </a:ext>
                <a:ext uri="{C183D7F6-B498-43B3-948B-1728B52AA6E4}">
                  <adec:decorative xmlns:adec="http://schemas.microsoft.com/office/drawing/2017/decorative" val="1"/>
                </a:ext>
              </a:extLst>
            </p:cNvPr>
            <p:cNvSpPr>
              <a:spLocks/>
            </p:cNvSpPr>
            <p:nvPr/>
          </p:nvSpPr>
          <p:spPr bwMode="auto">
            <a:xfrm>
              <a:off x="1947863" y="7794625"/>
              <a:ext cx="635000" cy="784225"/>
            </a:xfrm>
            <a:custGeom>
              <a:avLst/>
              <a:gdLst>
                <a:gd name="T0" fmla="*/ 0 w 400"/>
                <a:gd name="T1" fmla="*/ 494 h 494"/>
                <a:gd name="T2" fmla="*/ 400 w 400"/>
                <a:gd name="T3" fmla="*/ 84 h 494"/>
                <a:gd name="T4" fmla="*/ 400 w 400"/>
                <a:gd name="T5" fmla="*/ 0 h 494"/>
                <a:gd name="T6" fmla="*/ 0 w 400"/>
                <a:gd name="T7" fmla="*/ 218 h 494"/>
                <a:gd name="T8" fmla="*/ 0 w 400"/>
                <a:gd name="T9" fmla="*/ 494 h 494"/>
              </a:gdLst>
              <a:ahLst/>
              <a:cxnLst>
                <a:cxn ang="0">
                  <a:pos x="T0" y="T1"/>
                </a:cxn>
                <a:cxn ang="0">
                  <a:pos x="T2" y="T3"/>
                </a:cxn>
                <a:cxn ang="0">
                  <a:pos x="T4" y="T5"/>
                </a:cxn>
                <a:cxn ang="0">
                  <a:pos x="T6" y="T7"/>
                </a:cxn>
                <a:cxn ang="0">
                  <a:pos x="T8" y="T9"/>
                </a:cxn>
              </a:cxnLst>
              <a:rect l="0" t="0" r="r" b="b"/>
              <a:pathLst>
                <a:path w="400" h="494">
                  <a:moveTo>
                    <a:pt x="0" y="494"/>
                  </a:moveTo>
                  <a:lnTo>
                    <a:pt x="400" y="84"/>
                  </a:lnTo>
                  <a:lnTo>
                    <a:pt x="400" y="0"/>
                  </a:lnTo>
                  <a:lnTo>
                    <a:pt x="0" y="218"/>
                  </a:lnTo>
                  <a:lnTo>
                    <a:pt x="0" y="494"/>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2" name="Freeform 242">
              <a:extLst>
                <a:ext uri="{FF2B5EF4-FFF2-40B4-BE49-F238E27FC236}">
                  <a16:creationId xmlns:a16="http://schemas.microsoft.com/office/drawing/2014/main" id="{9CD0BB3E-47CB-4919-8FE4-8A31463DA6EC}"/>
                </a:ext>
                <a:ext uri="{C183D7F6-B498-43B3-948B-1728B52AA6E4}">
                  <adec:decorative xmlns:adec="http://schemas.microsoft.com/office/drawing/2017/decorative" val="1"/>
                </a:ext>
              </a:extLst>
            </p:cNvPr>
            <p:cNvSpPr>
              <a:spLocks/>
            </p:cNvSpPr>
            <p:nvPr/>
          </p:nvSpPr>
          <p:spPr bwMode="auto">
            <a:xfrm>
              <a:off x="1947863" y="7794625"/>
              <a:ext cx="635000" cy="784225"/>
            </a:xfrm>
            <a:custGeom>
              <a:avLst/>
              <a:gdLst>
                <a:gd name="T0" fmla="*/ 0 w 400"/>
                <a:gd name="T1" fmla="*/ 494 h 494"/>
                <a:gd name="T2" fmla="*/ 400 w 400"/>
                <a:gd name="T3" fmla="*/ 84 h 494"/>
                <a:gd name="T4" fmla="*/ 400 w 400"/>
                <a:gd name="T5" fmla="*/ 0 h 494"/>
                <a:gd name="T6" fmla="*/ 0 w 400"/>
                <a:gd name="T7" fmla="*/ 218 h 494"/>
                <a:gd name="T8" fmla="*/ 0 w 400"/>
                <a:gd name="T9" fmla="*/ 494 h 494"/>
              </a:gdLst>
              <a:ahLst/>
              <a:cxnLst>
                <a:cxn ang="0">
                  <a:pos x="T0" y="T1"/>
                </a:cxn>
                <a:cxn ang="0">
                  <a:pos x="T2" y="T3"/>
                </a:cxn>
                <a:cxn ang="0">
                  <a:pos x="T4" y="T5"/>
                </a:cxn>
                <a:cxn ang="0">
                  <a:pos x="T6" y="T7"/>
                </a:cxn>
                <a:cxn ang="0">
                  <a:pos x="T8" y="T9"/>
                </a:cxn>
              </a:cxnLst>
              <a:rect l="0" t="0" r="r" b="b"/>
              <a:pathLst>
                <a:path w="400" h="494">
                  <a:moveTo>
                    <a:pt x="0" y="494"/>
                  </a:moveTo>
                  <a:lnTo>
                    <a:pt x="400" y="84"/>
                  </a:lnTo>
                  <a:lnTo>
                    <a:pt x="400" y="0"/>
                  </a:lnTo>
                  <a:lnTo>
                    <a:pt x="0" y="218"/>
                  </a:lnTo>
                  <a:lnTo>
                    <a:pt x="0" y="4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3" name="Freeform 244">
              <a:extLst>
                <a:ext uri="{FF2B5EF4-FFF2-40B4-BE49-F238E27FC236}">
                  <a16:creationId xmlns:a16="http://schemas.microsoft.com/office/drawing/2014/main" id="{E4F0C1BC-E911-4408-86C0-79C360CD76CB}"/>
                </a:ext>
                <a:ext uri="{C183D7F6-B498-43B3-948B-1728B52AA6E4}">
                  <adec:decorative xmlns:adec="http://schemas.microsoft.com/office/drawing/2017/decorative" val="1"/>
                </a:ext>
              </a:extLst>
            </p:cNvPr>
            <p:cNvSpPr>
              <a:spLocks/>
            </p:cNvSpPr>
            <p:nvPr/>
          </p:nvSpPr>
          <p:spPr bwMode="auto">
            <a:xfrm>
              <a:off x="1947863" y="6651625"/>
              <a:ext cx="635000" cy="784225"/>
            </a:xfrm>
            <a:custGeom>
              <a:avLst/>
              <a:gdLst>
                <a:gd name="T0" fmla="*/ 0 w 400"/>
                <a:gd name="T1" fmla="*/ 0 h 494"/>
                <a:gd name="T2" fmla="*/ 0 w 400"/>
                <a:gd name="T3" fmla="*/ 276 h 494"/>
                <a:gd name="T4" fmla="*/ 400 w 400"/>
                <a:gd name="T5" fmla="*/ 494 h 494"/>
                <a:gd name="T6" fmla="*/ 400 w 400"/>
                <a:gd name="T7" fmla="*/ 410 h 494"/>
                <a:gd name="T8" fmla="*/ 0 w 400"/>
                <a:gd name="T9" fmla="*/ 0 h 494"/>
              </a:gdLst>
              <a:ahLst/>
              <a:cxnLst>
                <a:cxn ang="0">
                  <a:pos x="T0" y="T1"/>
                </a:cxn>
                <a:cxn ang="0">
                  <a:pos x="T2" y="T3"/>
                </a:cxn>
                <a:cxn ang="0">
                  <a:pos x="T4" y="T5"/>
                </a:cxn>
                <a:cxn ang="0">
                  <a:pos x="T6" y="T7"/>
                </a:cxn>
                <a:cxn ang="0">
                  <a:pos x="T8" y="T9"/>
                </a:cxn>
              </a:cxnLst>
              <a:rect l="0" t="0" r="r" b="b"/>
              <a:pathLst>
                <a:path w="400" h="494">
                  <a:moveTo>
                    <a:pt x="0" y="0"/>
                  </a:moveTo>
                  <a:lnTo>
                    <a:pt x="0" y="276"/>
                  </a:lnTo>
                  <a:lnTo>
                    <a:pt x="400" y="494"/>
                  </a:lnTo>
                  <a:lnTo>
                    <a:pt x="400" y="4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4" name="Freeform 246">
              <a:extLst>
                <a:ext uri="{FF2B5EF4-FFF2-40B4-BE49-F238E27FC236}">
                  <a16:creationId xmlns:a16="http://schemas.microsoft.com/office/drawing/2014/main" id="{E633226C-54F9-47A9-99F8-1130EF3BF2AB}"/>
                </a:ext>
                <a:ext uri="{C183D7F6-B498-43B3-948B-1728B52AA6E4}">
                  <adec:decorative xmlns:adec="http://schemas.microsoft.com/office/drawing/2017/decorative" val="1"/>
                </a:ext>
              </a:extLst>
            </p:cNvPr>
            <p:cNvSpPr>
              <a:spLocks/>
            </p:cNvSpPr>
            <p:nvPr/>
          </p:nvSpPr>
          <p:spPr bwMode="auto">
            <a:xfrm>
              <a:off x="1947863" y="7146925"/>
              <a:ext cx="635000" cy="454025"/>
            </a:xfrm>
            <a:custGeom>
              <a:avLst/>
              <a:gdLst>
                <a:gd name="T0" fmla="*/ 0 w 400"/>
                <a:gd name="T1" fmla="*/ 0 h 286"/>
                <a:gd name="T2" fmla="*/ 0 w 400"/>
                <a:gd name="T3" fmla="*/ 276 h 286"/>
                <a:gd name="T4" fmla="*/ 400 w 400"/>
                <a:gd name="T5" fmla="*/ 286 h 286"/>
                <a:gd name="T6" fmla="*/ 400 w 400"/>
                <a:gd name="T7" fmla="*/ 200 h 286"/>
                <a:gd name="T8" fmla="*/ 0 w 400"/>
                <a:gd name="T9" fmla="*/ 0 h 286"/>
              </a:gdLst>
              <a:ahLst/>
              <a:cxnLst>
                <a:cxn ang="0">
                  <a:pos x="T0" y="T1"/>
                </a:cxn>
                <a:cxn ang="0">
                  <a:pos x="T2" y="T3"/>
                </a:cxn>
                <a:cxn ang="0">
                  <a:pos x="T4" y="T5"/>
                </a:cxn>
                <a:cxn ang="0">
                  <a:pos x="T6" y="T7"/>
                </a:cxn>
                <a:cxn ang="0">
                  <a:pos x="T8" y="T9"/>
                </a:cxn>
              </a:cxnLst>
              <a:rect l="0" t="0" r="r" b="b"/>
              <a:pathLst>
                <a:path w="400" h="286">
                  <a:moveTo>
                    <a:pt x="0" y="0"/>
                  </a:moveTo>
                  <a:lnTo>
                    <a:pt x="0" y="276"/>
                  </a:lnTo>
                  <a:lnTo>
                    <a:pt x="400" y="286"/>
                  </a:lnTo>
                  <a:lnTo>
                    <a:pt x="400" y="20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5" name="Freeform 248">
              <a:extLst>
                <a:ext uri="{FF2B5EF4-FFF2-40B4-BE49-F238E27FC236}">
                  <a16:creationId xmlns:a16="http://schemas.microsoft.com/office/drawing/2014/main" id="{6A8C461B-0396-4695-8626-7984A1BF3381}"/>
                </a:ext>
                <a:ext uri="{C183D7F6-B498-43B3-948B-1728B52AA6E4}">
                  <adec:decorative xmlns:adec="http://schemas.microsoft.com/office/drawing/2017/decorative" val="1"/>
                </a:ext>
              </a:extLst>
            </p:cNvPr>
            <p:cNvSpPr>
              <a:spLocks/>
            </p:cNvSpPr>
            <p:nvPr/>
          </p:nvSpPr>
          <p:spPr bwMode="auto">
            <a:xfrm>
              <a:off x="1947863" y="7629525"/>
              <a:ext cx="635000" cy="454025"/>
            </a:xfrm>
            <a:custGeom>
              <a:avLst/>
              <a:gdLst>
                <a:gd name="T0" fmla="*/ 400 w 400"/>
                <a:gd name="T1" fmla="*/ 0 h 286"/>
                <a:gd name="T2" fmla="*/ 0 w 400"/>
                <a:gd name="T3" fmla="*/ 10 h 286"/>
                <a:gd name="T4" fmla="*/ 0 w 400"/>
                <a:gd name="T5" fmla="*/ 286 h 286"/>
                <a:gd name="T6" fmla="*/ 400 w 400"/>
                <a:gd name="T7" fmla="*/ 86 h 286"/>
                <a:gd name="T8" fmla="*/ 400 w 400"/>
                <a:gd name="T9" fmla="*/ 0 h 286"/>
              </a:gdLst>
              <a:ahLst/>
              <a:cxnLst>
                <a:cxn ang="0">
                  <a:pos x="T0" y="T1"/>
                </a:cxn>
                <a:cxn ang="0">
                  <a:pos x="T2" y="T3"/>
                </a:cxn>
                <a:cxn ang="0">
                  <a:pos x="T4" y="T5"/>
                </a:cxn>
                <a:cxn ang="0">
                  <a:pos x="T6" y="T7"/>
                </a:cxn>
                <a:cxn ang="0">
                  <a:pos x="T8" y="T9"/>
                </a:cxn>
              </a:cxnLst>
              <a:rect l="0" t="0" r="r" b="b"/>
              <a:pathLst>
                <a:path w="400" h="286">
                  <a:moveTo>
                    <a:pt x="400" y="0"/>
                  </a:moveTo>
                  <a:lnTo>
                    <a:pt x="0" y="10"/>
                  </a:lnTo>
                  <a:lnTo>
                    <a:pt x="0" y="286"/>
                  </a:lnTo>
                  <a:lnTo>
                    <a:pt x="400" y="86"/>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6" name="Freeform 250">
              <a:extLst>
                <a:ext uri="{FF2B5EF4-FFF2-40B4-BE49-F238E27FC236}">
                  <a16:creationId xmlns:a16="http://schemas.microsoft.com/office/drawing/2014/main" id="{E391861B-252E-4FCD-906B-53C72C8264A5}"/>
                </a:ext>
                <a:ext uri="{C183D7F6-B498-43B3-948B-1728B52AA6E4}">
                  <adec:decorative xmlns:adec="http://schemas.microsoft.com/office/drawing/2017/decorative" val="1"/>
                </a:ext>
              </a:extLst>
            </p:cNvPr>
            <p:cNvSpPr>
              <a:spLocks/>
            </p:cNvSpPr>
            <p:nvPr/>
          </p:nvSpPr>
          <p:spPr bwMode="auto">
            <a:xfrm>
              <a:off x="1947863" y="7794625"/>
              <a:ext cx="635000" cy="784225"/>
            </a:xfrm>
            <a:custGeom>
              <a:avLst/>
              <a:gdLst>
                <a:gd name="T0" fmla="*/ 400 w 400"/>
                <a:gd name="T1" fmla="*/ 0 h 494"/>
                <a:gd name="T2" fmla="*/ 0 w 400"/>
                <a:gd name="T3" fmla="*/ 218 h 494"/>
                <a:gd name="T4" fmla="*/ 0 w 400"/>
                <a:gd name="T5" fmla="*/ 494 h 494"/>
                <a:gd name="T6" fmla="*/ 400 w 400"/>
                <a:gd name="T7" fmla="*/ 84 h 494"/>
                <a:gd name="T8" fmla="*/ 400 w 400"/>
                <a:gd name="T9" fmla="*/ 0 h 494"/>
              </a:gdLst>
              <a:ahLst/>
              <a:cxnLst>
                <a:cxn ang="0">
                  <a:pos x="T0" y="T1"/>
                </a:cxn>
                <a:cxn ang="0">
                  <a:pos x="T2" y="T3"/>
                </a:cxn>
                <a:cxn ang="0">
                  <a:pos x="T4" y="T5"/>
                </a:cxn>
                <a:cxn ang="0">
                  <a:pos x="T6" y="T7"/>
                </a:cxn>
                <a:cxn ang="0">
                  <a:pos x="T8" y="T9"/>
                </a:cxn>
              </a:cxnLst>
              <a:rect l="0" t="0" r="r" b="b"/>
              <a:pathLst>
                <a:path w="400" h="494">
                  <a:moveTo>
                    <a:pt x="400" y="0"/>
                  </a:moveTo>
                  <a:lnTo>
                    <a:pt x="0" y="218"/>
                  </a:lnTo>
                  <a:lnTo>
                    <a:pt x="0" y="494"/>
                  </a:lnTo>
                  <a:lnTo>
                    <a:pt x="400" y="84"/>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7" name="Rectangle 251">
              <a:extLst>
                <a:ext uri="{FF2B5EF4-FFF2-40B4-BE49-F238E27FC236}">
                  <a16:creationId xmlns:a16="http://schemas.microsoft.com/office/drawing/2014/main" id="{EBC94889-2E32-40A1-AB9F-C330BDCB277E}"/>
                </a:ext>
                <a:ext uri="{C183D7F6-B498-43B3-948B-1728B52AA6E4}">
                  <adec:decorative xmlns:adec="http://schemas.microsoft.com/office/drawing/2017/decorative" val="1"/>
                </a:ext>
              </a:extLst>
            </p:cNvPr>
            <p:cNvSpPr>
              <a:spLocks noChangeArrowheads="1"/>
            </p:cNvSpPr>
            <p:nvPr/>
          </p:nvSpPr>
          <p:spPr bwMode="auto">
            <a:xfrm>
              <a:off x="2582863" y="7302500"/>
              <a:ext cx="539750" cy="133350"/>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8" name="Rectangle 252">
              <a:extLst>
                <a:ext uri="{FF2B5EF4-FFF2-40B4-BE49-F238E27FC236}">
                  <a16:creationId xmlns:a16="http://schemas.microsoft.com/office/drawing/2014/main" id="{246EAB2F-D19F-4619-B28C-DB7B091EB383}"/>
                </a:ext>
                <a:ext uri="{C183D7F6-B498-43B3-948B-1728B52AA6E4}">
                  <adec:decorative xmlns:adec="http://schemas.microsoft.com/office/drawing/2017/decorative" val="1"/>
                </a:ext>
              </a:extLst>
            </p:cNvPr>
            <p:cNvSpPr>
              <a:spLocks noChangeArrowheads="1"/>
            </p:cNvSpPr>
            <p:nvPr/>
          </p:nvSpPr>
          <p:spPr bwMode="auto">
            <a:xfrm>
              <a:off x="2582863" y="7464425"/>
              <a:ext cx="539750" cy="13652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09" name="Rectangle 253">
              <a:extLst>
                <a:ext uri="{FF2B5EF4-FFF2-40B4-BE49-F238E27FC236}">
                  <a16:creationId xmlns:a16="http://schemas.microsoft.com/office/drawing/2014/main" id="{93792820-9C59-4D79-90C3-0B269FB259D7}"/>
                </a:ext>
                <a:ext uri="{C183D7F6-B498-43B3-948B-1728B52AA6E4}">
                  <adec:decorative xmlns:adec="http://schemas.microsoft.com/office/drawing/2017/decorative" val="1"/>
                </a:ext>
              </a:extLst>
            </p:cNvPr>
            <p:cNvSpPr>
              <a:spLocks noChangeArrowheads="1"/>
            </p:cNvSpPr>
            <p:nvPr/>
          </p:nvSpPr>
          <p:spPr bwMode="auto">
            <a:xfrm>
              <a:off x="2582863" y="7629525"/>
              <a:ext cx="539750" cy="13652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0" name="Rectangle 254">
              <a:extLst>
                <a:ext uri="{FF2B5EF4-FFF2-40B4-BE49-F238E27FC236}">
                  <a16:creationId xmlns:a16="http://schemas.microsoft.com/office/drawing/2014/main" id="{EB8FC936-F335-4F95-9BAB-56998FAC62AD}"/>
                </a:ext>
                <a:ext uri="{C183D7F6-B498-43B3-948B-1728B52AA6E4}">
                  <adec:decorative xmlns:adec="http://schemas.microsoft.com/office/drawing/2017/decorative" val="1"/>
                </a:ext>
              </a:extLst>
            </p:cNvPr>
            <p:cNvSpPr>
              <a:spLocks noChangeArrowheads="1"/>
            </p:cNvSpPr>
            <p:nvPr/>
          </p:nvSpPr>
          <p:spPr bwMode="auto">
            <a:xfrm>
              <a:off x="2582863" y="7794625"/>
              <a:ext cx="539750" cy="133350"/>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1" name="Freeform 255">
              <a:extLst>
                <a:ext uri="{FF2B5EF4-FFF2-40B4-BE49-F238E27FC236}">
                  <a16:creationId xmlns:a16="http://schemas.microsoft.com/office/drawing/2014/main" id="{F42A30C4-2BD0-40FE-8EEB-2E9024B34434}"/>
                </a:ext>
                <a:ext uri="{C183D7F6-B498-43B3-948B-1728B52AA6E4}">
                  <adec:decorative xmlns:adec="http://schemas.microsoft.com/office/drawing/2017/decorative" val="1"/>
                </a:ext>
              </a:extLst>
            </p:cNvPr>
            <p:cNvSpPr>
              <a:spLocks/>
            </p:cNvSpPr>
            <p:nvPr/>
          </p:nvSpPr>
          <p:spPr bwMode="auto">
            <a:xfrm>
              <a:off x="3119438" y="7026275"/>
              <a:ext cx="311150" cy="409575"/>
            </a:xfrm>
            <a:custGeom>
              <a:avLst/>
              <a:gdLst>
                <a:gd name="T0" fmla="*/ 196 w 196"/>
                <a:gd name="T1" fmla="*/ 258 h 258"/>
                <a:gd name="T2" fmla="*/ 0 w 196"/>
                <a:gd name="T3" fmla="*/ 258 h 258"/>
                <a:gd name="T4" fmla="*/ 0 w 196"/>
                <a:gd name="T5" fmla="*/ 0 h 258"/>
                <a:gd name="T6" fmla="*/ 196 w 196"/>
                <a:gd name="T7" fmla="*/ 258 h 258"/>
              </a:gdLst>
              <a:ahLst/>
              <a:cxnLst>
                <a:cxn ang="0">
                  <a:pos x="T0" y="T1"/>
                </a:cxn>
                <a:cxn ang="0">
                  <a:pos x="T2" y="T3"/>
                </a:cxn>
                <a:cxn ang="0">
                  <a:pos x="T4" y="T5"/>
                </a:cxn>
                <a:cxn ang="0">
                  <a:pos x="T6" y="T7"/>
                </a:cxn>
              </a:cxnLst>
              <a:rect l="0" t="0" r="r" b="b"/>
              <a:pathLst>
                <a:path w="196" h="258">
                  <a:moveTo>
                    <a:pt x="196" y="258"/>
                  </a:moveTo>
                  <a:lnTo>
                    <a:pt x="0" y="258"/>
                  </a:lnTo>
                  <a:lnTo>
                    <a:pt x="0" y="0"/>
                  </a:lnTo>
                  <a:lnTo>
                    <a:pt x="196" y="258"/>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2" name="Freeform 256">
              <a:extLst>
                <a:ext uri="{FF2B5EF4-FFF2-40B4-BE49-F238E27FC236}">
                  <a16:creationId xmlns:a16="http://schemas.microsoft.com/office/drawing/2014/main" id="{556216EC-5CDF-4B48-B0EB-32E577D382F0}"/>
                </a:ext>
                <a:ext uri="{C183D7F6-B498-43B3-948B-1728B52AA6E4}">
                  <adec:decorative xmlns:adec="http://schemas.microsoft.com/office/drawing/2017/decorative" val="1"/>
                </a:ext>
              </a:extLst>
            </p:cNvPr>
            <p:cNvSpPr>
              <a:spLocks/>
            </p:cNvSpPr>
            <p:nvPr/>
          </p:nvSpPr>
          <p:spPr bwMode="auto">
            <a:xfrm>
              <a:off x="3122613" y="7464425"/>
              <a:ext cx="428625" cy="136525"/>
            </a:xfrm>
            <a:custGeom>
              <a:avLst/>
              <a:gdLst>
                <a:gd name="T0" fmla="*/ 270 w 270"/>
                <a:gd name="T1" fmla="*/ 86 h 86"/>
                <a:gd name="T2" fmla="*/ 0 w 270"/>
                <a:gd name="T3" fmla="*/ 86 h 86"/>
                <a:gd name="T4" fmla="*/ 0 w 270"/>
                <a:gd name="T5" fmla="*/ 0 h 86"/>
                <a:gd name="T6" fmla="*/ 204 w 270"/>
                <a:gd name="T7" fmla="*/ 0 h 86"/>
                <a:gd name="T8" fmla="*/ 270 w 270"/>
                <a:gd name="T9" fmla="*/ 86 h 86"/>
              </a:gdLst>
              <a:ahLst/>
              <a:cxnLst>
                <a:cxn ang="0">
                  <a:pos x="T0" y="T1"/>
                </a:cxn>
                <a:cxn ang="0">
                  <a:pos x="T2" y="T3"/>
                </a:cxn>
                <a:cxn ang="0">
                  <a:pos x="T4" y="T5"/>
                </a:cxn>
                <a:cxn ang="0">
                  <a:pos x="T6" y="T7"/>
                </a:cxn>
                <a:cxn ang="0">
                  <a:pos x="T8" y="T9"/>
                </a:cxn>
              </a:cxnLst>
              <a:rect l="0" t="0" r="r" b="b"/>
              <a:pathLst>
                <a:path w="270" h="86">
                  <a:moveTo>
                    <a:pt x="270" y="86"/>
                  </a:moveTo>
                  <a:lnTo>
                    <a:pt x="0" y="86"/>
                  </a:lnTo>
                  <a:lnTo>
                    <a:pt x="0" y="0"/>
                  </a:lnTo>
                  <a:lnTo>
                    <a:pt x="204" y="0"/>
                  </a:lnTo>
                  <a:lnTo>
                    <a:pt x="270" y="86"/>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3" name="Freeform 257">
              <a:extLst>
                <a:ext uri="{FF2B5EF4-FFF2-40B4-BE49-F238E27FC236}">
                  <a16:creationId xmlns:a16="http://schemas.microsoft.com/office/drawing/2014/main" id="{F33CD8B7-9D36-4304-AB9C-C527B9DFD2FB}"/>
                </a:ext>
                <a:ext uri="{C183D7F6-B498-43B3-948B-1728B52AA6E4}">
                  <adec:decorative xmlns:adec="http://schemas.microsoft.com/office/drawing/2017/decorative" val="1"/>
                </a:ext>
              </a:extLst>
            </p:cNvPr>
            <p:cNvSpPr>
              <a:spLocks/>
            </p:cNvSpPr>
            <p:nvPr/>
          </p:nvSpPr>
          <p:spPr bwMode="auto">
            <a:xfrm>
              <a:off x="3119438" y="7794625"/>
              <a:ext cx="311150" cy="409575"/>
            </a:xfrm>
            <a:custGeom>
              <a:avLst/>
              <a:gdLst>
                <a:gd name="T0" fmla="*/ 196 w 196"/>
                <a:gd name="T1" fmla="*/ 0 h 258"/>
                <a:gd name="T2" fmla="*/ 0 w 196"/>
                <a:gd name="T3" fmla="*/ 0 h 258"/>
                <a:gd name="T4" fmla="*/ 0 w 196"/>
                <a:gd name="T5" fmla="*/ 258 h 258"/>
                <a:gd name="T6" fmla="*/ 196 w 196"/>
                <a:gd name="T7" fmla="*/ 0 h 258"/>
              </a:gdLst>
              <a:ahLst/>
              <a:cxnLst>
                <a:cxn ang="0">
                  <a:pos x="T0" y="T1"/>
                </a:cxn>
                <a:cxn ang="0">
                  <a:pos x="T2" y="T3"/>
                </a:cxn>
                <a:cxn ang="0">
                  <a:pos x="T4" y="T5"/>
                </a:cxn>
                <a:cxn ang="0">
                  <a:pos x="T6" y="T7"/>
                </a:cxn>
              </a:cxnLst>
              <a:rect l="0" t="0" r="r" b="b"/>
              <a:pathLst>
                <a:path w="196" h="258">
                  <a:moveTo>
                    <a:pt x="196" y="0"/>
                  </a:moveTo>
                  <a:lnTo>
                    <a:pt x="0" y="0"/>
                  </a:lnTo>
                  <a:lnTo>
                    <a:pt x="0" y="258"/>
                  </a:lnTo>
                  <a:lnTo>
                    <a:pt x="196"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4" name="Freeform 258">
              <a:extLst>
                <a:ext uri="{FF2B5EF4-FFF2-40B4-BE49-F238E27FC236}">
                  <a16:creationId xmlns:a16="http://schemas.microsoft.com/office/drawing/2014/main" id="{7104999F-0A62-4ECD-AE95-3F3617105E92}"/>
                </a:ext>
                <a:ext uri="{C183D7F6-B498-43B3-948B-1728B52AA6E4}">
                  <adec:decorative xmlns:adec="http://schemas.microsoft.com/office/drawing/2017/decorative" val="1"/>
                </a:ext>
              </a:extLst>
            </p:cNvPr>
            <p:cNvSpPr>
              <a:spLocks/>
            </p:cNvSpPr>
            <p:nvPr/>
          </p:nvSpPr>
          <p:spPr bwMode="auto">
            <a:xfrm>
              <a:off x="3122613" y="7629525"/>
              <a:ext cx="428625" cy="136525"/>
            </a:xfrm>
            <a:custGeom>
              <a:avLst/>
              <a:gdLst>
                <a:gd name="T0" fmla="*/ 270 w 270"/>
                <a:gd name="T1" fmla="*/ 0 h 86"/>
                <a:gd name="T2" fmla="*/ 0 w 270"/>
                <a:gd name="T3" fmla="*/ 0 h 86"/>
                <a:gd name="T4" fmla="*/ 0 w 270"/>
                <a:gd name="T5" fmla="*/ 86 h 86"/>
                <a:gd name="T6" fmla="*/ 204 w 270"/>
                <a:gd name="T7" fmla="*/ 86 h 86"/>
                <a:gd name="T8" fmla="*/ 270 w 270"/>
                <a:gd name="T9" fmla="*/ 0 h 86"/>
              </a:gdLst>
              <a:ahLst/>
              <a:cxnLst>
                <a:cxn ang="0">
                  <a:pos x="T0" y="T1"/>
                </a:cxn>
                <a:cxn ang="0">
                  <a:pos x="T2" y="T3"/>
                </a:cxn>
                <a:cxn ang="0">
                  <a:pos x="T4" y="T5"/>
                </a:cxn>
                <a:cxn ang="0">
                  <a:pos x="T6" y="T7"/>
                </a:cxn>
                <a:cxn ang="0">
                  <a:pos x="T8" y="T9"/>
                </a:cxn>
              </a:cxnLst>
              <a:rect l="0" t="0" r="r" b="b"/>
              <a:pathLst>
                <a:path w="270" h="86">
                  <a:moveTo>
                    <a:pt x="270" y="0"/>
                  </a:moveTo>
                  <a:lnTo>
                    <a:pt x="0" y="0"/>
                  </a:lnTo>
                  <a:lnTo>
                    <a:pt x="0" y="86"/>
                  </a:lnTo>
                  <a:lnTo>
                    <a:pt x="204" y="86"/>
                  </a:lnTo>
                  <a:lnTo>
                    <a:pt x="27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4" name="Freeform 243">
              <a:extLst>
                <a:ext uri="{FF2B5EF4-FFF2-40B4-BE49-F238E27FC236}">
                  <a16:creationId xmlns:a16="http://schemas.microsoft.com/office/drawing/2014/main" id="{9CD0BA89-DB3A-4C6D-915A-89DA0C9C2AB1}"/>
                </a:ext>
                <a:ext uri="{C183D7F6-B498-43B3-948B-1728B52AA6E4}">
                  <adec:decorative xmlns:adec="http://schemas.microsoft.com/office/drawing/2017/decorative" val="1"/>
                </a:ext>
              </a:extLst>
            </p:cNvPr>
            <p:cNvSpPr>
              <a:spLocks/>
            </p:cNvSpPr>
            <p:nvPr/>
          </p:nvSpPr>
          <p:spPr bwMode="auto">
            <a:xfrm>
              <a:off x="1947863" y="6651624"/>
              <a:ext cx="635000" cy="784225"/>
            </a:xfrm>
            <a:custGeom>
              <a:avLst/>
              <a:gdLst>
                <a:gd name="T0" fmla="*/ 0 w 400"/>
                <a:gd name="T1" fmla="*/ 0 h 494"/>
                <a:gd name="T2" fmla="*/ 0 w 400"/>
                <a:gd name="T3" fmla="*/ 276 h 494"/>
                <a:gd name="T4" fmla="*/ 400 w 400"/>
                <a:gd name="T5" fmla="*/ 494 h 494"/>
                <a:gd name="T6" fmla="*/ 400 w 400"/>
                <a:gd name="T7" fmla="*/ 410 h 494"/>
                <a:gd name="T8" fmla="*/ 0 w 400"/>
                <a:gd name="T9" fmla="*/ 0 h 494"/>
              </a:gdLst>
              <a:ahLst/>
              <a:cxnLst>
                <a:cxn ang="0">
                  <a:pos x="T0" y="T1"/>
                </a:cxn>
                <a:cxn ang="0">
                  <a:pos x="T2" y="T3"/>
                </a:cxn>
                <a:cxn ang="0">
                  <a:pos x="T4" y="T5"/>
                </a:cxn>
                <a:cxn ang="0">
                  <a:pos x="T6" y="T7"/>
                </a:cxn>
                <a:cxn ang="0">
                  <a:pos x="T8" y="T9"/>
                </a:cxn>
              </a:cxnLst>
              <a:rect l="0" t="0" r="r" b="b"/>
              <a:pathLst>
                <a:path w="400" h="494">
                  <a:moveTo>
                    <a:pt x="0" y="0"/>
                  </a:moveTo>
                  <a:lnTo>
                    <a:pt x="0" y="276"/>
                  </a:lnTo>
                  <a:lnTo>
                    <a:pt x="400" y="494"/>
                  </a:lnTo>
                  <a:lnTo>
                    <a:pt x="400" y="41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5" name="Freeform 245">
              <a:extLst>
                <a:ext uri="{FF2B5EF4-FFF2-40B4-BE49-F238E27FC236}">
                  <a16:creationId xmlns:a16="http://schemas.microsoft.com/office/drawing/2014/main" id="{10BDF724-4FCE-4158-B0EE-D2934DC51B0F}"/>
                </a:ext>
                <a:ext uri="{C183D7F6-B498-43B3-948B-1728B52AA6E4}">
                  <adec:decorative xmlns:adec="http://schemas.microsoft.com/office/drawing/2017/decorative" val="1"/>
                </a:ext>
              </a:extLst>
            </p:cNvPr>
            <p:cNvSpPr>
              <a:spLocks/>
            </p:cNvSpPr>
            <p:nvPr/>
          </p:nvSpPr>
          <p:spPr bwMode="auto">
            <a:xfrm>
              <a:off x="1947863" y="7146924"/>
              <a:ext cx="635000" cy="454025"/>
            </a:xfrm>
            <a:custGeom>
              <a:avLst/>
              <a:gdLst>
                <a:gd name="T0" fmla="*/ 0 w 400"/>
                <a:gd name="T1" fmla="*/ 0 h 286"/>
                <a:gd name="T2" fmla="*/ 0 w 400"/>
                <a:gd name="T3" fmla="*/ 276 h 286"/>
                <a:gd name="T4" fmla="*/ 400 w 400"/>
                <a:gd name="T5" fmla="*/ 286 h 286"/>
                <a:gd name="T6" fmla="*/ 400 w 400"/>
                <a:gd name="T7" fmla="*/ 200 h 286"/>
                <a:gd name="T8" fmla="*/ 0 w 400"/>
                <a:gd name="T9" fmla="*/ 0 h 286"/>
              </a:gdLst>
              <a:ahLst/>
              <a:cxnLst>
                <a:cxn ang="0">
                  <a:pos x="T0" y="T1"/>
                </a:cxn>
                <a:cxn ang="0">
                  <a:pos x="T2" y="T3"/>
                </a:cxn>
                <a:cxn ang="0">
                  <a:pos x="T4" y="T5"/>
                </a:cxn>
                <a:cxn ang="0">
                  <a:pos x="T6" y="T7"/>
                </a:cxn>
                <a:cxn ang="0">
                  <a:pos x="T8" y="T9"/>
                </a:cxn>
              </a:cxnLst>
              <a:rect l="0" t="0" r="r" b="b"/>
              <a:pathLst>
                <a:path w="400" h="286">
                  <a:moveTo>
                    <a:pt x="0" y="0"/>
                  </a:moveTo>
                  <a:lnTo>
                    <a:pt x="0" y="276"/>
                  </a:lnTo>
                  <a:lnTo>
                    <a:pt x="400" y="286"/>
                  </a:lnTo>
                  <a:lnTo>
                    <a:pt x="400" y="200"/>
                  </a:lnTo>
                  <a:lnTo>
                    <a:pt x="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6" name="Freeform 247">
              <a:extLst>
                <a:ext uri="{FF2B5EF4-FFF2-40B4-BE49-F238E27FC236}">
                  <a16:creationId xmlns:a16="http://schemas.microsoft.com/office/drawing/2014/main" id="{76BA3CA4-F28F-430F-9335-557E74A6A396}"/>
                </a:ext>
                <a:ext uri="{C183D7F6-B498-43B3-948B-1728B52AA6E4}">
                  <adec:decorative xmlns:adec="http://schemas.microsoft.com/office/drawing/2017/decorative" val="1"/>
                </a:ext>
              </a:extLst>
            </p:cNvPr>
            <p:cNvSpPr>
              <a:spLocks/>
            </p:cNvSpPr>
            <p:nvPr/>
          </p:nvSpPr>
          <p:spPr bwMode="auto">
            <a:xfrm>
              <a:off x="1947863" y="7629524"/>
              <a:ext cx="635000" cy="454025"/>
            </a:xfrm>
            <a:custGeom>
              <a:avLst/>
              <a:gdLst>
                <a:gd name="T0" fmla="*/ 400 w 400"/>
                <a:gd name="T1" fmla="*/ 0 h 286"/>
                <a:gd name="T2" fmla="*/ 0 w 400"/>
                <a:gd name="T3" fmla="*/ 10 h 286"/>
                <a:gd name="T4" fmla="*/ 0 w 400"/>
                <a:gd name="T5" fmla="*/ 286 h 286"/>
                <a:gd name="T6" fmla="*/ 400 w 400"/>
                <a:gd name="T7" fmla="*/ 86 h 286"/>
                <a:gd name="T8" fmla="*/ 400 w 400"/>
                <a:gd name="T9" fmla="*/ 0 h 286"/>
              </a:gdLst>
              <a:ahLst/>
              <a:cxnLst>
                <a:cxn ang="0">
                  <a:pos x="T0" y="T1"/>
                </a:cxn>
                <a:cxn ang="0">
                  <a:pos x="T2" y="T3"/>
                </a:cxn>
                <a:cxn ang="0">
                  <a:pos x="T4" y="T5"/>
                </a:cxn>
                <a:cxn ang="0">
                  <a:pos x="T6" y="T7"/>
                </a:cxn>
                <a:cxn ang="0">
                  <a:pos x="T8" y="T9"/>
                </a:cxn>
              </a:cxnLst>
              <a:rect l="0" t="0" r="r" b="b"/>
              <a:pathLst>
                <a:path w="400" h="286">
                  <a:moveTo>
                    <a:pt x="400" y="0"/>
                  </a:moveTo>
                  <a:lnTo>
                    <a:pt x="0" y="10"/>
                  </a:lnTo>
                  <a:lnTo>
                    <a:pt x="0" y="286"/>
                  </a:lnTo>
                  <a:lnTo>
                    <a:pt x="400" y="86"/>
                  </a:lnTo>
                  <a:lnTo>
                    <a:pt x="40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7" name="Freeform 249">
              <a:extLst>
                <a:ext uri="{FF2B5EF4-FFF2-40B4-BE49-F238E27FC236}">
                  <a16:creationId xmlns:a16="http://schemas.microsoft.com/office/drawing/2014/main" id="{9F0E0722-555A-4B86-A516-EAAA8BA2E2E2}"/>
                </a:ext>
                <a:ext uri="{C183D7F6-B498-43B3-948B-1728B52AA6E4}">
                  <adec:decorative xmlns:adec="http://schemas.microsoft.com/office/drawing/2017/decorative" val="1"/>
                </a:ext>
              </a:extLst>
            </p:cNvPr>
            <p:cNvSpPr>
              <a:spLocks/>
            </p:cNvSpPr>
            <p:nvPr/>
          </p:nvSpPr>
          <p:spPr bwMode="auto">
            <a:xfrm>
              <a:off x="1947863" y="7794624"/>
              <a:ext cx="635000" cy="784225"/>
            </a:xfrm>
            <a:custGeom>
              <a:avLst/>
              <a:gdLst>
                <a:gd name="T0" fmla="*/ 400 w 400"/>
                <a:gd name="T1" fmla="*/ 0 h 494"/>
                <a:gd name="T2" fmla="*/ 0 w 400"/>
                <a:gd name="T3" fmla="*/ 218 h 494"/>
                <a:gd name="T4" fmla="*/ 0 w 400"/>
                <a:gd name="T5" fmla="*/ 494 h 494"/>
                <a:gd name="T6" fmla="*/ 400 w 400"/>
                <a:gd name="T7" fmla="*/ 84 h 494"/>
                <a:gd name="T8" fmla="*/ 400 w 400"/>
                <a:gd name="T9" fmla="*/ 0 h 494"/>
              </a:gdLst>
              <a:ahLst/>
              <a:cxnLst>
                <a:cxn ang="0">
                  <a:pos x="T0" y="T1"/>
                </a:cxn>
                <a:cxn ang="0">
                  <a:pos x="T2" y="T3"/>
                </a:cxn>
                <a:cxn ang="0">
                  <a:pos x="T4" y="T5"/>
                </a:cxn>
                <a:cxn ang="0">
                  <a:pos x="T6" y="T7"/>
                </a:cxn>
                <a:cxn ang="0">
                  <a:pos x="T8" y="T9"/>
                </a:cxn>
              </a:cxnLst>
              <a:rect l="0" t="0" r="r" b="b"/>
              <a:pathLst>
                <a:path w="400" h="494">
                  <a:moveTo>
                    <a:pt x="400" y="0"/>
                  </a:moveTo>
                  <a:lnTo>
                    <a:pt x="0" y="218"/>
                  </a:lnTo>
                  <a:lnTo>
                    <a:pt x="0" y="494"/>
                  </a:lnTo>
                  <a:lnTo>
                    <a:pt x="400" y="84"/>
                  </a:lnTo>
                  <a:lnTo>
                    <a:pt x="400"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grpSp>
        <p:nvGrpSpPr>
          <p:cNvPr id="262" name="Group 261" descr="progression arrows pointed up">
            <a:extLst>
              <a:ext uri="{FF2B5EF4-FFF2-40B4-BE49-F238E27FC236}">
                <a16:creationId xmlns:a16="http://schemas.microsoft.com/office/drawing/2014/main" id="{FBF84498-FE77-4B0C-A006-93C76EC84EE4}"/>
              </a:ext>
            </a:extLst>
          </p:cNvPr>
          <p:cNvGrpSpPr/>
          <p:nvPr/>
        </p:nvGrpSpPr>
        <p:grpSpPr>
          <a:xfrm>
            <a:off x="6202760" y="4886325"/>
            <a:ext cx="2156404" cy="1552575"/>
            <a:chOff x="3573463" y="6515100"/>
            <a:chExt cx="2875205" cy="2070100"/>
          </a:xfrm>
        </p:grpSpPr>
        <p:sp>
          <p:nvSpPr>
            <p:cNvPr id="216" name="Freeform 260">
              <a:extLst>
                <a:ext uri="{FF2B5EF4-FFF2-40B4-BE49-F238E27FC236}">
                  <a16:creationId xmlns:a16="http://schemas.microsoft.com/office/drawing/2014/main" id="{5B3BD6C3-BE3E-4959-9B5D-DB8D680D1890}"/>
                </a:ext>
                <a:ext uri="{C183D7F6-B498-43B3-948B-1728B52AA6E4}">
                  <adec:decorative xmlns:adec="http://schemas.microsoft.com/office/drawing/2017/decorative" val="1"/>
                </a:ext>
              </a:extLst>
            </p:cNvPr>
            <p:cNvSpPr>
              <a:spLocks/>
            </p:cNvSpPr>
            <p:nvPr/>
          </p:nvSpPr>
          <p:spPr bwMode="auto">
            <a:xfrm>
              <a:off x="4541838" y="6515100"/>
              <a:ext cx="438150" cy="1425575"/>
            </a:xfrm>
            <a:custGeom>
              <a:avLst/>
              <a:gdLst>
                <a:gd name="T0" fmla="*/ 276 w 276"/>
                <a:gd name="T1" fmla="*/ 170 h 898"/>
                <a:gd name="T2" fmla="*/ 276 w 276"/>
                <a:gd name="T3" fmla="*/ 898 h 898"/>
                <a:gd name="T4" fmla="*/ 0 w 276"/>
                <a:gd name="T5" fmla="*/ 898 h 898"/>
                <a:gd name="T6" fmla="*/ 0 w 276"/>
                <a:gd name="T7" fmla="*/ 170 h 898"/>
                <a:gd name="T8" fmla="*/ 138 w 276"/>
                <a:gd name="T9" fmla="*/ 0 h 898"/>
                <a:gd name="T10" fmla="*/ 276 w 276"/>
                <a:gd name="T11" fmla="*/ 170 h 898"/>
              </a:gdLst>
              <a:ahLst/>
              <a:cxnLst>
                <a:cxn ang="0">
                  <a:pos x="T0" y="T1"/>
                </a:cxn>
                <a:cxn ang="0">
                  <a:pos x="T2" y="T3"/>
                </a:cxn>
                <a:cxn ang="0">
                  <a:pos x="T4" y="T5"/>
                </a:cxn>
                <a:cxn ang="0">
                  <a:pos x="T6" y="T7"/>
                </a:cxn>
                <a:cxn ang="0">
                  <a:pos x="T8" y="T9"/>
                </a:cxn>
                <a:cxn ang="0">
                  <a:pos x="T10" y="T11"/>
                </a:cxn>
              </a:cxnLst>
              <a:rect l="0" t="0" r="r" b="b"/>
              <a:pathLst>
                <a:path w="276" h="898">
                  <a:moveTo>
                    <a:pt x="276" y="170"/>
                  </a:moveTo>
                  <a:lnTo>
                    <a:pt x="276" y="898"/>
                  </a:lnTo>
                  <a:lnTo>
                    <a:pt x="0" y="898"/>
                  </a:lnTo>
                  <a:lnTo>
                    <a:pt x="0" y="170"/>
                  </a:lnTo>
                  <a:lnTo>
                    <a:pt x="138" y="0"/>
                  </a:lnTo>
                  <a:lnTo>
                    <a:pt x="276" y="17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3" name="Freeform 219">
              <a:extLst>
                <a:ext uri="{FF2B5EF4-FFF2-40B4-BE49-F238E27FC236}">
                  <a16:creationId xmlns:a16="http://schemas.microsoft.com/office/drawing/2014/main" id="{32131487-9EFD-454A-8BE3-AC366614933D}"/>
                </a:ext>
                <a:ext uri="{C183D7F6-B498-43B3-948B-1728B52AA6E4}">
                  <adec:decorative xmlns:adec="http://schemas.microsoft.com/office/drawing/2017/decorative" val="1"/>
                </a:ext>
              </a:extLst>
            </p:cNvPr>
            <p:cNvSpPr>
              <a:spLocks/>
            </p:cNvSpPr>
            <p:nvPr/>
          </p:nvSpPr>
          <p:spPr bwMode="auto">
            <a:xfrm>
              <a:off x="3573463" y="7940675"/>
              <a:ext cx="911225" cy="644525"/>
            </a:xfrm>
            <a:custGeom>
              <a:avLst/>
              <a:gdLst>
                <a:gd name="T0" fmla="*/ 574 w 574"/>
                <a:gd name="T1" fmla="*/ 0 h 406"/>
                <a:gd name="T2" fmla="*/ 424 w 574"/>
                <a:gd name="T3" fmla="*/ 406 h 406"/>
                <a:gd name="T4" fmla="*/ 0 w 574"/>
                <a:gd name="T5" fmla="*/ 406 h 406"/>
                <a:gd name="T6" fmla="*/ 298 w 574"/>
                <a:gd name="T7" fmla="*/ 0 h 406"/>
                <a:gd name="T8" fmla="*/ 574 w 574"/>
                <a:gd name="T9" fmla="*/ 0 h 406"/>
              </a:gdLst>
              <a:ahLst/>
              <a:cxnLst>
                <a:cxn ang="0">
                  <a:pos x="T0" y="T1"/>
                </a:cxn>
                <a:cxn ang="0">
                  <a:pos x="T2" y="T3"/>
                </a:cxn>
                <a:cxn ang="0">
                  <a:pos x="T4" y="T5"/>
                </a:cxn>
                <a:cxn ang="0">
                  <a:pos x="T6" y="T7"/>
                </a:cxn>
                <a:cxn ang="0">
                  <a:pos x="T8" y="T9"/>
                </a:cxn>
              </a:cxnLst>
              <a:rect l="0" t="0" r="r" b="b"/>
              <a:pathLst>
                <a:path w="574" h="406">
                  <a:moveTo>
                    <a:pt x="574" y="0"/>
                  </a:moveTo>
                  <a:lnTo>
                    <a:pt x="424" y="406"/>
                  </a:lnTo>
                  <a:lnTo>
                    <a:pt x="0" y="406"/>
                  </a:lnTo>
                  <a:lnTo>
                    <a:pt x="298" y="0"/>
                  </a:lnTo>
                  <a:lnTo>
                    <a:pt x="574"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4" name="Freeform 220">
              <a:extLst>
                <a:ext uri="{FF2B5EF4-FFF2-40B4-BE49-F238E27FC236}">
                  <a16:creationId xmlns:a16="http://schemas.microsoft.com/office/drawing/2014/main" id="{8FD13D66-5300-4B05-86AF-CC98139A023C}"/>
                </a:ext>
                <a:ext uri="{C183D7F6-B498-43B3-948B-1728B52AA6E4}">
                  <adec:decorative xmlns:adec="http://schemas.microsoft.com/office/drawing/2017/decorative" val="1"/>
                </a:ext>
              </a:extLst>
            </p:cNvPr>
            <p:cNvSpPr>
              <a:spLocks/>
            </p:cNvSpPr>
            <p:nvPr/>
          </p:nvSpPr>
          <p:spPr bwMode="auto">
            <a:xfrm>
              <a:off x="3573463" y="7940675"/>
              <a:ext cx="911225" cy="644525"/>
            </a:xfrm>
            <a:custGeom>
              <a:avLst/>
              <a:gdLst>
                <a:gd name="T0" fmla="*/ 574 w 574"/>
                <a:gd name="T1" fmla="*/ 0 h 406"/>
                <a:gd name="T2" fmla="*/ 424 w 574"/>
                <a:gd name="T3" fmla="*/ 406 h 406"/>
                <a:gd name="T4" fmla="*/ 0 w 574"/>
                <a:gd name="T5" fmla="*/ 406 h 406"/>
                <a:gd name="T6" fmla="*/ 298 w 574"/>
                <a:gd name="T7" fmla="*/ 0 h 406"/>
                <a:gd name="T8" fmla="*/ 574 w 574"/>
                <a:gd name="T9" fmla="*/ 0 h 406"/>
              </a:gdLst>
              <a:ahLst/>
              <a:cxnLst>
                <a:cxn ang="0">
                  <a:pos x="T0" y="T1"/>
                </a:cxn>
                <a:cxn ang="0">
                  <a:pos x="T2" y="T3"/>
                </a:cxn>
                <a:cxn ang="0">
                  <a:pos x="T4" y="T5"/>
                </a:cxn>
                <a:cxn ang="0">
                  <a:pos x="T6" y="T7"/>
                </a:cxn>
                <a:cxn ang="0">
                  <a:pos x="T8" y="T9"/>
                </a:cxn>
              </a:cxnLst>
              <a:rect l="0" t="0" r="r" b="b"/>
              <a:pathLst>
                <a:path w="574" h="406">
                  <a:moveTo>
                    <a:pt x="574" y="0"/>
                  </a:moveTo>
                  <a:lnTo>
                    <a:pt x="424" y="406"/>
                  </a:lnTo>
                  <a:lnTo>
                    <a:pt x="0" y="406"/>
                  </a:lnTo>
                  <a:lnTo>
                    <a:pt x="298" y="0"/>
                  </a:lnTo>
                  <a:lnTo>
                    <a:pt x="5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5" name="Freeform 221">
              <a:extLst>
                <a:ext uri="{FF2B5EF4-FFF2-40B4-BE49-F238E27FC236}">
                  <a16:creationId xmlns:a16="http://schemas.microsoft.com/office/drawing/2014/main" id="{D4864BE4-5221-4FF4-8D57-00C2B68CAD20}"/>
                </a:ext>
                <a:ext uri="{C183D7F6-B498-43B3-948B-1728B52AA6E4}">
                  <adec:decorative xmlns:adec="http://schemas.microsoft.com/office/drawing/2017/decorative" val="1"/>
                </a:ext>
              </a:extLst>
            </p:cNvPr>
            <p:cNvSpPr>
              <a:spLocks/>
            </p:cNvSpPr>
            <p:nvPr/>
          </p:nvSpPr>
          <p:spPr bwMode="auto">
            <a:xfrm>
              <a:off x="4306888" y="7940675"/>
              <a:ext cx="673100" cy="644525"/>
            </a:xfrm>
            <a:custGeom>
              <a:avLst/>
              <a:gdLst>
                <a:gd name="T0" fmla="*/ 424 w 424"/>
                <a:gd name="T1" fmla="*/ 0 h 406"/>
                <a:gd name="T2" fmla="*/ 424 w 424"/>
                <a:gd name="T3" fmla="*/ 406 h 406"/>
                <a:gd name="T4" fmla="*/ 0 w 424"/>
                <a:gd name="T5" fmla="*/ 406 h 406"/>
                <a:gd name="T6" fmla="*/ 148 w 424"/>
                <a:gd name="T7" fmla="*/ 0 h 406"/>
                <a:gd name="T8" fmla="*/ 424 w 424"/>
                <a:gd name="T9" fmla="*/ 0 h 406"/>
              </a:gdLst>
              <a:ahLst/>
              <a:cxnLst>
                <a:cxn ang="0">
                  <a:pos x="T0" y="T1"/>
                </a:cxn>
                <a:cxn ang="0">
                  <a:pos x="T2" y="T3"/>
                </a:cxn>
                <a:cxn ang="0">
                  <a:pos x="T4" y="T5"/>
                </a:cxn>
                <a:cxn ang="0">
                  <a:pos x="T6" y="T7"/>
                </a:cxn>
                <a:cxn ang="0">
                  <a:pos x="T8" y="T9"/>
                </a:cxn>
              </a:cxnLst>
              <a:rect l="0" t="0" r="r" b="b"/>
              <a:pathLst>
                <a:path w="424" h="406">
                  <a:moveTo>
                    <a:pt x="424" y="0"/>
                  </a:moveTo>
                  <a:lnTo>
                    <a:pt x="424" y="406"/>
                  </a:lnTo>
                  <a:lnTo>
                    <a:pt x="0" y="406"/>
                  </a:lnTo>
                  <a:lnTo>
                    <a:pt x="148" y="0"/>
                  </a:lnTo>
                  <a:lnTo>
                    <a:pt x="424"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6" name="Freeform 222">
              <a:extLst>
                <a:ext uri="{FF2B5EF4-FFF2-40B4-BE49-F238E27FC236}">
                  <a16:creationId xmlns:a16="http://schemas.microsoft.com/office/drawing/2014/main" id="{B459022E-E13B-4A50-AE39-5D11155EB890}"/>
                </a:ext>
                <a:ext uri="{C183D7F6-B498-43B3-948B-1728B52AA6E4}">
                  <adec:decorative xmlns:adec="http://schemas.microsoft.com/office/drawing/2017/decorative" val="1"/>
                </a:ext>
              </a:extLst>
            </p:cNvPr>
            <p:cNvSpPr>
              <a:spLocks/>
            </p:cNvSpPr>
            <p:nvPr/>
          </p:nvSpPr>
          <p:spPr bwMode="auto">
            <a:xfrm>
              <a:off x="4306888" y="7940675"/>
              <a:ext cx="673100" cy="644525"/>
            </a:xfrm>
            <a:custGeom>
              <a:avLst/>
              <a:gdLst>
                <a:gd name="T0" fmla="*/ 424 w 424"/>
                <a:gd name="T1" fmla="*/ 0 h 406"/>
                <a:gd name="T2" fmla="*/ 424 w 424"/>
                <a:gd name="T3" fmla="*/ 406 h 406"/>
                <a:gd name="T4" fmla="*/ 0 w 424"/>
                <a:gd name="T5" fmla="*/ 406 h 406"/>
                <a:gd name="T6" fmla="*/ 148 w 424"/>
                <a:gd name="T7" fmla="*/ 0 h 406"/>
                <a:gd name="T8" fmla="*/ 424 w 424"/>
                <a:gd name="T9" fmla="*/ 0 h 406"/>
              </a:gdLst>
              <a:ahLst/>
              <a:cxnLst>
                <a:cxn ang="0">
                  <a:pos x="T0" y="T1"/>
                </a:cxn>
                <a:cxn ang="0">
                  <a:pos x="T2" y="T3"/>
                </a:cxn>
                <a:cxn ang="0">
                  <a:pos x="T4" y="T5"/>
                </a:cxn>
                <a:cxn ang="0">
                  <a:pos x="T6" y="T7"/>
                </a:cxn>
                <a:cxn ang="0">
                  <a:pos x="T8" y="T9"/>
                </a:cxn>
              </a:cxnLst>
              <a:rect l="0" t="0" r="r" b="b"/>
              <a:pathLst>
                <a:path w="424" h="406">
                  <a:moveTo>
                    <a:pt x="424" y="0"/>
                  </a:moveTo>
                  <a:lnTo>
                    <a:pt x="424" y="406"/>
                  </a:lnTo>
                  <a:lnTo>
                    <a:pt x="0" y="406"/>
                  </a:lnTo>
                  <a:lnTo>
                    <a:pt x="148" y="0"/>
                  </a:lnTo>
                  <a:lnTo>
                    <a:pt x="4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7" name="Freeform 223">
              <a:extLst>
                <a:ext uri="{FF2B5EF4-FFF2-40B4-BE49-F238E27FC236}">
                  <a16:creationId xmlns:a16="http://schemas.microsoft.com/office/drawing/2014/main" id="{D9933FF2-68C2-41A0-9ED7-83ACD54C5A04}"/>
                </a:ext>
                <a:ext uri="{C183D7F6-B498-43B3-948B-1728B52AA6E4}">
                  <adec:decorative xmlns:adec="http://schemas.microsoft.com/office/drawing/2017/decorative" val="1"/>
                </a:ext>
              </a:extLst>
            </p:cNvPr>
            <p:cNvSpPr>
              <a:spLocks/>
            </p:cNvSpPr>
            <p:nvPr/>
          </p:nvSpPr>
          <p:spPr bwMode="auto">
            <a:xfrm>
              <a:off x="5040313" y="7940675"/>
              <a:ext cx="673100" cy="644525"/>
            </a:xfrm>
            <a:custGeom>
              <a:avLst/>
              <a:gdLst>
                <a:gd name="T0" fmla="*/ 276 w 424"/>
                <a:gd name="T1" fmla="*/ 0 h 406"/>
                <a:gd name="T2" fmla="*/ 424 w 424"/>
                <a:gd name="T3" fmla="*/ 406 h 406"/>
                <a:gd name="T4" fmla="*/ 0 w 424"/>
                <a:gd name="T5" fmla="*/ 406 h 406"/>
                <a:gd name="T6" fmla="*/ 0 w 424"/>
                <a:gd name="T7" fmla="*/ 0 h 406"/>
                <a:gd name="T8" fmla="*/ 276 w 424"/>
                <a:gd name="T9" fmla="*/ 0 h 406"/>
              </a:gdLst>
              <a:ahLst/>
              <a:cxnLst>
                <a:cxn ang="0">
                  <a:pos x="T0" y="T1"/>
                </a:cxn>
                <a:cxn ang="0">
                  <a:pos x="T2" y="T3"/>
                </a:cxn>
                <a:cxn ang="0">
                  <a:pos x="T4" y="T5"/>
                </a:cxn>
                <a:cxn ang="0">
                  <a:pos x="T6" y="T7"/>
                </a:cxn>
                <a:cxn ang="0">
                  <a:pos x="T8" y="T9"/>
                </a:cxn>
              </a:cxnLst>
              <a:rect l="0" t="0" r="r" b="b"/>
              <a:pathLst>
                <a:path w="424" h="406">
                  <a:moveTo>
                    <a:pt x="276" y="0"/>
                  </a:moveTo>
                  <a:lnTo>
                    <a:pt x="424" y="406"/>
                  </a:lnTo>
                  <a:lnTo>
                    <a:pt x="0" y="406"/>
                  </a:lnTo>
                  <a:lnTo>
                    <a:pt x="0" y="0"/>
                  </a:lnTo>
                  <a:lnTo>
                    <a:pt x="276"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8" name="Freeform 224">
              <a:extLst>
                <a:ext uri="{FF2B5EF4-FFF2-40B4-BE49-F238E27FC236}">
                  <a16:creationId xmlns:a16="http://schemas.microsoft.com/office/drawing/2014/main" id="{A888CE64-975F-4902-B3F4-F037673A5531}"/>
                </a:ext>
                <a:ext uri="{C183D7F6-B498-43B3-948B-1728B52AA6E4}">
                  <adec:decorative xmlns:adec="http://schemas.microsoft.com/office/drawing/2017/decorative" val="1"/>
                </a:ext>
              </a:extLst>
            </p:cNvPr>
            <p:cNvSpPr>
              <a:spLocks/>
            </p:cNvSpPr>
            <p:nvPr/>
          </p:nvSpPr>
          <p:spPr bwMode="auto">
            <a:xfrm>
              <a:off x="5040313" y="7940675"/>
              <a:ext cx="673100" cy="644525"/>
            </a:xfrm>
            <a:custGeom>
              <a:avLst/>
              <a:gdLst>
                <a:gd name="T0" fmla="*/ 276 w 424"/>
                <a:gd name="T1" fmla="*/ 0 h 406"/>
                <a:gd name="T2" fmla="*/ 424 w 424"/>
                <a:gd name="T3" fmla="*/ 406 h 406"/>
                <a:gd name="T4" fmla="*/ 0 w 424"/>
                <a:gd name="T5" fmla="*/ 406 h 406"/>
                <a:gd name="T6" fmla="*/ 0 w 424"/>
                <a:gd name="T7" fmla="*/ 0 h 406"/>
                <a:gd name="T8" fmla="*/ 276 w 424"/>
                <a:gd name="T9" fmla="*/ 0 h 406"/>
              </a:gdLst>
              <a:ahLst/>
              <a:cxnLst>
                <a:cxn ang="0">
                  <a:pos x="T0" y="T1"/>
                </a:cxn>
                <a:cxn ang="0">
                  <a:pos x="T2" y="T3"/>
                </a:cxn>
                <a:cxn ang="0">
                  <a:pos x="T4" y="T5"/>
                </a:cxn>
                <a:cxn ang="0">
                  <a:pos x="T6" y="T7"/>
                </a:cxn>
                <a:cxn ang="0">
                  <a:pos x="T8" y="T9"/>
                </a:cxn>
              </a:cxnLst>
              <a:rect l="0" t="0" r="r" b="b"/>
              <a:pathLst>
                <a:path w="424" h="406">
                  <a:moveTo>
                    <a:pt x="276" y="0"/>
                  </a:moveTo>
                  <a:lnTo>
                    <a:pt x="424" y="406"/>
                  </a:lnTo>
                  <a:lnTo>
                    <a:pt x="0" y="406"/>
                  </a:lnTo>
                  <a:lnTo>
                    <a:pt x="0" y="0"/>
                  </a:lnTo>
                  <a:lnTo>
                    <a:pt x="2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89" name="Freeform 225">
              <a:extLst>
                <a:ext uri="{FF2B5EF4-FFF2-40B4-BE49-F238E27FC236}">
                  <a16:creationId xmlns:a16="http://schemas.microsoft.com/office/drawing/2014/main" id="{028245AA-4A90-410F-BB6B-5768BC793534}"/>
                </a:ext>
                <a:ext uri="{C183D7F6-B498-43B3-948B-1728B52AA6E4}">
                  <adec:decorative xmlns:adec="http://schemas.microsoft.com/office/drawing/2017/decorative" val="1"/>
                </a:ext>
              </a:extLst>
            </p:cNvPr>
            <p:cNvSpPr>
              <a:spLocks/>
            </p:cNvSpPr>
            <p:nvPr/>
          </p:nvSpPr>
          <p:spPr bwMode="auto">
            <a:xfrm>
              <a:off x="5535613" y="7940675"/>
              <a:ext cx="911225" cy="644525"/>
            </a:xfrm>
            <a:custGeom>
              <a:avLst/>
              <a:gdLst>
                <a:gd name="T0" fmla="*/ 276 w 574"/>
                <a:gd name="T1" fmla="*/ 0 h 406"/>
                <a:gd name="T2" fmla="*/ 574 w 574"/>
                <a:gd name="T3" fmla="*/ 406 h 406"/>
                <a:gd name="T4" fmla="*/ 150 w 574"/>
                <a:gd name="T5" fmla="*/ 406 h 406"/>
                <a:gd name="T6" fmla="*/ 0 w 574"/>
                <a:gd name="T7" fmla="*/ 0 h 406"/>
                <a:gd name="T8" fmla="*/ 276 w 574"/>
                <a:gd name="T9" fmla="*/ 0 h 406"/>
              </a:gdLst>
              <a:ahLst/>
              <a:cxnLst>
                <a:cxn ang="0">
                  <a:pos x="T0" y="T1"/>
                </a:cxn>
                <a:cxn ang="0">
                  <a:pos x="T2" y="T3"/>
                </a:cxn>
                <a:cxn ang="0">
                  <a:pos x="T4" y="T5"/>
                </a:cxn>
                <a:cxn ang="0">
                  <a:pos x="T6" y="T7"/>
                </a:cxn>
                <a:cxn ang="0">
                  <a:pos x="T8" y="T9"/>
                </a:cxn>
              </a:cxnLst>
              <a:rect l="0" t="0" r="r" b="b"/>
              <a:pathLst>
                <a:path w="574" h="406">
                  <a:moveTo>
                    <a:pt x="276" y="0"/>
                  </a:moveTo>
                  <a:lnTo>
                    <a:pt x="574" y="406"/>
                  </a:lnTo>
                  <a:lnTo>
                    <a:pt x="150" y="406"/>
                  </a:lnTo>
                  <a:lnTo>
                    <a:pt x="0" y="0"/>
                  </a:lnTo>
                  <a:lnTo>
                    <a:pt x="276" y="0"/>
                  </a:lnTo>
                  <a:close/>
                </a:path>
              </a:pathLst>
            </a:custGeom>
            <a:solidFill>
              <a:srgbClr val="F868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0" name="Freeform 226">
              <a:extLst>
                <a:ext uri="{FF2B5EF4-FFF2-40B4-BE49-F238E27FC236}">
                  <a16:creationId xmlns:a16="http://schemas.microsoft.com/office/drawing/2014/main" id="{F0AFD335-B2C7-46FB-89D5-78A9FD483743}"/>
                </a:ext>
                <a:ext uri="{C183D7F6-B498-43B3-948B-1728B52AA6E4}">
                  <adec:decorative xmlns:adec="http://schemas.microsoft.com/office/drawing/2017/decorative" val="1"/>
                </a:ext>
              </a:extLst>
            </p:cNvPr>
            <p:cNvSpPr>
              <a:spLocks/>
            </p:cNvSpPr>
            <p:nvPr/>
          </p:nvSpPr>
          <p:spPr bwMode="auto">
            <a:xfrm>
              <a:off x="5535613" y="7940675"/>
              <a:ext cx="911225" cy="644525"/>
            </a:xfrm>
            <a:custGeom>
              <a:avLst/>
              <a:gdLst>
                <a:gd name="T0" fmla="*/ 276 w 574"/>
                <a:gd name="T1" fmla="*/ 0 h 406"/>
                <a:gd name="T2" fmla="*/ 574 w 574"/>
                <a:gd name="T3" fmla="*/ 406 h 406"/>
                <a:gd name="T4" fmla="*/ 150 w 574"/>
                <a:gd name="T5" fmla="*/ 406 h 406"/>
                <a:gd name="T6" fmla="*/ 0 w 574"/>
                <a:gd name="T7" fmla="*/ 0 h 406"/>
                <a:gd name="T8" fmla="*/ 276 w 574"/>
                <a:gd name="T9" fmla="*/ 0 h 406"/>
              </a:gdLst>
              <a:ahLst/>
              <a:cxnLst>
                <a:cxn ang="0">
                  <a:pos x="T0" y="T1"/>
                </a:cxn>
                <a:cxn ang="0">
                  <a:pos x="T2" y="T3"/>
                </a:cxn>
                <a:cxn ang="0">
                  <a:pos x="T4" y="T5"/>
                </a:cxn>
                <a:cxn ang="0">
                  <a:pos x="T6" y="T7"/>
                </a:cxn>
                <a:cxn ang="0">
                  <a:pos x="T8" y="T9"/>
                </a:cxn>
              </a:cxnLst>
              <a:rect l="0" t="0" r="r" b="b"/>
              <a:pathLst>
                <a:path w="574" h="406">
                  <a:moveTo>
                    <a:pt x="276" y="0"/>
                  </a:moveTo>
                  <a:lnTo>
                    <a:pt x="574" y="406"/>
                  </a:lnTo>
                  <a:lnTo>
                    <a:pt x="150" y="406"/>
                  </a:lnTo>
                  <a:lnTo>
                    <a:pt x="0" y="0"/>
                  </a:lnTo>
                  <a:lnTo>
                    <a:pt x="2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1" name="Freeform 228">
              <a:extLst>
                <a:ext uri="{FF2B5EF4-FFF2-40B4-BE49-F238E27FC236}">
                  <a16:creationId xmlns:a16="http://schemas.microsoft.com/office/drawing/2014/main" id="{7177F5AE-3BD8-45D4-9963-FC21A15F7711}"/>
                </a:ext>
                <a:ext uri="{C183D7F6-B498-43B3-948B-1728B52AA6E4}">
                  <adec:decorative xmlns:adec="http://schemas.microsoft.com/office/drawing/2017/decorative" val="1"/>
                </a:ext>
              </a:extLst>
            </p:cNvPr>
            <p:cNvSpPr>
              <a:spLocks/>
            </p:cNvSpPr>
            <p:nvPr/>
          </p:nvSpPr>
          <p:spPr bwMode="auto">
            <a:xfrm>
              <a:off x="3573463" y="7940675"/>
              <a:ext cx="911225" cy="644525"/>
            </a:xfrm>
            <a:custGeom>
              <a:avLst/>
              <a:gdLst>
                <a:gd name="T0" fmla="*/ 574 w 574"/>
                <a:gd name="T1" fmla="*/ 0 h 406"/>
                <a:gd name="T2" fmla="*/ 298 w 574"/>
                <a:gd name="T3" fmla="*/ 0 h 406"/>
                <a:gd name="T4" fmla="*/ 0 w 574"/>
                <a:gd name="T5" fmla="*/ 406 h 406"/>
                <a:gd name="T6" fmla="*/ 424 w 574"/>
                <a:gd name="T7" fmla="*/ 406 h 406"/>
                <a:gd name="T8" fmla="*/ 574 w 574"/>
                <a:gd name="T9" fmla="*/ 0 h 406"/>
              </a:gdLst>
              <a:ahLst/>
              <a:cxnLst>
                <a:cxn ang="0">
                  <a:pos x="T0" y="T1"/>
                </a:cxn>
                <a:cxn ang="0">
                  <a:pos x="T2" y="T3"/>
                </a:cxn>
                <a:cxn ang="0">
                  <a:pos x="T4" y="T5"/>
                </a:cxn>
                <a:cxn ang="0">
                  <a:pos x="T6" y="T7"/>
                </a:cxn>
                <a:cxn ang="0">
                  <a:pos x="T8" y="T9"/>
                </a:cxn>
              </a:cxnLst>
              <a:rect l="0" t="0" r="r" b="b"/>
              <a:pathLst>
                <a:path w="574" h="406">
                  <a:moveTo>
                    <a:pt x="574" y="0"/>
                  </a:moveTo>
                  <a:lnTo>
                    <a:pt x="298" y="0"/>
                  </a:lnTo>
                  <a:lnTo>
                    <a:pt x="0" y="406"/>
                  </a:lnTo>
                  <a:lnTo>
                    <a:pt x="424" y="406"/>
                  </a:lnTo>
                  <a:lnTo>
                    <a:pt x="5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2" name="Freeform 230">
              <a:extLst>
                <a:ext uri="{FF2B5EF4-FFF2-40B4-BE49-F238E27FC236}">
                  <a16:creationId xmlns:a16="http://schemas.microsoft.com/office/drawing/2014/main" id="{043ABF94-BFA5-4FEC-B414-64F4710EB08A}"/>
                </a:ext>
                <a:ext uri="{C183D7F6-B498-43B3-948B-1728B52AA6E4}">
                  <adec:decorative xmlns:adec="http://schemas.microsoft.com/office/drawing/2017/decorative" val="1"/>
                </a:ext>
              </a:extLst>
            </p:cNvPr>
            <p:cNvSpPr>
              <a:spLocks/>
            </p:cNvSpPr>
            <p:nvPr/>
          </p:nvSpPr>
          <p:spPr bwMode="auto">
            <a:xfrm>
              <a:off x="4306888" y="7940675"/>
              <a:ext cx="673100" cy="644525"/>
            </a:xfrm>
            <a:custGeom>
              <a:avLst/>
              <a:gdLst>
                <a:gd name="T0" fmla="*/ 424 w 424"/>
                <a:gd name="T1" fmla="*/ 0 h 406"/>
                <a:gd name="T2" fmla="*/ 148 w 424"/>
                <a:gd name="T3" fmla="*/ 0 h 406"/>
                <a:gd name="T4" fmla="*/ 0 w 424"/>
                <a:gd name="T5" fmla="*/ 406 h 406"/>
                <a:gd name="T6" fmla="*/ 424 w 424"/>
                <a:gd name="T7" fmla="*/ 406 h 406"/>
                <a:gd name="T8" fmla="*/ 424 w 424"/>
                <a:gd name="T9" fmla="*/ 0 h 406"/>
              </a:gdLst>
              <a:ahLst/>
              <a:cxnLst>
                <a:cxn ang="0">
                  <a:pos x="T0" y="T1"/>
                </a:cxn>
                <a:cxn ang="0">
                  <a:pos x="T2" y="T3"/>
                </a:cxn>
                <a:cxn ang="0">
                  <a:pos x="T4" y="T5"/>
                </a:cxn>
                <a:cxn ang="0">
                  <a:pos x="T6" y="T7"/>
                </a:cxn>
                <a:cxn ang="0">
                  <a:pos x="T8" y="T9"/>
                </a:cxn>
              </a:cxnLst>
              <a:rect l="0" t="0" r="r" b="b"/>
              <a:pathLst>
                <a:path w="424" h="406">
                  <a:moveTo>
                    <a:pt x="424" y="0"/>
                  </a:moveTo>
                  <a:lnTo>
                    <a:pt x="148" y="0"/>
                  </a:lnTo>
                  <a:lnTo>
                    <a:pt x="0" y="406"/>
                  </a:lnTo>
                  <a:lnTo>
                    <a:pt x="424" y="406"/>
                  </a:lnTo>
                  <a:lnTo>
                    <a:pt x="4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3" name="Freeform 232">
              <a:extLst>
                <a:ext uri="{FF2B5EF4-FFF2-40B4-BE49-F238E27FC236}">
                  <a16:creationId xmlns:a16="http://schemas.microsoft.com/office/drawing/2014/main" id="{25758F78-068C-43C1-B566-4338C584AF1F}"/>
                </a:ext>
                <a:ext uri="{C183D7F6-B498-43B3-948B-1728B52AA6E4}">
                  <adec:decorative xmlns:adec="http://schemas.microsoft.com/office/drawing/2017/decorative" val="1"/>
                </a:ext>
              </a:extLst>
            </p:cNvPr>
            <p:cNvSpPr>
              <a:spLocks/>
            </p:cNvSpPr>
            <p:nvPr/>
          </p:nvSpPr>
          <p:spPr bwMode="auto">
            <a:xfrm>
              <a:off x="5040313" y="7940675"/>
              <a:ext cx="673100" cy="644525"/>
            </a:xfrm>
            <a:custGeom>
              <a:avLst/>
              <a:gdLst>
                <a:gd name="T0" fmla="*/ 276 w 424"/>
                <a:gd name="T1" fmla="*/ 0 h 406"/>
                <a:gd name="T2" fmla="*/ 0 w 424"/>
                <a:gd name="T3" fmla="*/ 0 h 406"/>
                <a:gd name="T4" fmla="*/ 0 w 424"/>
                <a:gd name="T5" fmla="*/ 406 h 406"/>
                <a:gd name="T6" fmla="*/ 424 w 424"/>
                <a:gd name="T7" fmla="*/ 406 h 406"/>
                <a:gd name="T8" fmla="*/ 276 w 424"/>
                <a:gd name="T9" fmla="*/ 0 h 406"/>
              </a:gdLst>
              <a:ahLst/>
              <a:cxnLst>
                <a:cxn ang="0">
                  <a:pos x="T0" y="T1"/>
                </a:cxn>
                <a:cxn ang="0">
                  <a:pos x="T2" y="T3"/>
                </a:cxn>
                <a:cxn ang="0">
                  <a:pos x="T4" y="T5"/>
                </a:cxn>
                <a:cxn ang="0">
                  <a:pos x="T6" y="T7"/>
                </a:cxn>
                <a:cxn ang="0">
                  <a:pos x="T8" y="T9"/>
                </a:cxn>
              </a:cxnLst>
              <a:rect l="0" t="0" r="r" b="b"/>
              <a:pathLst>
                <a:path w="424" h="406">
                  <a:moveTo>
                    <a:pt x="276" y="0"/>
                  </a:moveTo>
                  <a:lnTo>
                    <a:pt x="0" y="0"/>
                  </a:lnTo>
                  <a:lnTo>
                    <a:pt x="0" y="406"/>
                  </a:lnTo>
                  <a:lnTo>
                    <a:pt x="424" y="406"/>
                  </a:lnTo>
                  <a:lnTo>
                    <a:pt x="2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194" name="Freeform 234">
              <a:extLst>
                <a:ext uri="{FF2B5EF4-FFF2-40B4-BE49-F238E27FC236}">
                  <a16:creationId xmlns:a16="http://schemas.microsoft.com/office/drawing/2014/main" id="{804DC617-FC9F-4825-8F0F-BFB2D39F93FD}"/>
                </a:ext>
                <a:ext uri="{C183D7F6-B498-43B3-948B-1728B52AA6E4}">
                  <adec:decorative xmlns:adec="http://schemas.microsoft.com/office/drawing/2017/decorative" val="1"/>
                </a:ext>
              </a:extLst>
            </p:cNvPr>
            <p:cNvSpPr>
              <a:spLocks/>
            </p:cNvSpPr>
            <p:nvPr/>
          </p:nvSpPr>
          <p:spPr bwMode="auto">
            <a:xfrm>
              <a:off x="5535613" y="7940675"/>
              <a:ext cx="911225" cy="644525"/>
            </a:xfrm>
            <a:custGeom>
              <a:avLst/>
              <a:gdLst>
                <a:gd name="T0" fmla="*/ 276 w 574"/>
                <a:gd name="T1" fmla="*/ 0 h 406"/>
                <a:gd name="T2" fmla="*/ 0 w 574"/>
                <a:gd name="T3" fmla="*/ 0 h 406"/>
                <a:gd name="T4" fmla="*/ 150 w 574"/>
                <a:gd name="T5" fmla="*/ 406 h 406"/>
                <a:gd name="T6" fmla="*/ 574 w 574"/>
                <a:gd name="T7" fmla="*/ 406 h 406"/>
                <a:gd name="T8" fmla="*/ 276 w 574"/>
                <a:gd name="T9" fmla="*/ 0 h 406"/>
              </a:gdLst>
              <a:ahLst/>
              <a:cxnLst>
                <a:cxn ang="0">
                  <a:pos x="T0" y="T1"/>
                </a:cxn>
                <a:cxn ang="0">
                  <a:pos x="T2" y="T3"/>
                </a:cxn>
                <a:cxn ang="0">
                  <a:pos x="T4" y="T5"/>
                </a:cxn>
                <a:cxn ang="0">
                  <a:pos x="T6" y="T7"/>
                </a:cxn>
                <a:cxn ang="0">
                  <a:pos x="T8" y="T9"/>
                </a:cxn>
              </a:cxnLst>
              <a:rect l="0" t="0" r="r" b="b"/>
              <a:pathLst>
                <a:path w="574" h="406">
                  <a:moveTo>
                    <a:pt x="276" y="0"/>
                  </a:moveTo>
                  <a:lnTo>
                    <a:pt x="0" y="0"/>
                  </a:lnTo>
                  <a:lnTo>
                    <a:pt x="150" y="406"/>
                  </a:lnTo>
                  <a:lnTo>
                    <a:pt x="574" y="406"/>
                  </a:lnTo>
                  <a:lnTo>
                    <a:pt x="276" y="0"/>
                  </a:ln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5" name="Freeform 259">
              <a:extLst>
                <a:ext uri="{FF2B5EF4-FFF2-40B4-BE49-F238E27FC236}">
                  <a16:creationId xmlns:a16="http://schemas.microsoft.com/office/drawing/2014/main" id="{004D77D8-2993-456D-BDA4-65942F8B463F}"/>
                </a:ext>
                <a:ext uri="{C183D7F6-B498-43B3-948B-1728B52AA6E4}">
                  <adec:decorative xmlns:adec="http://schemas.microsoft.com/office/drawing/2017/decorative" val="1"/>
                </a:ext>
              </a:extLst>
            </p:cNvPr>
            <p:cNvSpPr>
              <a:spLocks/>
            </p:cNvSpPr>
            <p:nvPr/>
          </p:nvSpPr>
          <p:spPr bwMode="auto">
            <a:xfrm>
              <a:off x="4040188" y="6953250"/>
              <a:ext cx="444500" cy="987425"/>
            </a:xfrm>
            <a:custGeom>
              <a:avLst/>
              <a:gdLst>
                <a:gd name="T0" fmla="*/ 280 w 280"/>
                <a:gd name="T1" fmla="*/ 170 h 622"/>
                <a:gd name="T2" fmla="*/ 280 w 280"/>
                <a:gd name="T3" fmla="*/ 622 h 622"/>
                <a:gd name="T4" fmla="*/ 0 w 280"/>
                <a:gd name="T5" fmla="*/ 622 h 622"/>
                <a:gd name="T6" fmla="*/ 0 w 280"/>
                <a:gd name="T7" fmla="*/ 170 h 622"/>
                <a:gd name="T8" fmla="*/ 138 w 280"/>
                <a:gd name="T9" fmla="*/ 0 h 622"/>
                <a:gd name="T10" fmla="*/ 280 w 280"/>
                <a:gd name="T11" fmla="*/ 170 h 622"/>
              </a:gdLst>
              <a:ahLst/>
              <a:cxnLst>
                <a:cxn ang="0">
                  <a:pos x="T0" y="T1"/>
                </a:cxn>
                <a:cxn ang="0">
                  <a:pos x="T2" y="T3"/>
                </a:cxn>
                <a:cxn ang="0">
                  <a:pos x="T4" y="T5"/>
                </a:cxn>
                <a:cxn ang="0">
                  <a:pos x="T6" y="T7"/>
                </a:cxn>
                <a:cxn ang="0">
                  <a:pos x="T8" y="T9"/>
                </a:cxn>
                <a:cxn ang="0">
                  <a:pos x="T10" y="T11"/>
                </a:cxn>
              </a:cxnLst>
              <a:rect l="0" t="0" r="r" b="b"/>
              <a:pathLst>
                <a:path w="280" h="622">
                  <a:moveTo>
                    <a:pt x="280" y="170"/>
                  </a:moveTo>
                  <a:lnTo>
                    <a:pt x="280" y="622"/>
                  </a:lnTo>
                  <a:lnTo>
                    <a:pt x="0" y="622"/>
                  </a:lnTo>
                  <a:lnTo>
                    <a:pt x="0" y="170"/>
                  </a:lnTo>
                  <a:lnTo>
                    <a:pt x="138" y="0"/>
                  </a:lnTo>
                  <a:lnTo>
                    <a:pt x="280" y="17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7" name="Freeform 261">
              <a:extLst>
                <a:ext uri="{FF2B5EF4-FFF2-40B4-BE49-F238E27FC236}">
                  <a16:creationId xmlns:a16="http://schemas.microsoft.com/office/drawing/2014/main" id="{DE3526F7-1FC1-43DC-8033-ECCA83FA898E}"/>
                </a:ext>
                <a:ext uri="{C183D7F6-B498-43B3-948B-1728B52AA6E4}">
                  <adec:decorative xmlns:adec="http://schemas.microsoft.com/office/drawing/2017/decorative" val="1"/>
                </a:ext>
              </a:extLst>
            </p:cNvPr>
            <p:cNvSpPr>
              <a:spLocks/>
            </p:cNvSpPr>
            <p:nvPr/>
          </p:nvSpPr>
          <p:spPr bwMode="auto">
            <a:xfrm>
              <a:off x="5040313" y="7112000"/>
              <a:ext cx="438150" cy="828675"/>
            </a:xfrm>
            <a:custGeom>
              <a:avLst/>
              <a:gdLst>
                <a:gd name="T0" fmla="*/ 276 w 276"/>
                <a:gd name="T1" fmla="*/ 168 h 522"/>
                <a:gd name="T2" fmla="*/ 276 w 276"/>
                <a:gd name="T3" fmla="*/ 522 h 522"/>
                <a:gd name="T4" fmla="*/ 0 w 276"/>
                <a:gd name="T5" fmla="*/ 522 h 522"/>
                <a:gd name="T6" fmla="*/ 0 w 276"/>
                <a:gd name="T7" fmla="*/ 168 h 522"/>
                <a:gd name="T8" fmla="*/ 136 w 276"/>
                <a:gd name="T9" fmla="*/ 0 h 522"/>
                <a:gd name="T10" fmla="*/ 276 w 276"/>
                <a:gd name="T11" fmla="*/ 168 h 522"/>
              </a:gdLst>
              <a:ahLst/>
              <a:cxnLst>
                <a:cxn ang="0">
                  <a:pos x="T0" y="T1"/>
                </a:cxn>
                <a:cxn ang="0">
                  <a:pos x="T2" y="T3"/>
                </a:cxn>
                <a:cxn ang="0">
                  <a:pos x="T4" y="T5"/>
                </a:cxn>
                <a:cxn ang="0">
                  <a:pos x="T6" y="T7"/>
                </a:cxn>
                <a:cxn ang="0">
                  <a:pos x="T8" y="T9"/>
                </a:cxn>
                <a:cxn ang="0">
                  <a:pos x="T10" y="T11"/>
                </a:cxn>
              </a:cxnLst>
              <a:rect l="0" t="0" r="r" b="b"/>
              <a:pathLst>
                <a:path w="276" h="522">
                  <a:moveTo>
                    <a:pt x="276" y="168"/>
                  </a:moveTo>
                  <a:lnTo>
                    <a:pt x="276" y="522"/>
                  </a:lnTo>
                  <a:lnTo>
                    <a:pt x="0" y="522"/>
                  </a:lnTo>
                  <a:lnTo>
                    <a:pt x="0" y="168"/>
                  </a:lnTo>
                  <a:lnTo>
                    <a:pt x="136" y="0"/>
                  </a:lnTo>
                  <a:lnTo>
                    <a:pt x="276" y="16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18" name="Freeform 262">
              <a:extLst>
                <a:ext uri="{FF2B5EF4-FFF2-40B4-BE49-F238E27FC236}">
                  <a16:creationId xmlns:a16="http://schemas.microsoft.com/office/drawing/2014/main" id="{943BA2DF-90EB-4EA3-92BD-E3B5C118692A}"/>
                </a:ext>
                <a:ext uri="{C183D7F6-B498-43B3-948B-1728B52AA6E4}">
                  <adec:decorative xmlns:adec="http://schemas.microsoft.com/office/drawing/2017/decorative" val="1"/>
                </a:ext>
              </a:extLst>
            </p:cNvPr>
            <p:cNvSpPr>
              <a:spLocks/>
            </p:cNvSpPr>
            <p:nvPr/>
          </p:nvSpPr>
          <p:spPr bwMode="auto">
            <a:xfrm>
              <a:off x="5535613" y="6823075"/>
              <a:ext cx="438150" cy="1117600"/>
            </a:xfrm>
            <a:custGeom>
              <a:avLst/>
              <a:gdLst>
                <a:gd name="T0" fmla="*/ 276 w 276"/>
                <a:gd name="T1" fmla="*/ 170 h 704"/>
                <a:gd name="T2" fmla="*/ 276 w 276"/>
                <a:gd name="T3" fmla="*/ 704 h 704"/>
                <a:gd name="T4" fmla="*/ 0 w 276"/>
                <a:gd name="T5" fmla="*/ 704 h 704"/>
                <a:gd name="T6" fmla="*/ 0 w 276"/>
                <a:gd name="T7" fmla="*/ 170 h 704"/>
                <a:gd name="T8" fmla="*/ 138 w 276"/>
                <a:gd name="T9" fmla="*/ 0 h 704"/>
                <a:gd name="T10" fmla="*/ 276 w 276"/>
                <a:gd name="T11" fmla="*/ 170 h 704"/>
              </a:gdLst>
              <a:ahLst/>
              <a:cxnLst>
                <a:cxn ang="0">
                  <a:pos x="T0" y="T1"/>
                </a:cxn>
                <a:cxn ang="0">
                  <a:pos x="T2" y="T3"/>
                </a:cxn>
                <a:cxn ang="0">
                  <a:pos x="T4" y="T5"/>
                </a:cxn>
                <a:cxn ang="0">
                  <a:pos x="T6" y="T7"/>
                </a:cxn>
                <a:cxn ang="0">
                  <a:pos x="T8" y="T9"/>
                </a:cxn>
                <a:cxn ang="0">
                  <a:pos x="T10" y="T11"/>
                </a:cxn>
              </a:cxnLst>
              <a:rect l="0" t="0" r="r" b="b"/>
              <a:pathLst>
                <a:path w="276" h="704">
                  <a:moveTo>
                    <a:pt x="276" y="170"/>
                  </a:moveTo>
                  <a:lnTo>
                    <a:pt x="276" y="704"/>
                  </a:lnTo>
                  <a:lnTo>
                    <a:pt x="0" y="704"/>
                  </a:lnTo>
                  <a:lnTo>
                    <a:pt x="0" y="170"/>
                  </a:lnTo>
                  <a:lnTo>
                    <a:pt x="138" y="0"/>
                  </a:lnTo>
                  <a:lnTo>
                    <a:pt x="276" y="17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8" name="Freeform 227">
              <a:extLst>
                <a:ext uri="{FF2B5EF4-FFF2-40B4-BE49-F238E27FC236}">
                  <a16:creationId xmlns:a16="http://schemas.microsoft.com/office/drawing/2014/main" id="{38686268-A165-4BAD-A924-49024B8471E7}"/>
                </a:ext>
                <a:ext uri="{C183D7F6-B498-43B3-948B-1728B52AA6E4}">
                  <adec:decorative xmlns:adec="http://schemas.microsoft.com/office/drawing/2017/decorative" val="1"/>
                </a:ext>
              </a:extLst>
            </p:cNvPr>
            <p:cNvSpPr>
              <a:spLocks/>
            </p:cNvSpPr>
            <p:nvPr/>
          </p:nvSpPr>
          <p:spPr bwMode="auto">
            <a:xfrm>
              <a:off x="3575293" y="7934324"/>
              <a:ext cx="911225" cy="644525"/>
            </a:xfrm>
            <a:custGeom>
              <a:avLst/>
              <a:gdLst>
                <a:gd name="T0" fmla="*/ 574 w 574"/>
                <a:gd name="T1" fmla="*/ 0 h 406"/>
                <a:gd name="T2" fmla="*/ 298 w 574"/>
                <a:gd name="T3" fmla="*/ 0 h 406"/>
                <a:gd name="T4" fmla="*/ 0 w 574"/>
                <a:gd name="T5" fmla="*/ 406 h 406"/>
                <a:gd name="T6" fmla="*/ 424 w 574"/>
                <a:gd name="T7" fmla="*/ 406 h 406"/>
                <a:gd name="T8" fmla="*/ 574 w 574"/>
                <a:gd name="T9" fmla="*/ 0 h 406"/>
              </a:gdLst>
              <a:ahLst/>
              <a:cxnLst>
                <a:cxn ang="0">
                  <a:pos x="T0" y="T1"/>
                </a:cxn>
                <a:cxn ang="0">
                  <a:pos x="T2" y="T3"/>
                </a:cxn>
                <a:cxn ang="0">
                  <a:pos x="T4" y="T5"/>
                </a:cxn>
                <a:cxn ang="0">
                  <a:pos x="T6" y="T7"/>
                </a:cxn>
                <a:cxn ang="0">
                  <a:pos x="T8" y="T9"/>
                </a:cxn>
              </a:cxnLst>
              <a:rect l="0" t="0" r="r" b="b"/>
              <a:pathLst>
                <a:path w="574" h="406">
                  <a:moveTo>
                    <a:pt x="574" y="0"/>
                  </a:moveTo>
                  <a:lnTo>
                    <a:pt x="298" y="0"/>
                  </a:lnTo>
                  <a:lnTo>
                    <a:pt x="0" y="406"/>
                  </a:lnTo>
                  <a:lnTo>
                    <a:pt x="424" y="406"/>
                  </a:lnTo>
                  <a:lnTo>
                    <a:pt x="574"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29" name="Freeform 229">
              <a:extLst>
                <a:ext uri="{FF2B5EF4-FFF2-40B4-BE49-F238E27FC236}">
                  <a16:creationId xmlns:a16="http://schemas.microsoft.com/office/drawing/2014/main" id="{40BB3A15-3FBC-4DBE-A29F-E4AC8339091C}"/>
                </a:ext>
                <a:ext uri="{C183D7F6-B498-43B3-948B-1728B52AA6E4}">
                  <adec:decorative xmlns:adec="http://schemas.microsoft.com/office/drawing/2017/decorative" val="1"/>
                </a:ext>
              </a:extLst>
            </p:cNvPr>
            <p:cNvSpPr>
              <a:spLocks/>
            </p:cNvSpPr>
            <p:nvPr/>
          </p:nvSpPr>
          <p:spPr bwMode="auto">
            <a:xfrm>
              <a:off x="4308718" y="7934324"/>
              <a:ext cx="673100" cy="644525"/>
            </a:xfrm>
            <a:custGeom>
              <a:avLst/>
              <a:gdLst>
                <a:gd name="T0" fmla="*/ 424 w 424"/>
                <a:gd name="T1" fmla="*/ 0 h 406"/>
                <a:gd name="T2" fmla="*/ 148 w 424"/>
                <a:gd name="T3" fmla="*/ 0 h 406"/>
                <a:gd name="T4" fmla="*/ 0 w 424"/>
                <a:gd name="T5" fmla="*/ 406 h 406"/>
                <a:gd name="T6" fmla="*/ 424 w 424"/>
                <a:gd name="T7" fmla="*/ 406 h 406"/>
                <a:gd name="T8" fmla="*/ 424 w 424"/>
                <a:gd name="T9" fmla="*/ 0 h 406"/>
              </a:gdLst>
              <a:ahLst/>
              <a:cxnLst>
                <a:cxn ang="0">
                  <a:pos x="T0" y="T1"/>
                </a:cxn>
                <a:cxn ang="0">
                  <a:pos x="T2" y="T3"/>
                </a:cxn>
                <a:cxn ang="0">
                  <a:pos x="T4" y="T5"/>
                </a:cxn>
                <a:cxn ang="0">
                  <a:pos x="T6" y="T7"/>
                </a:cxn>
                <a:cxn ang="0">
                  <a:pos x="T8" y="T9"/>
                </a:cxn>
              </a:cxnLst>
              <a:rect l="0" t="0" r="r" b="b"/>
              <a:pathLst>
                <a:path w="424" h="406">
                  <a:moveTo>
                    <a:pt x="424" y="0"/>
                  </a:moveTo>
                  <a:lnTo>
                    <a:pt x="148" y="0"/>
                  </a:lnTo>
                  <a:lnTo>
                    <a:pt x="0" y="406"/>
                  </a:lnTo>
                  <a:lnTo>
                    <a:pt x="424" y="406"/>
                  </a:lnTo>
                  <a:lnTo>
                    <a:pt x="424"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0" name="Freeform 231">
              <a:extLst>
                <a:ext uri="{FF2B5EF4-FFF2-40B4-BE49-F238E27FC236}">
                  <a16:creationId xmlns:a16="http://schemas.microsoft.com/office/drawing/2014/main" id="{AC456C42-B52D-4D0D-B933-9C5AE13B13AA}"/>
                </a:ext>
                <a:ext uri="{C183D7F6-B498-43B3-948B-1728B52AA6E4}">
                  <adec:decorative xmlns:adec="http://schemas.microsoft.com/office/drawing/2017/decorative" val="1"/>
                </a:ext>
              </a:extLst>
            </p:cNvPr>
            <p:cNvSpPr>
              <a:spLocks/>
            </p:cNvSpPr>
            <p:nvPr/>
          </p:nvSpPr>
          <p:spPr bwMode="auto">
            <a:xfrm>
              <a:off x="5042143" y="7934324"/>
              <a:ext cx="673100" cy="644525"/>
            </a:xfrm>
            <a:custGeom>
              <a:avLst/>
              <a:gdLst>
                <a:gd name="T0" fmla="*/ 276 w 424"/>
                <a:gd name="T1" fmla="*/ 0 h 406"/>
                <a:gd name="T2" fmla="*/ 0 w 424"/>
                <a:gd name="T3" fmla="*/ 0 h 406"/>
                <a:gd name="T4" fmla="*/ 0 w 424"/>
                <a:gd name="T5" fmla="*/ 406 h 406"/>
                <a:gd name="T6" fmla="*/ 424 w 424"/>
                <a:gd name="T7" fmla="*/ 406 h 406"/>
                <a:gd name="T8" fmla="*/ 276 w 424"/>
                <a:gd name="T9" fmla="*/ 0 h 406"/>
              </a:gdLst>
              <a:ahLst/>
              <a:cxnLst>
                <a:cxn ang="0">
                  <a:pos x="T0" y="T1"/>
                </a:cxn>
                <a:cxn ang="0">
                  <a:pos x="T2" y="T3"/>
                </a:cxn>
                <a:cxn ang="0">
                  <a:pos x="T4" y="T5"/>
                </a:cxn>
                <a:cxn ang="0">
                  <a:pos x="T6" y="T7"/>
                </a:cxn>
                <a:cxn ang="0">
                  <a:pos x="T8" y="T9"/>
                </a:cxn>
              </a:cxnLst>
              <a:rect l="0" t="0" r="r" b="b"/>
              <a:pathLst>
                <a:path w="424" h="406">
                  <a:moveTo>
                    <a:pt x="276" y="0"/>
                  </a:moveTo>
                  <a:lnTo>
                    <a:pt x="0" y="0"/>
                  </a:lnTo>
                  <a:lnTo>
                    <a:pt x="0" y="406"/>
                  </a:lnTo>
                  <a:lnTo>
                    <a:pt x="424" y="406"/>
                  </a:lnTo>
                  <a:lnTo>
                    <a:pt x="276"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sp>
          <p:nvSpPr>
            <p:cNvPr id="231" name="Freeform 233">
              <a:extLst>
                <a:ext uri="{FF2B5EF4-FFF2-40B4-BE49-F238E27FC236}">
                  <a16:creationId xmlns:a16="http://schemas.microsoft.com/office/drawing/2014/main" id="{18DEB8A4-332F-482A-B97B-D3B3453AE42A}"/>
                </a:ext>
                <a:ext uri="{C183D7F6-B498-43B3-948B-1728B52AA6E4}">
                  <adec:decorative xmlns:adec="http://schemas.microsoft.com/office/drawing/2017/decorative" val="1"/>
                </a:ext>
              </a:extLst>
            </p:cNvPr>
            <p:cNvSpPr>
              <a:spLocks/>
            </p:cNvSpPr>
            <p:nvPr/>
          </p:nvSpPr>
          <p:spPr bwMode="auto">
            <a:xfrm>
              <a:off x="5537443" y="7934324"/>
              <a:ext cx="911225" cy="644525"/>
            </a:xfrm>
            <a:custGeom>
              <a:avLst/>
              <a:gdLst>
                <a:gd name="T0" fmla="*/ 276 w 574"/>
                <a:gd name="T1" fmla="*/ 0 h 406"/>
                <a:gd name="T2" fmla="*/ 0 w 574"/>
                <a:gd name="T3" fmla="*/ 0 h 406"/>
                <a:gd name="T4" fmla="*/ 150 w 574"/>
                <a:gd name="T5" fmla="*/ 406 h 406"/>
                <a:gd name="T6" fmla="*/ 574 w 574"/>
                <a:gd name="T7" fmla="*/ 406 h 406"/>
                <a:gd name="T8" fmla="*/ 276 w 574"/>
                <a:gd name="T9" fmla="*/ 0 h 406"/>
              </a:gdLst>
              <a:ahLst/>
              <a:cxnLst>
                <a:cxn ang="0">
                  <a:pos x="T0" y="T1"/>
                </a:cxn>
                <a:cxn ang="0">
                  <a:pos x="T2" y="T3"/>
                </a:cxn>
                <a:cxn ang="0">
                  <a:pos x="T4" y="T5"/>
                </a:cxn>
                <a:cxn ang="0">
                  <a:pos x="T6" y="T7"/>
                </a:cxn>
                <a:cxn ang="0">
                  <a:pos x="T8" y="T9"/>
                </a:cxn>
              </a:cxnLst>
              <a:rect l="0" t="0" r="r" b="b"/>
              <a:pathLst>
                <a:path w="574" h="406">
                  <a:moveTo>
                    <a:pt x="276" y="0"/>
                  </a:moveTo>
                  <a:lnTo>
                    <a:pt x="0" y="0"/>
                  </a:lnTo>
                  <a:lnTo>
                    <a:pt x="150" y="406"/>
                  </a:lnTo>
                  <a:lnTo>
                    <a:pt x="574" y="406"/>
                  </a:lnTo>
                  <a:lnTo>
                    <a:pt x="276" y="0"/>
                  </a:lnTo>
                  <a:close/>
                </a:path>
              </a:pathLst>
            </a:custGeom>
            <a:solidFill>
              <a:schemeClr val="tx2">
                <a:alpha val="10000"/>
              </a:schemeClr>
            </a:solidFill>
            <a:ln>
              <a:noFill/>
            </a:ln>
          </p:spPr>
          <p:txBody>
            <a:bodyPr vert="horz" wrap="square" lIns="68580" tIns="34290" rIns="68580" bIns="34290" numCol="1" anchor="t" anchorCtr="0" compatLnSpc="1">
              <a:prstTxWarp prst="textNoShape">
                <a:avLst/>
              </a:prstTxWarp>
            </a:bodyPr>
            <a:lstStyle/>
            <a:p>
              <a:pPr defTabSz="342900"/>
              <a:endParaRPr lang="en-US" sz="1350" dirty="0">
                <a:solidFill>
                  <a:srgbClr val="999999"/>
                </a:solidFill>
                <a:latin typeface="Times New Roman"/>
              </a:endParaRPr>
            </a:p>
          </p:txBody>
        </p:sp>
      </p:grpSp>
      <p:sp>
        <p:nvSpPr>
          <p:cNvPr id="264" name="Title 263" hidden="1">
            <a:extLst>
              <a:ext uri="{FF2B5EF4-FFF2-40B4-BE49-F238E27FC236}">
                <a16:creationId xmlns:a16="http://schemas.microsoft.com/office/drawing/2014/main" id="{0B4649DE-B78D-4475-9818-3E9DA8D50EBC}"/>
              </a:ext>
            </a:extLst>
          </p:cNvPr>
          <p:cNvSpPr>
            <a:spLocks noGrp="1"/>
          </p:cNvSpPr>
          <p:nvPr>
            <p:ph type="title"/>
          </p:nvPr>
        </p:nvSpPr>
        <p:spPr/>
        <p:txBody>
          <a:bodyPr/>
          <a:lstStyle/>
          <a:p>
            <a:r>
              <a:rPr lang="en-US" dirty="0"/>
              <a:t>Slide 3</a:t>
            </a:r>
          </a:p>
        </p:txBody>
      </p:sp>
      <p:sp>
        <p:nvSpPr>
          <p:cNvPr id="282" name="Text Placeholder 281" hidden="1">
            <a:extLst>
              <a:ext uri="{FF2B5EF4-FFF2-40B4-BE49-F238E27FC236}">
                <a16:creationId xmlns:a16="http://schemas.microsoft.com/office/drawing/2014/main" id="{1D95525B-F837-4F90-8AE6-F44E5F2B9C2C}"/>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5629761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06_Elements">
  <a:themeElements>
    <a:clrScheme name="Custom 1">
      <a:dk1>
        <a:srgbClr val="999999"/>
      </a:dk1>
      <a:lt1>
        <a:srgbClr val="FFFFFF"/>
      </a:lt1>
      <a:dk2>
        <a:srgbClr val="000000"/>
      </a:dk2>
      <a:lt2>
        <a:srgbClr val="C1272D"/>
      </a:lt2>
      <a:accent1>
        <a:srgbClr val="F8682C"/>
      </a:accent1>
      <a:accent2>
        <a:srgbClr val="FFC300"/>
      </a:accent2>
      <a:accent3>
        <a:srgbClr val="91C300"/>
      </a:accent3>
      <a:accent4>
        <a:srgbClr val="00B4F1"/>
      </a:accent4>
      <a:accent5>
        <a:srgbClr val="E6E6E6"/>
      </a:accent5>
      <a:accent6>
        <a:srgbClr val="007E59"/>
      </a:accent6>
      <a:hlink>
        <a:srgbClr val="29ABE2"/>
      </a:hlink>
      <a:folHlink>
        <a:srgbClr val="29ABE2"/>
      </a:folHlink>
    </a:clrScheme>
    <a:fontScheme name="Custom 1">
      <a:majorFont>
        <a:latin typeface="Century Gothic"/>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23236567_Infographic shapes_RVA_v4.potx" id="{BB86E56C-A35A-4F75-9A63-B3F8D757F3F3}" vid="{FFF032B6-16EC-45D4-B3CF-489335FDB5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2309a97-5dbe-4782-af0a-c6fa888d64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DFDB931CEC1A4D9173FDD6F623054F" ma:contentTypeVersion="13" ma:contentTypeDescription="Create a new document." ma:contentTypeScope="" ma:versionID="f31d27728cc3f5d8bc0ebea293483bad">
  <xsd:schema xmlns:xsd="http://www.w3.org/2001/XMLSchema" xmlns:xs="http://www.w3.org/2001/XMLSchema" xmlns:p="http://schemas.microsoft.com/office/2006/metadata/properties" xmlns:ns3="e2309a97-5dbe-4782-af0a-c6fa888d645b" xmlns:ns4="faf185f4-fa7c-4454-b7fc-1060ac3b9dc2" targetNamespace="http://schemas.microsoft.com/office/2006/metadata/properties" ma:root="true" ma:fieldsID="d4875a9bdfac96ec451fdfd88f66794e" ns3:_="" ns4:_="">
    <xsd:import namespace="e2309a97-5dbe-4782-af0a-c6fa888d645b"/>
    <xsd:import namespace="faf185f4-fa7c-4454-b7fc-1060ac3b9dc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309a97-5dbe-4782-af0a-c6fa888d64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f185f4-fa7c-4454-b7fc-1060ac3b9dc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2.xml><?xml version="1.0" encoding="utf-8"?>
<ds:datastoreItem xmlns:ds="http://schemas.openxmlformats.org/officeDocument/2006/customXml" ds:itemID="{E6C1CB0A-BB6E-4E95-95A3-95BDF5FBAB70}">
  <ds:schemaRefs>
    <ds:schemaRef ds:uri="http://purl.org/dc/dcmitype/"/>
    <ds:schemaRef ds:uri="http://purl.org/dc/terms/"/>
    <ds:schemaRef ds:uri="faf185f4-fa7c-4454-b7fc-1060ac3b9dc2"/>
    <ds:schemaRef ds:uri="e2309a97-5dbe-4782-af0a-c6fa888d645b"/>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018AF42-2CBF-4301-B30E-659B012C28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309a97-5dbe-4782-af0a-c6fa888d645b"/>
    <ds:schemaRef ds:uri="faf185f4-fa7c-4454-b7fc-1060ac3b9d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112</TotalTime>
  <Words>689</Words>
  <Application>Microsoft Office PowerPoint</Application>
  <PresentationFormat>Custom</PresentationFormat>
  <Paragraphs>124</Paragraphs>
  <Slides>9</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Arial Narrow</vt:lpstr>
      <vt:lpstr>Calibri</vt:lpstr>
      <vt:lpstr>Century Gothic</vt:lpstr>
      <vt:lpstr>DIN Alternate</vt:lpstr>
      <vt:lpstr>Times</vt:lpstr>
      <vt:lpstr>Times New Roman</vt:lpstr>
      <vt:lpstr>Office Theme</vt:lpstr>
      <vt:lpstr>06_Elements</vt:lpstr>
      <vt:lpstr>Sample 1</vt:lpstr>
      <vt:lpstr>Sample 2</vt:lpstr>
      <vt:lpstr>Sample 3</vt:lpstr>
      <vt:lpstr>Sample 4</vt:lpstr>
      <vt:lpstr>Tips and Tricks (PC and Mac)</vt:lpstr>
      <vt:lpstr>Check Out our PowerPoint Graphics Library</vt:lpstr>
      <vt:lpstr>INFOGRAPHIC ELEMENTS:</vt:lpstr>
      <vt:lpstr>Slide 2</vt:lpstr>
      <vt:lpstr>Slide 3</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Antonio Osamu Katagiri Tanaka</dc:creator>
  <cp:keywords/>
  <dc:description/>
  <cp:lastModifiedBy>Antonio Osamu Katagiri Tanaka</cp:lastModifiedBy>
  <cp:revision>1</cp:revision>
  <dcterms:created xsi:type="dcterms:W3CDTF">2020-07-29T03:13:21Z</dcterms:created>
  <dcterms:modified xsi:type="dcterms:W3CDTF">2020-07-29T05:06:21Z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0x0101000FDFDB931CEC1A4D9173FDD6F623054F</vt:lpwstr>
  </property>
</Properties>
</file>