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8" r:id="rId2"/>
    <p:sldId id="267" r:id="rId3"/>
    <p:sldId id="256" r:id="rId4"/>
    <p:sldId id="264" r:id="rId5"/>
    <p:sldId id="271" r:id="rId6"/>
    <p:sldId id="272" r:id="rId7"/>
    <p:sldId id="273" r:id="rId8"/>
    <p:sldId id="265" r:id="rId9"/>
    <p:sldId id="266" r:id="rId10"/>
    <p:sldId id="257" r:id="rId11"/>
    <p:sldId id="261"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77777"/>
    <a:srgbClr val="DDDDDD"/>
    <a:srgbClr val="434343"/>
    <a:srgbClr val="333333"/>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autoAdjust="0"/>
  </p:normalViewPr>
  <p:slideViewPr>
    <p:cSldViewPr snapToGrid="0">
      <p:cViewPr>
        <p:scale>
          <a:sx n="50" d="100"/>
          <a:sy n="50" d="100"/>
        </p:scale>
        <p:origin x="1680" y="73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00" d="100"/>
          <a:sy n="100" d="100"/>
        </p:scale>
        <p:origin x="355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F2C1F0-8171-47F7-8029-419BA64A83F9}" type="datetimeFigureOut">
              <a:rPr lang="en-US" smtClean="0"/>
              <a:t>4/23/2018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FB71BC-8EA4-4DA8-8F92-887145A0F5EA}" type="slidenum">
              <a:rPr lang="en-US" smtClean="0"/>
              <a:t>‹#›</a:t>
            </a:fld>
            <a:endParaRPr lang="en-US"/>
          </a:p>
        </p:txBody>
      </p:sp>
    </p:spTree>
    <p:extLst>
      <p:ext uri="{BB962C8B-B14F-4D97-AF65-F5344CB8AC3E}">
        <p14:creationId xmlns:p14="http://schemas.microsoft.com/office/powerpoint/2010/main" val="1424565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FB63E0-5A66-4C58-A04D-E43BB8DAF8B5}"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A93B6-4C8E-44EF-9CF8-E8B2F4F2E149}" type="slidenum">
              <a:rPr lang="en-US" smtClean="0"/>
              <a:t>‹#›</a:t>
            </a:fld>
            <a:endParaRPr lang="en-US"/>
          </a:p>
        </p:txBody>
      </p:sp>
    </p:spTree>
    <p:extLst>
      <p:ext uri="{BB962C8B-B14F-4D97-AF65-F5344CB8AC3E}">
        <p14:creationId xmlns:p14="http://schemas.microsoft.com/office/powerpoint/2010/main" val="3988485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FB63E0-5A66-4C58-A04D-E43BB8DAF8B5}"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A93B6-4C8E-44EF-9CF8-E8B2F4F2E149}" type="slidenum">
              <a:rPr lang="en-US" smtClean="0"/>
              <a:t>‹#›</a:t>
            </a:fld>
            <a:endParaRPr lang="en-US"/>
          </a:p>
        </p:txBody>
      </p:sp>
    </p:spTree>
    <p:extLst>
      <p:ext uri="{BB962C8B-B14F-4D97-AF65-F5344CB8AC3E}">
        <p14:creationId xmlns:p14="http://schemas.microsoft.com/office/powerpoint/2010/main" val="1977814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FB63E0-5A66-4C58-A04D-E43BB8DAF8B5}"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A93B6-4C8E-44EF-9CF8-E8B2F4F2E149}" type="slidenum">
              <a:rPr lang="en-US" smtClean="0"/>
              <a:t>‹#›</a:t>
            </a:fld>
            <a:endParaRPr lang="en-US"/>
          </a:p>
        </p:txBody>
      </p:sp>
    </p:spTree>
    <p:extLst>
      <p:ext uri="{BB962C8B-B14F-4D97-AF65-F5344CB8AC3E}">
        <p14:creationId xmlns:p14="http://schemas.microsoft.com/office/powerpoint/2010/main" val="1593203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FB63E0-5A66-4C58-A04D-E43BB8DAF8B5}"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A93B6-4C8E-44EF-9CF8-E8B2F4F2E149}" type="slidenum">
              <a:rPr lang="en-US" smtClean="0"/>
              <a:t>‹#›</a:t>
            </a:fld>
            <a:endParaRPr lang="en-US"/>
          </a:p>
        </p:txBody>
      </p:sp>
    </p:spTree>
    <p:extLst>
      <p:ext uri="{BB962C8B-B14F-4D97-AF65-F5344CB8AC3E}">
        <p14:creationId xmlns:p14="http://schemas.microsoft.com/office/powerpoint/2010/main" val="1913412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FB63E0-5A66-4C58-A04D-E43BB8DAF8B5}"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A93B6-4C8E-44EF-9CF8-E8B2F4F2E149}" type="slidenum">
              <a:rPr lang="en-US" smtClean="0"/>
              <a:t>‹#›</a:t>
            </a:fld>
            <a:endParaRPr lang="en-US"/>
          </a:p>
        </p:txBody>
      </p:sp>
    </p:spTree>
    <p:extLst>
      <p:ext uri="{BB962C8B-B14F-4D97-AF65-F5344CB8AC3E}">
        <p14:creationId xmlns:p14="http://schemas.microsoft.com/office/powerpoint/2010/main" val="4098699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FB63E0-5A66-4C58-A04D-E43BB8DAF8B5}" type="datetimeFigureOut">
              <a:rPr lang="en-US" smtClean="0"/>
              <a:t>4/23/2018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DA93B6-4C8E-44EF-9CF8-E8B2F4F2E149}" type="slidenum">
              <a:rPr lang="en-US" smtClean="0"/>
              <a:t>‹#›</a:t>
            </a:fld>
            <a:endParaRPr lang="en-US"/>
          </a:p>
        </p:txBody>
      </p:sp>
    </p:spTree>
    <p:extLst>
      <p:ext uri="{BB962C8B-B14F-4D97-AF65-F5344CB8AC3E}">
        <p14:creationId xmlns:p14="http://schemas.microsoft.com/office/powerpoint/2010/main" val="2698201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FB63E0-5A66-4C58-A04D-E43BB8DAF8B5}" type="datetimeFigureOut">
              <a:rPr lang="en-US" smtClean="0"/>
              <a:t>4/23/2018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DA93B6-4C8E-44EF-9CF8-E8B2F4F2E149}" type="slidenum">
              <a:rPr lang="en-US" smtClean="0"/>
              <a:t>‹#›</a:t>
            </a:fld>
            <a:endParaRPr lang="en-US"/>
          </a:p>
        </p:txBody>
      </p:sp>
    </p:spTree>
    <p:extLst>
      <p:ext uri="{BB962C8B-B14F-4D97-AF65-F5344CB8AC3E}">
        <p14:creationId xmlns:p14="http://schemas.microsoft.com/office/powerpoint/2010/main" val="4219702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FB63E0-5A66-4C58-A04D-E43BB8DAF8B5}" type="datetimeFigureOut">
              <a:rPr lang="en-US" smtClean="0"/>
              <a:t>4/23/2018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DA93B6-4C8E-44EF-9CF8-E8B2F4F2E149}" type="slidenum">
              <a:rPr lang="en-US" smtClean="0"/>
              <a:t>‹#›</a:t>
            </a:fld>
            <a:endParaRPr lang="en-US"/>
          </a:p>
        </p:txBody>
      </p:sp>
    </p:spTree>
    <p:extLst>
      <p:ext uri="{BB962C8B-B14F-4D97-AF65-F5344CB8AC3E}">
        <p14:creationId xmlns:p14="http://schemas.microsoft.com/office/powerpoint/2010/main" val="3221578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FB63E0-5A66-4C58-A04D-E43BB8DAF8B5}" type="datetimeFigureOut">
              <a:rPr lang="en-US" smtClean="0"/>
              <a:t>4/23/2018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DA93B6-4C8E-44EF-9CF8-E8B2F4F2E149}" type="slidenum">
              <a:rPr lang="en-US" smtClean="0"/>
              <a:t>‹#›</a:t>
            </a:fld>
            <a:endParaRPr lang="en-US"/>
          </a:p>
        </p:txBody>
      </p:sp>
    </p:spTree>
    <p:extLst>
      <p:ext uri="{BB962C8B-B14F-4D97-AF65-F5344CB8AC3E}">
        <p14:creationId xmlns:p14="http://schemas.microsoft.com/office/powerpoint/2010/main" val="1408837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9FB63E0-5A66-4C58-A04D-E43BB8DAF8B5}" type="datetimeFigureOut">
              <a:rPr lang="en-US" smtClean="0"/>
              <a:t>4/23/2018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DA93B6-4C8E-44EF-9CF8-E8B2F4F2E149}" type="slidenum">
              <a:rPr lang="en-US" smtClean="0"/>
              <a:t>‹#›</a:t>
            </a:fld>
            <a:endParaRPr lang="en-US"/>
          </a:p>
        </p:txBody>
      </p:sp>
    </p:spTree>
    <p:extLst>
      <p:ext uri="{BB962C8B-B14F-4D97-AF65-F5344CB8AC3E}">
        <p14:creationId xmlns:p14="http://schemas.microsoft.com/office/powerpoint/2010/main" val="3910827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9FB63E0-5A66-4C58-A04D-E43BB8DAF8B5}" type="datetimeFigureOut">
              <a:rPr lang="en-US" smtClean="0"/>
              <a:t>4/23/2018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DA93B6-4C8E-44EF-9CF8-E8B2F4F2E149}" type="slidenum">
              <a:rPr lang="en-US" smtClean="0"/>
              <a:t>‹#›</a:t>
            </a:fld>
            <a:endParaRPr lang="en-US"/>
          </a:p>
        </p:txBody>
      </p:sp>
    </p:spTree>
    <p:extLst>
      <p:ext uri="{BB962C8B-B14F-4D97-AF65-F5344CB8AC3E}">
        <p14:creationId xmlns:p14="http://schemas.microsoft.com/office/powerpoint/2010/main" val="749839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FB63E0-5A66-4C58-A04D-E43BB8DAF8B5}" type="datetimeFigureOut">
              <a:rPr lang="en-US" smtClean="0"/>
              <a:t>4/23/2018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DA93B6-4C8E-44EF-9CF8-E8B2F4F2E149}" type="slidenum">
              <a:rPr lang="en-US" smtClean="0"/>
              <a:t>‹#›</a:t>
            </a:fld>
            <a:endParaRPr lang="en-US"/>
          </a:p>
        </p:txBody>
      </p:sp>
    </p:spTree>
    <p:extLst>
      <p:ext uri="{BB962C8B-B14F-4D97-AF65-F5344CB8AC3E}">
        <p14:creationId xmlns:p14="http://schemas.microsoft.com/office/powerpoint/2010/main" val="228213362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UIT AND TIE.jpg">
            <a:extLst>
              <a:ext uri="{FF2B5EF4-FFF2-40B4-BE49-F238E27FC236}">
                <a16:creationId xmlns:a16="http://schemas.microsoft.com/office/drawing/2014/main" id="{00B73871-7E17-493A-8FA5-568FE68ECF1C}"/>
              </a:ext>
            </a:extLst>
          </p:cNvPr>
          <p:cNvPicPr>
            <a:picLocks noChangeAspect="1"/>
          </p:cNvPicPr>
          <p:nvPr/>
        </p:nvPicPr>
        <p:blipFill>
          <a:blip r:embed="rId2"/>
          <a:stretch>
            <a:fillRect/>
          </a:stretch>
        </p:blipFill>
        <p:spPr>
          <a:xfrm>
            <a:off x="0" y="0"/>
            <a:ext cx="12192000" cy="6857999"/>
          </a:xfrm>
          <a:prstGeom prst="rect">
            <a:avLst/>
          </a:prstGeom>
        </p:spPr>
      </p:pic>
      <p:sp>
        <p:nvSpPr>
          <p:cNvPr id="3" name="TextBox 2">
            <a:extLst>
              <a:ext uri="{FF2B5EF4-FFF2-40B4-BE49-F238E27FC236}">
                <a16:creationId xmlns:a16="http://schemas.microsoft.com/office/drawing/2014/main" id="{5C8B59BD-D787-46ED-8222-AECB3CA16532}"/>
              </a:ext>
            </a:extLst>
          </p:cNvPr>
          <p:cNvSpPr txBox="1"/>
          <p:nvPr/>
        </p:nvSpPr>
        <p:spPr>
          <a:xfrm>
            <a:off x="5080000" y="1571535"/>
            <a:ext cx="7112000" cy="830997"/>
          </a:xfrm>
          <a:prstGeom prst="rect">
            <a:avLst/>
          </a:prstGeom>
          <a:noFill/>
        </p:spPr>
        <p:txBody>
          <a:bodyPr wrap="square" rtlCol="0">
            <a:spAutoFit/>
          </a:bodyPr>
          <a:lstStyle/>
          <a:p>
            <a:pPr algn="ctr"/>
            <a:r>
              <a:rPr lang="en-US" sz="2400" b="1" dirty="0">
                <a:latin typeface="Times New Roman" pitchFamily="18" charset="0"/>
                <a:ea typeface="Segoe UI Symbol" pitchFamily="34" charset="0"/>
                <a:cs typeface="Times New Roman" pitchFamily="18" charset="0"/>
              </a:rPr>
              <a:t>Sample </a:t>
            </a:r>
            <a:r>
              <a:rPr lang="en-US" sz="2400" b="1" dirty="0" err="1">
                <a:latin typeface="Times New Roman" pitchFamily="18" charset="0"/>
                <a:ea typeface="Segoe UI Symbol" pitchFamily="34" charset="0"/>
                <a:cs typeface="Times New Roman" pitchFamily="18" charset="0"/>
              </a:rPr>
              <a:t>Powerpoint</a:t>
            </a:r>
            <a:r>
              <a:rPr lang="en-US" sz="2400" b="1" dirty="0">
                <a:latin typeface="Times New Roman" pitchFamily="18" charset="0"/>
                <a:ea typeface="Segoe UI Symbol" pitchFamily="34" charset="0"/>
                <a:cs typeface="Times New Roman" pitchFamily="18" charset="0"/>
              </a:rPr>
              <a:t> Template Presentation.</a:t>
            </a:r>
          </a:p>
          <a:p>
            <a:pPr algn="ctr"/>
            <a:r>
              <a:rPr lang="en-US" sz="2400" b="1" dirty="0">
                <a:latin typeface="Times New Roman" pitchFamily="18" charset="0"/>
                <a:ea typeface="Segoe UI Symbol" pitchFamily="34" charset="0"/>
                <a:cs typeface="Times New Roman" pitchFamily="18" charset="0"/>
              </a:rPr>
              <a:t>(Put title in here)</a:t>
            </a:r>
          </a:p>
        </p:txBody>
      </p:sp>
      <p:sp>
        <p:nvSpPr>
          <p:cNvPr id="4" name="TextBox 3">
            <a:extLst>
              <a:ext uri="{FF2B5EF4-FFF2-40B4-BE49-F238E27FC236}">
                <a16:creationId xmlns:a16="http://schemas.microsoft.com/office/drawing/2014/main" id="{903F1D06-A84F-4CD4-8574-8B4CD57EFE71}"/>
              </a:ext>
            </a:extLst>
          </p:cNvPr>
          <p:cNvSpPr txBox="1"/>
          <p:nvPr/>
        </p:nvSpPr>
        <p:spPr>
          <a:xfrm>
            <a:off x="7124700" y="4214767"/>
            <a:ext cx="4401975" cy="369332"/>
          </a:xfrm>
          <a:prstGeom prst="rect">
            <a:avLst/>
          </a:prstGeom>
          <a:noFill/>
        </p:spPr>
        <p:txBody>
          <a:bodyPr wrap="square" rtlCol="0">
            <a:spAutoFit/>
          </a:bodyPr>
          <a:lstStyle/>
          <a:p>
            <a:pPr algn="r"/>
            <a:r>
              <a:rPr lang="en-US" b="1" dirty="0">
                <a:latin typeface="Times New Roman" pitchFamily="18" charset="0"/>
                <a:cs typeface="Times New Roman" pitchFamily="18" charset="0"/>
              </a:rPr>
              <a:t>John </a:t>
            </a:r>
            <a:r>
              <a:rPr lang="en-US" b="1" dirty="0" err="1">
                <a:latin typeface="Times New Roman" pitchFamily="18" charset="0"/>
                <a:cs typeface="Times New Roman" pitchFamily="18" charset="0"/>
              </a:rPr>
              <a:t>Arbert</a:t>
            </a:r>
            <a:r>
              <a:rPr lang="en-US" b="1" dirty="0">
                <a:latin typeface="Times New Roman" pitchFamily="18" charset="0"/>
                <a:cs typeface="Times New Roman" pitchFamily="18" charset="0"/>
              </a:rPr>
              <a:t> Ruiz</a:t>
            </a:r>
          </a:p>
        </p:txBody>
      </p:sp>
    </p:spTree>
    <p:extLst>
      <p:ext uri="{BB962C8B-B14F-4D97-AF65-F5344CB8AC3E}">
        <p14:creationId xmlns:p14="http://schemas.microsoft.com/office/powerpoint/2010/main" val="1568227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circle(in)">
                                      <p:cBhvr>
                                        <p:cTn id="1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74" name="TextBox 73">
            <a:extLst>
              <a:ext uri="{FF2B5EF4-FFF2-40B4-BE49-F238E27FC236}">
                <a16:creationId xmlns:a16="http://schemas.microsoft.com/office/drawing/2014/main" id="{B9B00E33-6228-4ECD-BB9A-DD8355078D53}"/>
              </a:ext>
            </a:extLst>
          </p:cNvPr>
          <p:cNvSpPr txBox="1"/>
          <p:nvPr/>
        </p:nvSpPr>
        <p:spPr>
          <a:xfrm>
            <a:off x="4502387" y="1018566"/>
            <a:ext cx="6305550" cy="2185214"/>
          </a:xfrm>
          <a:prstGeom prst="rect">
            <a:avLst/>
          </a:prstGeom>
          <a:noFill/>
        </p:spPr>
        <p:txBody>
          <a:bodyPr wrap="square" rtlCol="0">
            <a:spAutoFit/>
          </a:bodyPr>
          <a:lstStyle/>
          <a:p>
            <a:r>
              <a:rPr lang="en-US" sz="6800" dirty="0"/>
              <a:t>Sample Title</a:t>
            </a:r>
          </a:p>
          <a:p>
            <a:endParaRPr lang="en-US" sz="6800" dirty="0"/>
          </a:p>
        </p:txBody>
      </p:sp>
      <p:sp>
        <p:nvSpPr>
          <p:cNvPr id="75" name="TextBox 74">
            <a:extLst>
              <a:ext uri="{FF2B5EF4-FFF2-40B4-BE49-F238E27FC236}">
                <a16:creationId xmlns:a16="http://schemas.microsoft.com/office/drawing/2014/main" id="{C0E528D5-7143-4C0A-8D10-848FE62EE9E1}"/>
              </a:ext>
            </a:extLst>
          </p:cNvPr>
          <p:cNvSpPr txBox="1"/>
          <p:nvPr/>
        </p:nvSpPr>
        <p:spPr>
          <a:xfrm>
            <a:off x="4424231" y="2157281"/>
            <a:ext cx="6305550" cy="1569660"/>
          </a:xfrm>
          <a:prstGeom prst="rect">
            <a:avLst/>
          </a:prstGeom>
          <a:noFill/>
        </p:spPr>
        <p:txBody>
          <a:bodyPr wrap="square" rtlCol="0">
            <a:spAutoFit/>
          </a:bodyPr>
          <a:lstStyle/>
          <a:p>
            <a:pPr algn="r"/>
            <a:r>
              <a:rPr lang="en-US" sz="3200" b="1" dirty="0">
                <a:solidFill>
                  <a:srgbClr val="FFFFFF"/>
                </a:solidFill>
                <a:latin typeface="Century Gothic" panose="020B0502020202020204" pitchFamily="34" charset="0"/>
                <a:ea typeface="Tahoma" panose="020B0604030504040204" pitchFamily="34" charset="0"/>
                <a:cs typeface="Tahoma" panose="020B0604030504040204" pitchFamily="34" charset="0"/>
              </a:rPr>
              <a:t>This a sample text and here you need to put your own text and ideas that fit</a:t>
            </a:r>
          </a:p>
        </p:txBody>
      </p:sp>
      <p:grpSp>
        <p:nvGrpSpPr>
          <p:cNvPr id="53" name="Group 52">
            <a:extLst>
              <a:ext uri="{FF2B5EF4-FFF2-40B4-BE49-F238E27FC236}">
                <a16:creationId xmlns:a16="http://schemas.microsoft.com/office/drawing/2014/main" id="{BA009EDE-324F-486C-BC34-AC26FF31DD90}"/>
              </a:ext>
            </a:extLst>
          </p:cNvPr>
          <p:cNvGrpSpPr/>
          <p:nvPr/>
        </p:nvGrpSpPr>
        <p:grpSpPr>
          <a:xfrm>
            <a:off x="-7216865" y="-9621"/>
            <a:ext cx="11394449" cy="6858000"/>
            <a:chOff x="-11812" y="27410"/>
            <a:chExt cx="11394449" cy="6858000"/>
          </a:xfrm>
        </p:grpSpPr>
        <p:grpSp>
          <p:nvGrpSpPr>
            <p:cNvPr id="49" name="Group 48">
              <a:extLst>
                <a:ext uri="{FF2B5EF4-FFF2-40B4-BE49-F238E27FC236}">
                  <a16:creationId xmlns:a16="http://schemas.microsoft.com/office/drawing/2014/main" id="{660CA4D3-5C32-488D-8FA6-8C61D4C03247}"/>
                </a:ext>
              </a:extLst>
            </p:cNvPr>
            <p:cNvGrpSpPr/>
            <p:nvPr/>
          </p:nvGrpSpPr>
          <p:grpSpPr>
            <a:xfrm>
              <a:off x="-11812" y="27410"/>
              <a:ext cx="11394449" cy="6858000"/>
              <a:chOff x="-11812" y="8894"/>
              <a:chExt cx="11394449" cy="6858000"/>
            </a:xfrm>
            <a:effectLst>
              <a:outerShdw blurRad="254000" dist="88900" algn="l" rotWithShape="0">
                <a:schemeClr val="bg1">
                  <a:lumMod val="65000"/>
                  <a:lumOff val="35000"/>
                  <a:alpha val="51000"/>
                </a:schemeClr>
              </a:outerShdw>
            </a:effectLst>
          </p:grpSpPr>
          <p:sp>
            <p:nvSpPr>
              <p:cNvPr id="2" name="Rectangle 1">
                <a:extLst>
                  <a:ext uri="{FF2B5EF4-FFF2-40B4-BE49-F238E27FC236}">
                    <a16:creationId xmlns:a16="http://schemas.microsoft.com/office/drawing/2014/main" id="{B0A65370-6942-4227-A790-2D7AB826480A}"/>
                  </a:ext>
                </a:extLst>
              </p:cNvPr>
              <p:cNvSpPr/>
              <p:nvPr/>
            </p:nvSpPr>
            <p:spPr>
              <a:xfrm>
                <a:off x="-11812" y="8894"/>
                <a:ext cx="10865922" cy="6858000"/>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DA931727-0C1A-451C-8CC2-1F65887737AA}"/>
                  </a:ext>
                </a:extLst>
              </p:cNvPr>
              <p:cNvGrpSpPr/>
              <p:nvPr/>
            </p:nvGrpSpPr>
            <p:grpSpPr>
              <a:xfrm>
                <a:off x="10848234" y="2978924"/>
                <a:ext cx="534403" cy="898698"/>
                <a:chOff x="10848100" y="2965862"/>
                <a:chExt cx="540341" cy="926275"/>
              </a:xfrm>
            </p:grpSpPr>
            <p:sp>
              <p:nvSpPr>
                <p:cNvPr id="3" name="Rectangle: Top Corners Snipped 2">
                  <a:extLst>
                    <a:ext uri="{FF2B5EF4-FFF2-40B4-BE49-F238E27FC236}">
                      <a16:creationId xmlns:a16="http://schemas.microsoft.com/office/drawing/2014/main" id="{1CCE07E4-D5B3-4782-A2C7-960410EEBBA2}"/>
                    </a:ext>
                  </a:extLst>
                </p:cNvPr>
                <p:cNvSpPr/>
                <p:nvPr/>
              </p:nvSpPr>
              <p:spPr>
                <a:xfrm rot="5400000">
                  <a:off x="10658108" y="3161805"/>
                  <a:ext cx="926275" cy="534390"/>
                </a:xfrm>
                <a:prstGeom prst="snip2Same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07B7D2A-EB94-49F2-8683-55675D73080C}"/>
                    </a:ext>
                  </a:extLst>
                </p:cNvPr>
                <p:cNvSpPr txBox="1"/>
                <p:nvPr/>
              </p:nvSpPr>
              <p:spPr>
                <a:xfrm>
                  <a:off x="10848100" y="3105834"/>
                  <a:ext cx="534391" cy="666164"/>
                </a:xfrm>
                <a:prstGeom prst="rect">
                  <a:avLst/>
                </a:prstGeom>
                <a:noFill/>
              </p:spPr>
              <p:txBody>
                <a:bodyPr wrap="square" rtlCol="0">
                  <a:spAutoFit/>
                </a:bodyPr>
                <a:lstStyle/>
                <a:p>
                  <a:r>
                    <a:rPr lang="en-US" sz="3600" dirty="0">
                      <a:solidFill>
                        <a:schemeClr val="bg1">
                          <a:lumMod val="65000"/>
                          <a:lumOff val="35000"/>
                        </a:schemeClr>
                      </a:solidFill>
                      <a:latin typeface="Aharoni" panose="02010803020104030203" pitchFamily="2" charset="-79"/>
                      <a:cs typeface="Aharoni" panose="02010803020104030203" pitchFamily="2" charset="-79"/>
                    </a:rPr>
                    <a:t>D</a:t>
                  </a:r>
                </a:p>
              </p:txBody>
            </p:sp>
          </p:grpSp>
        </p:grpSp>
        <p:grpSp>
          <p:nvGrpSpPr>
            <p:cNvPr id="52" name="Group 51">
              <a:extLst>
                <a:ext uri="{FF2B5EF4-FFF2-40B4-BE49-F238E27FC236}">
                  <a16:creationId xmlns:a16="http://schemas.microsoft.com/office/drawing/2014/main" id="{213078BB-09A8-4E2F-89A9-E873AFE9523B}"/>
                </a:ext>
              </a:extLst>
            </p:cNvPr>
            <p:cNvGrpSpPr/>
            <p:nvPr/>
          </p:nvGrpSpPr>
          <p:grpSpPr>
            <a:xfrm>
              <a:off x="4842429" y="1752291"/>
              <a:ext cx="5076828" cy="3553473"/>
              <a:chOff x="4842429" y="1752291"/>
              <a:chExt cx="5076828" cy="3553473"/>
            </a:xfrm>
          </p:grpSpPr>
          <p:sp>
            <p:nvSpPr>
              <p:cNvPr id="50" name="TextBox 49">
                <a:extLst>
                  <a:ext uri="{FF2B5EF4-FFF2-40B4-BE49-F238E27FC236}">
                    <a16:creationId xmlns:a16="http://schemas.microsoft.com/office/drawing/2014/main" id="{96291FE6-DAD9-44DF-A90D-ED7E7CEB37B6}"/>
                  </a:ext>
                </a:extLst>
              </p:cNvPr>
              <p:cNvSpPr txBox="1"/>
              <p:nvPr/>
            </p:nvSpPr>
            <p:spPr>
              <a:xfrm>
                <a:off x="4842429" y="2997440"/>
                <a:ext cx="4572000" cy="2308324"/>
              </a:xfrm>
              <a:prstGeom prst="rect">
                <a:avLst/>
              </a:prstGeom>
              <a:noFill/>
            </p:spPr>
            <p:txBody>
              <a:bodyPr wrap="square" rtlCol="0">
                <a:spAutoFit/>
              </a:bodyPr>
              <a:lstStyle/>
              <a:p>
                <a:pPr marL="571500" indent="-571500">
                  <a:buFont typeface="Wingdings" panose="05000000000000000000" pitchFamily="2" charset="2"/>
                  <a:buChar char="Ø"/>
                </a:pPr>
                <a:r>
                  <a:rPr lang="en-US" sz="3600" dirty="0" err="1">
                    <a:solidFill>
                      <a:schemeClr val="tx1">
                        <a:lumMod val="20000"/>
                        <a:lumOff val="80000"/>
                      </a:schemeClr>
                    </a:solidFill>
                  </a:rPr>
                  <a:t>Lagay</a:t>
                </a:r>
                <a:r>
                  <a:rPr lang="en-US" sz="3600" dirty="0">
                    <a:solidFill>
                      <a:schemeClr val="tx1">
                        <a:lumMod val="20000"/>
                        <a:lumOff val="80000"/>
                      </a:schemeClr>
                    </a:solidFill>
                  </a:rPr>
                  <a:t> ka </a:t>
                </a:r>
                <a:r>
                  <a:rPr lang="en-US" sz="3600" dirty="0" err="1">
                    <a:solidFill>
                      <a:schemeClr val="tx1">
                        <a:lumMod val="20000"/>
                        <a:lumOff val="80000"/>
                      </a:schemeClr>
                    </a:solidFill>
                  </a:rPr>
                  <a:t>lang</a:t>
                </a:r>
                <a:r>
                  <a:rPr lang="en-US" sz="3600" dirty="0">
                    <a:solidFill>
                      <a:schemeClr val="tx1">
                        <a:lumMod val="20000"/>
                        <a:lumOff val="80000"/>
                      </a:schemeClr>
                    </a:solidFill>
                  </a:rPr>
                  <a:t> </a:t>
                </a:r>
                <a:r>
                  <a:rPr lang="en-US" sz="3600" dirty="0" err="1">
                    <a:solidFill>
                      <a:schemeClr val="tx1">
                        <a:lumMod val="20000"/>
                        <a:lumOff val="80000"/>
                      </a:schemeClr>
                    </a:solidFill>
                  </a:rPr>
                  <a:t>dito</a:t>
                </a:r>
                <a:endParaRPr lang="en-US" sz="3600" dirty="0">
                  <a:solidFill>
                    <a:schemeClr val="tx1">
                      <a:lumMod val="20000"/>
                      <a:lumOff val="80000"/>
                    </a:schemeClr>
                  </a:solidFill>
                </a:endParaRPr>
              </a:p>
              <a:p>
                <a:r>
                  <a:rPr lang="en-US" sz="3600" dirty="0">
                    <a:solidFill>
                      <a:schemeClr val="tx1">
                        <a:lumMod val="20000"/>
                        <a:lumOff val="80000"/>
                      </a:schemeClr>
                    </a:solidFill>
                  </a:rPr>
                  <a:t> </a:t>
                </a:r>
              </a:p>
              <a:p>
                <a:pPr marL="571500" indent="-571500">
                  <a:buFont typeface="Wingdings" panose="05000000000000000000" pitchFamily="2" charset="2"/>
                  <a:buChar char="Ø"/>
                </a:pPr>
                <a:r>
                  <a:rPr lang="en-US" sz="3600" dirty="0">
                    <a:solidFill>
                      <a:schemeClr val="tx1">
                        <a:lumMod val="20000"/>
                        <a:lumOff val="80000"/>
                      </a:schemeClr>
                    </a:solidFill>
                  </a:rPr>
                  <a:t>Bullets or </a:t>
                </a:r>
                <a:r>
                  <a:rPr lang="en-US" sz="3600" dirty="0" err="1">
                    <a:solidFill>
                      <a:schemeClr val="tx1">
                        <a:lumMod val="20000"/>
                        <a:lumOff val="80000"/>
                      </a:schemeClr>
                    </a:solidFill>
                  </a:rPr>
                  <a:t>kahit</a:t>
                </a:r>
                <a:r>
                  <a:rPr lang="en-US" sz="3600" dirty="0">
                    <a:solidFill>
                      <a:schemeClr val="tx1">
                        <a:lumMod val="20000"/>
                        <a:lumOff val="80000"/>
                      </a:schemeClr>
                    </a:solidFill>
                  </a:rPr>
                  <a:t> </a:t>
                </a:r>
                <a:r>
                  <a:rPr lang="en-US" sz="3600" dirty="0" err="1">
                    <a:solidFill>
                      <a:schemeClr val="tx1">
                        <a:lumMod val="20000"/>
                        <a:lumOff val="80000"/>
                      </a:schemeClr>
                    </a:solidFill>
                  </a:rPr>
                  <a:t>ano</a:t>
                </a:r>
                <a:endParaRPr lang="en-US" sz="3600" dirty="0">
                  <a:solidFill>
                    <a:schemeClr val="tx1">
                      <a:lumMod val="20000"/>
                      <a:lumOff val="80000"/>
                    </a:schemeClr>
                  </a:solidFill>
                </a:endParaRPr>
              </a:p>
              <a:p>
                <a:endParaRPr lang="en-US" sz="3600" dirty="0">
                  <a:solidFill>
                    <a:schemeClr val="tx1">
                      <a:lumMod val="20000"/>
                      <a:lumOff val="80000"/>
                    </a:schemeClr>
                  </a:solidFill>
                </a:endParaRPr>
              </a:p>
            </p:txBody>
          </p:sp>
          <p:sp>
            <p:nvSpPr>
              <p:cNvPr id="51" name="TextBox 50">
                <a:extLst>
                  <a:ext uri="{FF2B5EF4-FFF2-40B4-BE49-F238E27FC236}">
                    <a16:creationId xmlns:a16="http://schemas.microsoft.com/office/drawing/2014/main" id="{73685A49-A55B-48A1-B648-474A55B68608}"/>
                  </a:ext>
                </a:extLst>
              </p:cNvPr>
              <p:cNvSpPr txBox="1"/>
              <p:nvPr/>
            </p:nvSpPr>
            <p:spPr>
              <a:xfrm>
                <a:off x="5652057" y="1752291"/>
                <a:ext cx="4267200" cy="646331"/>
              </a:xfrm>
              <a:prstGeom prst="rect">
                <a:avLst/>
              </a:prstGeom>
              <a:noFill/>
            </p:spPr>
            <p:txBody>
              <a:bodyPr wrap="square" rtlCol="0">
                <a:spAutoFit/>
              </a:bodyPr>
              <a:lstStyle/>
              <a:p>
                <a:r>
                  <a:rPr lang="en-US" sz="3600" b="1" dirty="0">
                    <a:solidFill>
                      <a:schemeClr val="tx1">
                        <a:lumMod val="20000"/>
                        <a:lumOff val="80000"/>
                      </a:schemeClr>
                    </a:solidFill>
                    <a:latin typeface="Times New Roman" pitchFamily="18" charset="0"/>
                    <a:cs typeface="Times New Roman" pitchFamily="18" charset="0"/>
                  </a:rPr>
                  <a:t>Sample text </a:t>
                </a:r>
                <a:endParaRPr lang="en-US" sz="3600" dirty="0">
                  <a:latin typeface="Times New Roman" pitchFamily="18" charset="0"/>
                  <a:cs typeface="Times New Roman" pitchFamily="18" charset="0"/>
                </a:endParaRPr>
              </a:p>
            </p:txBody>
          </p:sp>
        </p:grpSp>
      </p:grpSp>
      <p:grpSp>
        <p:nvGrpSpPr>
          <p:cNvPr id="59" name="Group 58">
            <a:extLst>
              <a:ext uri="{FF2B5EF4-FFF2-40B4-BE49-F238E27FC236}">
                <a16:creationId xmlns:a16="http://schemas.microsoft.com/office/drawing/2014/main" id="{9A6093B2-CFA2-4634-9153-C4B2653D13E1}"/>
              </a:ext>
            </a:extLst>
          </p:cNvPr>
          <p:cNvGrpSpPr/>
          <p:nvPr/>
        </p:nvGrpSpPr>
        <p:grpSpPr>
          <a:xfrm>
            <a:off x="-8023282" y="9621"/>
            <a:ext cx="11382562" cy="6858000"/>
            <a:chOff x="-684914" y="13705"/>
            <a:chExt cx="11382562" cy="6858000"/>
          </a:xfrm>
        </p:grpSpPr>
        <p:grpSp>
          <p:nvGrpSpPr>
            <p:cNvPr id="48" name="Group 47">
              <a:extLst>
                <a:ext uri="{FF2B5EF4-FFF2-40B4-BE49-F238E27FC236}">
                  <a16:creationId xmlns:a16="http://schemas.microsoft.com/office/drawing/2014/main" id="{DACFCC74-C0B8-41FE-86C3-F49944C21A20}"/>
                </a:ext>
              </a:extLst>
            </p:cNvPr>
            <p:cNvGrpSpPr/>
            <p:nvPr/>
          </p:nvGrpSpPr>
          <p:grpSpPr>
            <a:xfrm>
              <a:off x="-684914" y="13705"/>
              <a:ext cx="11382562" cy="6858000"/>
              <a:chOff x="-928914" y="0"/>
              <a:chExt cx="11382562" cy="6858000"/>
            </a:xfrm>
            <a:effectLst>
              <a:outerShdw blurRad="254000" dist="88900" algn="l" rotWithShape="0">
                <a:prstClr val="black">
                  <a:alpha val="51000"/>
                </a:prstClr>
              </a:outerShdw>
            </a:effectLst>
          </p:grpSpPr>
          <p:sp>
            <p:nvSpPr>
              <p:cNvPr id="30" name="Rectangle 29">
                <a:extLst>
                  <a:ext uri="{FF2B5EF4-FFF2-40B4-BE49-F238E27FC236}">
                    <a16:creationId xmlns:a16="http://schemas.microsoft.com/office/drawing/2014/main" id="{F160AA10-3183-44CA-A7B9-F5C751D0FA39}"/>
                  </a:ext>
                </a:extLst>
              </p:cNvPr>
              <p:cNvSpPr/>
              <p:nvPr/>
            </p:nvSpPr>
            <p:spPr>
              <a:xfrm>
                <a:off x="-928914" y="0"/>
                <a:ext cx="10865922" cy="6858000"/>
              </a:xfrm>
              <a:prstGeom prst="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FD9970B7-3ABE-492D-970B-73012DDAF741}"/>
                  </a:ext>
                </a:extLst>
              </p:cNvPr>
              <p:cNvGrpSpPr/>
              <p:nvPr/>
            </p:nvGrpSpPr>
            <p:grpSpPr>
              <a:xfrm>
                <a:off x="9919257" y="2665380"/>
                <a:ext cx="534391" cy="898698"/>
                <a:chOff x="10859983" y="2965862"/>
                <a:chExt cx="540329" cy="926275"/>
              </a:xfrm>
              <a:solidFill>
                <a:schemeClr val="bg1">
                  <a:lumMod val="65000"/>
                  <a:lumOff val="35000"/>
                </a:schemeClr>
              </a:solidFill>
            </p:grpSpPr>
            <p:sp>
              <p:nvSpPr>
                <p:cNvPr id="32" name="Rectangle: Top Corners Snipped 31">
                  <a:extLst>
                    <a:ext uri="{FF2B5EF4-FFF2-40B4-BE49-F238E27FC236}">
                      <a16:creationId xmlns:a16="http://schemas.microsoft.com/office/drawing/2014/main" id="{A79425A6-019B-4F69-A988-F926D8DF9E87}"/>
                    </a:ext>
                  </a:extLst>
                </p:cNvPr>
                <p:cNvSpPr/>
                <p:nvPr/>
              </p:nvSpPr>
              <p:spPr>
                <a:xfrm rot="5400000">
                  <a:off x="10669979" y="3161805"/>
                  <a:ext cx="926275" cy="534390"/>
                </a:xfrm>
                <a:prstGeom prst="snip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70524C1C-AE03-4A9A-AEE6-464294F209D3}"/>
                    </a:ext>
                  </a:extLst>
                </p:cNvPr>
                <p:cNvSpPr txBox="1"/>
                <p:nvPr/>
              </p:nvSpPr>
              <p:spPr>
                <a:xfrm>
                  <a:off x="10859983" y="3105834"/>
                  <a:ext cx="534391" cy="666164"/>
                </a:xfrm>
                <a:prstGeom prst="rect">
                  <a:avLst/>
                </a:prstGeom>
                <a:grpFill/>
                <a:ln>
                  <a:noFill/>
                </a:ln>
              </p:spPr>
              <p:txBody>
                <a:bodyPr wrap="square" rtlCol="0">
                  <a:spAutoFit/>
                </a:bodyPr>
                <a:lstStyle/>
                <a:p>
                  <a:r>
                    <a:rPr lang="en-US" sz="3600" dirty="0">
                      <a:solidFill>
                        <a:schemeClr val="bg1">
                          <a:lumMod val="75000"/>
                          <a:lumOff val="25000"/>
                        </a:schemeClr>
                      </a:solidFill>
                      <a:latin typeface="Aharoni" panose="02010803020104030203" pitchFamily="2" charset="-79"/>
                      <a:cs typeface="Aharoni" panose="02010803020104030203" pitchFamily="2" charset="-79"/>
                    </a:rPr>
                    <a:t>C</a:t>
                  </a:r>
                </a:p>
              </p:txBody>
            </p:sp>
          </p:grpSp>
        </p:grpSp>
        <p:grpSp>
          <p:nvGrpSpPr>
            <p:cNvPr id="54" name="Group 53">
              <a:extLst>
                <a:ext uri="{FF2B5EF4-FFF2-40B4-BE49-F238E27FC236}">
                  <a16:creationId xmlns:a16="http://schemas.microsoft.com/office/drawing/2014/main" id="{A926E532-F213-4FE6-A617-440126454401}"/>
                </a:ext>
              </a:extLst>
            </p:cNvPr>
            <p:cNvGrpSpPr/>
            <p:nvPr/>
          </p:nvGrpSpPr>
          <p:grpSpPr>
            <a:xfrm>
              <a:off x="3808451" y="1779233"/>
              <a:ext cx="5257976" cy="3603724"/>
              <a:chOff x="2209800" y="609600"/>
              <a:chExt cx="5257976" cy="3603724"/>
            </a:xfrm>
          </p:grpSpPr>
          <p:sp>
            <p:nvSpPr>
              <p:cNvPr id="55" name="TextBox 54">
                <a:extLst>
                  <a:ext uri="{FF2B5EF4-FFF2-40B4-BE49-F238E27FC236}">
                    <a16:creationId xmlns:a16="http://schemas.microsoft.com/office/drawing/2014/main" id="{BD108DAF-4378-4739-AE5C-1517BB26FCD3}"/>
                  </a:ext>
                </a:extLst>
              </p:cNvPr>
              <p:cNvSpPr txBox="1"/>
              <p:nvPr/>
            </p:nvSpPr>
            <p:spPr>
              <a:xfrm>
                <a:off x="2895776" y="1905000"/>
                <a:ext cx="4572000" cy="2308324"/>
              </a:xfrm>
              <a:prstGeom prst="rect">
                <a:avLst/>
              </a:prstGeom>
              <a:noFill/>
            </p:spPr>
            <p:txBody>
              <a:bodyPr wrap="square" rtlCol="0">
                <a:spAutoFit/>
              </a:bodyPr>
              <a:lstStyle/>
              <a:p>
                <a:pPr marL="571500" indent="-571500">
                  <a:buFont typeface="Wingdings" panose="05000000000000000000" pitchFamily="2" charset="2"/>
                  <a:buChar char="Ø"/>
                </a:pPr>
                <a:r>
                  <a:rPr lang="en-US" sz="3600" dirty="0">
                    <a:solidFill>
                      <a:schemeClr val="tx1">
                        <a:lumMod val="20000"/>
                        <a:lumOff val="80000"/>
                      </a:schemeClr>
                    </a:solidFill>
                  </a:rPr>
                  <a:t>Bullets</a:t>
                </a:r>
              </a:p>
              <a:p>
                <a:r>
                  <a:rPr lang="en-US" sz="3600" dirty="0">
                    <a:solidFill>
                      <a:schemeClr val="tx1">
                        <a:lumMod val="20000"/>
                        <a:lumOff val="80000"/>
                      </a:schemeClr>
                    </a:solidFill>
                  </a:rPr>
                  <a:t> </a:t>
                </a:r>
              </a:p>
              <a:p>
                <a:pPr marL="571500" indent="-571500">
                  <a:buFont typeface="Wingdings" panose="05000000000000000000" pitchFamily="2" charset="2"/>
                  <a:buChar char="Ø"/>
                </a:pPr>
                <a:r>
                  <a:rPr lang="en-US" sz="3600" dirty="0">
                    <a:solidFill>
                      <a:schemeClr val="tx1">
                        <a:lumMod val="20000"/>
                        <a:lumOff val="80000"/>
                      </a:schemeClr>
                    </a:solidFill>
                  </a:rPr>
                  <a:t>ETC</a:t>
                </a:r>
              </a:p>
              <a:p>
                <a:endParaRPr lang="en-US" sz="3600" dirty="0">
                  <a:solidFill>
                    <a:schemeClr val="tx1">
                      <a:lumMod val="20000"/>
                      <a:lumOff val="80000"/>
                    </a:schemeClr>
                  </a:solidFill>
                </a:endParaRPr>
              </a:p>
            </p:txBody>
          </p:sp>
          <p:sp>
            <p:nvSpPr>
              <p:cNvPr id="56" name="TextBox 55">
                <a:extLst>
                  <a:ext uri="{FF2B5EF4-FFF2-40B4-BE49-F238E27FC236}">
                    <a16:creationId xmlns:a16="http://schemas.microsoft.com/office/drawing/2014/main" id="{B0701D88-B49B-4615-B627-23DE841B48D2}"/>
                  </a:ext>
                </a:extLst>
              </p:cNvPr>
              <p:cNvSpPr txBox="1"/>
              <p:nvPr/>
            </p:nvSpPr>
            <p:spPr>
              <a:xfrm>
                <a:off x="2209800" y="609600"/>
                <a:ext cx="4267200" cy="646331"/>
              </a:xfrm>
              <a:prstGeom prst="rect">
                <a:avLst/>
              </a:prstGeom>
              <a:noFill/>
            </p:spPr>
            <p:txBody>
              <a:bodyPr wrap="square" rtlCol="0">
                <a:spAutoFit/>
              </a:bodyPr>
              <a:lstStyle/>
              <a:p>
                <a:r>
                  <a:rPr lang="en-US" sz="3600" b="1" dirty="0">
                    <a:solidFill>
                      <a:schemeClr val="tx1">
                        <a:lumMod val="20000"/>
                        <a:lumOff val="80000"/>
                      </a:schemeClr>
                    </a:solidFill>
                    <a:latin typeface="Times New Roman" pitchFamily="18" charset="0"/>
                    <a:cs typeface="Times New Roman" pitchFamily="18" charset="0"/>
                  </a:rPr>
                  <a:t>Sample text</a:t>
                </a:r>
                <a:endParaRPr lang="en-US" sz="3600" dirty="0">
                  <a:latin typeface="Times New Roman" pitchFamily="18" charset="0"/>
                  <a:cs typeface="Times New Roman" pitchFamily="18" charset="0"/>
                </a:endParaRPr>
              </a:p>
            </p:txBody>
          </p:sp>
        </p:grpSp>
      </p:grpSp>
      <p:grpSp>
        <p:nvGrpSpPr>
          <p:cNvPr id="69" name="Group 68">
            <a:extLst>
              <a:ext uri="{FF2B5EF4-FFF2-40B4-BE49-F238E27FC236}">
                <a16:creationId xmlns:a16="http://schemas.microsoft.com/office/drawing/2014/main" id="{42DB0F86-1C7A-481B-A77E-D2325092B173}"/>
              </a:ext>
            </a:extLst>
          </p:cNvPr>
          <p:cNvGrpSpPr/>
          <p:nvPr/>
        </p:nvGrpSpPr>
        <p:grpSpPr>
          <a:xfrm>
            <a:off x="-8876612" y="9621"/>
            <a:ext cx="11406120" cy="6858000"/>
            <a:chOff x="-1486863" y="-13705"/>
            <a:chExt cx="11406120" cy="6858000"/>
          </a:xfrm>
        </p:grpSpPr>
        <p:grpSp>
          <p:nvGrpSpPr>
            <p:cNvPr id="47" name="Group 46">
              <a:extLst>
                <a:ext uri="{FF2B5EF4-FFF2-40B4-BE49-F238E27FC236}">
                  <a16:creationId xmlns:a16="http://schemas.microsoft.com/office/drawing/2014/main" id="{B4C3BF9C-E16B-48CA-93F7-EDCA5369A135}"/>
                </a:ext>
              </a:extLst>
            </p:cNvPr>
            <p:cNvGrpSpPr/>
            <p:nvPr/>
          </p:nvGrpSpPr>
          <p:grpSpPr>
            <a:xfrm>
              <a:off x="-1486863" y="-13705"/>
              <a:ext cx="11406120" cy="6858000"/>
              <a:chOff x="-1857828" y="0"/>
              <a:chExt cx="11406120" cy="6858000"/>
            </a:xfrm>
            <a:effectLst>
              <a:outerShdw blurRad="254000" dist="88900" algn="l" rotWithShape="0">
                <a:prstClr val="black">
                  <a:alpha val="51000"/>
                </a:prstClr>
              </a:outerShdw>
            </a:effectLst>
          </p:grpSpPr>
          <p:sp>
            <p:nvSpPr>
              <p:cNvPr id="38" name="Rectangle 37">
                <a:extLst>
                  <a:ext uri="{FF2B5EF4-FFF2-40B4-BE49-F238E27FC236}">
                    <a16:creationId xmlns:a16="http://schemas.microsoft.com/office/drawing/2014/main" id="{25E4D413-83EF-42CD-B9CE-0DC4C0BBC4A2}"/>
                  </a:ext>
                </a:extLst>
              </p:cNvPr>
              <p:cNvSpPr/>
              <p:nvPr/>
            </p:nvSpPr>
            <p:spPr>
              <a:xfrm>
                <a:off x="-1857828" y="0"/>
                <a:ext cx="10865922"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872B6C15-79E0-4F78-889C-8431CE8080EE}"/>
                  </a:ext>
                </a:extLst>
              </p:cNvPr>
              <p:cNvGrpSpPr/>
              <p:nvPr/>
            </p:nvGrpSpPr>
            <p:grpSpPr>
              <a:xfrm>
                <a:off x="9013901" y="2351836"/>
                <a:ext cx="534391" cy="898698"/>
                <a:chOff x="10859983" y="2965862"/>
                <a:chExt cx="540329" cy="926275"/>
              </a:xfrm>
              <a:solidFill>
                <a:schemeClr val="bg1">
                  <a:lumMod val="75000"/>
                  <a:lumOff val="25000"/>
                </a:schemeClr>
              </a:solidFill>
            </p:grpSpPr>
            <p:sp>
              <p:nvSpPr>
                <p:cNvPr id="40" name="Rectangle: Top Corners Snipped 39">
                  <a:extLst>
                    <a:ext uri="{FF2B5EF4-FFF2-40B4-BE49-F238E27FC236}">
                      <a16:creationId xmlns:a16="http://schemas.microsoft.com/office/drawing/2014/main" id="{0990F770-B199-4799-8FB5-9482AC0E79CB}"/>
                    </a:ext>
                  </a:extLst>
                </p:cNvPr>
                <p:cNvSpPr/>
                <p:nvPr/>
              </p:nvSpPr>
              <p:spPr>
                <a:xfrm rot="5400000">
                  <a:off x="10669979" y="3161805"/>
                  <a:ext cx="926275" cy="534390"/>
                </a:xfrm>
                <a:prstGeom prst="snip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09400316-D12E-4783-9C3C-F5189B758CA4}"/>
                    </a:ext>
                  </a:extLst>
                </p:cNvPr>
                <p:cNvSpPr txBox="1"/>
                <p:nvPr/>
              </p:nvSpPr>
              <p:spPr>
                <a:xfrm>
                  <a:off x="10859983" y="3105834"/>
                  <a:ext cx="534391" cy="666164"/>
                </a:xfrm>
                <a:prstGeom prst="rect">
                  <a:avLst/>
                </a:prstGeom>
                <a:grpFill/>
                <a:ln>
                  <a:noFill/>
                </a:ln>
              </p:spPr>
              <p:txBody>
                <a:bodyPr wrap="square" rtlCol="0">
                  <a:spAutoFit/>
                </a:bodyPr>
                <a:lstStyle/>
                <a:p>
                  <a:r>
                    <a:rPr lang="en-US" sz="3600" dirty="0">
                      <a:solidFill>
                        <a:schemeClr val="bg1">
                          <a:lumMod val="65000"/>
                          <a:lumOff val="35000"/>
                        </a:schemeClr>
                      </a:solidFill>
                      <a:latin typeface="Aharoni" panose="02010803020104030203" pitchFamily="2" charset="-79"/>
                      <a:cs typeface="Aharoni" panose="02010803020104030203" pitchFamily="2" charset="-79"/>
                    </a:rPr>
                    <a:t>B</a:t>
                  </a:r>
                </a:p>
              </p:txBody>
            </p:sp>
          </p:grpSp>
        </p:grpSp>
        <p:grpSp>
          <p:nvGrpSpPr>
            <p:cNvPr id="62" name="Group 61">
              <a:extLst>
                <a:ext uri="{FF2B5EF4-FFF2-40B4-BE49-F238E27FC236}">
                  <a16:creationId xmlns:a16="http://schemas.microsoft.com/office/drawing/2014/main" id="{402B4DD4-5C83-4CFF-8266-E3EFD4C53F8D}"/>
                </a:ext>
              </a:extLst>
            </p:cNvPr>
            <p:cNvGrpSpPr/>
            <p:nvPr/>
          </p:nvGrpSpPr>
          <p:grpSpPr>
            <a:xfrm>
              <a:off x="2898133" y="1525416"/>
              <a:ext cx="5257976" cy="3603724"/>
              <a:chOff x="2209800" y="609600"/>
              <a:chExt cx="5257976" cy="3603724"/>
            </a:xfrm>
          </p:grpSpPr>
          <p:sp>
            <p:nvSpPr>
              <p:cNvPr id="63" name="TextBox 62">
                <a:extLst>
                  <a:ext uri="{FF2B5EF4-FFF2-40B4-BE49-F238E27FC236}">
                    <a16:creationId xmlns:a16="http://schemas.microsoft.com/office/drawing/2014/main" id="{3B9B1137-D2C1-449F-AFA3-82E17C7083A2}"/>
                  </a:ext>
                </a:extLst>
              </p:cNvPr>
              <p:cNvSpPr txBox="1"/>
              <p:nvPr/>
            </p:nvSpPr>
            <p:spPr>
              <a:xfrm>
                <a:off x="2895776" y="1905000"/>
                <a:ext cx="4572000" cy="2308324"/>
              </a:xfrm>
              <a:prstGeom prst="rect">
                <a:avLst/>
              </a:prstGeom>
              <a:noFill/>
            </p:spPr>
            <p:txBody>
              <a:bodyPr wrap="square" rtlCol="0">
                <a:spAutoFit/>
              </a:bodyPr>
              <a:lstStyle/>
              <a:p>
                <a:pPr marL="571500" indent="-571500">
                  <a:buFont typeface="Wingdings" panose="05000000000000000000" pitchFamily="2" charset="2"/>
                  <a:buChar char="Ø"/>
                </a:pPr>
                <a:r>
                  <a:rPr lang="en-US" sz="3600" dirty="0" err="1">
                    <a:solidFill>
                      <a:schemeClr val="tx1">
                        <a:lumMod val="20000"/>
                        <a:lumOff val="80000"/>
                      </a:schemeClr>
                    </a:solidFill>
                  </a:rPr>
                  <a:t>Pwede</a:t>
                </a:r>
                <a:r>
                  <a:rPr lang="en-US" sz="3600" dirty="0">
                    <a:solidFill>
                      <a:schemeClr val="tx1">
                        <a:lumMod val="20000"/>
                        <a:lumOff val="80000"/>
                      </a:schemeClr>
                    </a:solidFill>
                  </a:rPr>
                  <a:t> </a:t>
                </a:r>
                <a:r>
                  <a:rPr lang="en-US" sz="3600" dirty="0" err="1">
                    <a:solidFill>
                      <a:schemeClr val="tx1">
                        <a:lumMod val="20000"/>
                        <a:lumOff val="80000"/>
                      </a:schemeClr>
                    </a:solidFill>
                  </a:rPr>
                  <a:t>rin</a:t>
                </a:r>
                <a:r>
                  <a:rPr lang="en-US" sz="3600" dirty="0">
                    <a:solidFill>
                      <a:schemeClr val="tx1">
                        <a:lumMod val="20000"/>
                        <a:lumOff val="80000"/>
                      </a:schemeClr>
                    </a:solidFill>
                  </a:rPr>
                  <a:t> chart or </a:t>
                </a:r>
                <a:r>
                  <a:rPr lang="en-US" sz="3600" dirty="0" err="1">
                    <a:solidFill>
                      <a:schemeClr val="tx1">
                        <a:lumMod val="20000"/>
                        <a:lumOff val="80000"/>
                      </a:schemeClr>
                    </a:solidFill>
                  </a:rPr>
                  <a:t>kahit</a:t>
                </a:r>
                <a:r>
                  <a:rPr lang="en-US" sz="3600" dirty="0">
                    <a:solidFill>
                      <a:schemeClr val="tx1">
                        <a:lumMod val="20000"/>
                        <a:lumOff val="80000"/>
                      </a:schemeClr>
                    </a:solidFill>
                  </a:rPr>
                  <a:t> </a:t>
                </a:r>
                <a:r>
                  <a:rPr lang="en-US" sz="3600" dirty="0" err="1">
                    <a:solidFill>
                      <a:schemeClr val="tx1">
                        <a:lumMod val="20000"/>
                        <a:lumOff val="80000"/>
                      </a:schemeClr>
                    </a:solidFill>
                  </a:rPr>
                  <a:t>ano</a:t>
                </a:r>
                <a:endParaRPr lang="en-US" sz="3600" dirty="0">
                  <a:solidFill>
                    <a:schemeClr val="tx1">
                      <a:lumMod val="20000"/>
                      <a:lumOff val="80000"/>
                    </a:schemeClr>
                  </a:solidFill>
                </a:endParaRPr>
              </a:p>
              <a:p>
                <a:r>
                  <a:rPr lang="en-US" sz="3600" dirty="0">
                    <a:solidFill>
                      <a:schemeClr val="tx1">
                        <a:lumMod val="20000"/>
                        <a:lumOff val="80000"/>
                      </a:schemeClr>
                    </a:solidFill>
                  </a:rPr>
                  <a:t> </a:t>
                </a:r>
              </a:p>
              <a:p>
                <a:endParaRPr lang="en-US" sz="3600" dirty="0">
                  <a:solidFill>
                    <a:schemeClr val="tx1">
                      <a:lumMod val="20000"/>
                      <a:lumOff val="80000"/>
                    </a:schemeClr>
                  </a:solidFill>
                </a:endParaRPr>
              </a:p>
            </p:txBody>
          </p:sp>
          <p:sp>
            <p:nvSpPr>
              <p:cNvPr id="64" name="TextBox 63">
                <a:extLst>
                  <a:ext uri="{FF2B5EF4-FFF2-40B4-BE49-F238E27FC236}">
                    <a16:creationId xmlns:a16="http://schemas.microsoft.com/office/drawing/2014/main" id="{49E4B05A-485D-48FA-9419-C91FE8D1AFB2}"/>
                  </a:ext>
                </a:extLst>
              </p:cNvPr>
              <p:cNvSpPr txBox="1"/>
              <p:nvPr/>
            </p:nvSpPr>
            <p:spPr>
              <a:xfrm>
                <a:off x="2209800" y="609600"/>
                <a:ext cx="4267200" cy="646331"/>
              </a:xfrm>
              <a:prstGeom prst="rect">
                <a:avLst/>
              </a:prstGeom>
              <a:noFill/>
            </p:spPr>
            <p:txBody>
              <a:bodyPr wrap="square" rtlCol="0">
                <a:spAutoFit/>
              </a:bodyPr>
              <a:lstStyle/>
              <a:p>
                <a:r>
                  <a:rPr lang="en-US" sz="3600" b="1" dirty="0">
                    <a:solidFill>
                      <a:schemeClr val="tx1">
                        <a:lumMod val="20000"/>
                        <a:lumOff val="80000"/>
                      </a:schemeClr>
                    </a:solidFill>
                    <a:latin typeface="Times New Roman" pitchFamily="18" charset="0"/>
                    <a:cs typeface="Times New Roman" pitchFamily="18" charset="0"/>
                  </a:rPr>
                  <a:t>Sample Text</a:t>
                </a:r>
                <a:endParaRPr lang="en-US" sz="3600" dirty="0">
                  <a:latin typeface="Times New Roman" pitchFamily="18" charset="0"/>
                  <a:cs typeface="Times New Roman" pitchFamily="18" charset="0"/>
                </a:endParaRPr>
              </a:p>
            </p:txBody>
          </p:sp>
        </p:grpSp>
      </p:grpSp>
      <p:grpSp>
        <p:nvGrpSpPr>
          <p:cNvPr id="73" name="Group 72">
            <a:extLst>
              <a:ext uri="{FF2B5EF4-FFF2-40B4-BE49-F238E27FC236}">
                <a16:creationId xmlns:a16="http://schemas.microsoft.com/office/drawing/2014/main" id="{54A72633-C65E-48FE-88A1-93A7E432905F}"/>
              </a:ext>
            </a:extLst>
          </p:cNvPr>
          <p:cNvGrpSpPr/>
          <p:nvPr/>
        </p:nvGrpSpPr>
        <p:grpSpPr>
          <a:xfrm>
            <a:off x="-9872491" y="0"/>
            <a:ext cx="11350968" cy="6858000"/>
            <a:chOff x="-2225810" y="-27410"/>
            <a:chExt cx="11350968" cy="6858000"/>
          </a:xfrm>
        </p:grpSpPr>
        <p:grpSp>
          <p:nvGrpSpPr>
            <p:cNvPr id="46" name="Group 45">
              <a:extLst>
                <a:ext uri="{FF2B5EF4-FFF2-40B4-BE49-F238E27FC236}">
                  <a16:creationId xmlns:a16="http://schemas.microsoft.com/office/drawing/2014/main" id="{B03D6810-2CC4-4D54-AF3C-EDDAF75B2EE1}"/>
                </a:ext>
              </a:extLst>
            </p:cNvPr>
            <p:cNvGrpSpPr/>
            <p:nvPr/>
          </p:nvGrpSpPr>
          <p:grpSpPr>
            <a:xfrm>
              <a:off x="-2225810" y="-27410"/>
              <a:ext cx="11350968" cy="6858000"/>
              <a:chOff x="-2792681" y="0"/>
              <a:chExt cx="11350968" cy="6858000"/>
            </a:xfrm>
            <a:effectLst>
              <a:outerShdw blurRad="254000" dist="88900" algn="l" rotWithShape="0">
                <a:prstClr val="black">
                  <a:alpha val="51000"/>
                </a:prstClr>
              </a:outerShdw>
            </a:effectLst>
          </p:grpSpPr>
          <p:sp>
            <p:nvSpPr>
              <p:cNvPr id="42" name="Rectangle 41">
                <a:extLst>
                  <a:ext uri="{FF2B5EF4-FFF2-40B4-BE49-F238E27FC236}">
                    <a16:creationId xmlns:a16="http://schemas.microsoft.com/office/drawing/2014/main" id="{E127CBA7-4F7F-4E18-9443-C38D7583F505}"/>
                  </a:ext>
                </a:extLst>
              </p:cNvPr>
              <p:cNvSpPr/>
              <p:nvPr/>
            </p:nvSpPr>
            <p:spPr>
              <a:xfrm>
                <a:off x="-2792681" y="0"/>
                <a:ext cx="10865922"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D8A725A2-B0FA-44D5-A895-87DAADCD71E2}"/>
                  </a:ext>
                </a:extLst>
              </p:cNvPr>
              <p:cNvGrpSpPr/>
              <p:nvPr/>
            </p:nvGrpSpPr>
            <p:grpSpPr>
              <a:xfrm>
                <a:off x="8023896" y="2038292"/>
                <a:ext cx="534391" cy="898698"/>
                <a:chOff x="10859983" y="2965862"/>
                <a:chExt cx="540329" cy="926275"/>
              </a:xfrm>
              <a:solidFill>
                <a:schemeClr val="bg1">
                  <a:lumMod val="85000"/>
                  <a:lumOff val="15000"/>
                </a:schemeClr>
              </a:solidFill>
            </p:grpSpPr>
            <p:sp>
              <p:nvSpPr>
                <p:cNvPr id="44" name="Rectangle: Top Corners Snipped 43">
                  <a:extLst>
                    <a:ext uri="{FF2B5EF4-FFF2-40B4-BE49-F238E27FC236}">
                      <a16:creationId xmlns:a16="http://schemas.microsoft.com/office/drawing/2014/main" id="{5F9B69D7-D000-4AF7-A587-A5B5F861A055}"/>
                    </a:ext>
                  </a:extLst>
                </p:cNvPr>
                <p:cNvSpPr/>
                <p:nvPr/>
              </p:nvSpPr>
              <p:spPr>
                <a:xfrm rot="5400000">
                  <a:off x="10669979" y="3161805"/>
                  <a:ext cx="926275" cy="534390"/>
                </a:xfrm>
                <a:prstGeom prst="snip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96673E1C-39A5-4590-A49E-85CE1A3D552F}"/>
                    </a:ext>
                  </a:extLst>
                </p:cNvPr>
                <p:cNvSpPr txBox="1"/>
                <p:nvPr/>
              </p:nvSpPr>
              <p:spPr>
                <a:xfrm>
                  <a:off x="10859983" y="3105834"/>
                  <a:ext cx="534391" cy="666164"/>
                </a:xfrm>
                <a:prstGeom prst="rect">
                  <a:avLst/>
                </a:prstGeom>
                <a:grpFill/>
                <a:ln>
                  <a:noFill/>
                </a:ln>
              </p:spPr>
              <p:txBody>
                <a:bodyPr wrap="square" rtlCol="0">
                  <a:spAutoFit/>
                </a:bodyPr>
                <a:lstStyle/>
                <a:p>
                  <a:r>
                    <a:rPr lang="en-US" sz="3600" dirty="0">
                      <a:solidFill>
                        <a:schemeClr val="bg1">
                          <a:lumMod val="75000"/>
                          <a:lumOff val="25000"/>
                        </a:schemeClr>
                      </a:solidFill>
                      <a:latin typeface="Aharoni" panose="02010803020104030203" pitchFamily="2" charset="-79"/>
                      <a:cs typeface="Aharoni" panose="02010803020104030203" pitchFamily="2" charset="-79"/>
                    </a:rPr>
                    <a:t>A</a:t>
                  </a:r>
                </a:p>
              </p:txBody>
            </p:sp>
          </p:grpSp>
        </p:grpSp>
        <p:grpSp>
          <p:nvGrpSpPr>
            <p:cNvPr id="70" name="Group 69">
              <a:extLst>
                <a:ext uri="{FF2B5EF4-FFF2-40B4-BE49-F238E27FC236}">
                  <a16:creationId xmlns:a16="http://schemas.microsoft.com/office/drawing/2014/main" id="{576EF215-87EC-4370-BEE6-50677A1A8BFA}"/>
                </a:ext>
              </a:extLst>
            </p:cNvPr>
            <p:cNvGrpSpPr/>
            <p:nvPr/>
          </p:nvGrpSpPr>
          <p:grpSpPr>
            <a:xfrm>
              <a:off x="1030361" y="991156"/>
              <a:ext cx="5257976" cy="3603724"/>
              <a:chOff x="2209800" y="609600"/>
              <a:chExt cx="5257976" cy="3603724"/>
            </a:xfrm>
          </p:grpSpPr>
          <p:sp>
            <p:nvSpPr>
              <p:cNvPr id="71" name="TextBox 70">
                <a:extLst>
                  <a:ext uri="{FF2B5EF4-FFF2-40B4-BE49-F238E27FC236}">
                    <a16:creationId xmlns:a16="http://schemas.microsoft.com/office/drawing/2014/main" id="{A78C2ABD-7001-4B12-A8AB-D2686D6D9F91}"/>
                  </a:ext>
                </a:extLst>
              </p:cNvPr>
              <p:cNvSpPr txBox="1"/>
              <p:nvPr/>
            </p:nvSpPr>
            <p:spPr>
              <a:xfrm>
                <a:off x="2895776" y="1905000"/>
                <a:ext cx="4572000" cy="2308324"/>
              </a:xfrm>
              <a:prstGeom prst="rect">
                <a:avLst/>
              </a:prstGeom>
              <a:noFill/>
            </p:spPr>
            <p:txBody>
              <a:bodyPr wrap="square" rtlCol="0">
                <a:spAutoFit/>
              </a:bodyPr>
              <a:lstStyle/>
              <a:p>
                <a:pPr algn="r"/>
                <a:r>
                  <a:rPr lang="en-US" sz="3600" b="1" dirty="0">
                    <a:solidFill>
                      <a:srgbClr val="FFFFFF"/>
                    </a:solidFill>
                    <a:latin typeface="Century Gothic" panose="020B0502020202020204" pitchFamily="34" charset="0"/>
                    <a:ea typeface="Tahoma" panose="020B0604030504040204" pitchFamily="34" charset="0"/>
                    <a:cs typeface="Tahoma" panose="020B0604030504040204" pitchFamily="34" charset="0"/>
                  </a:rPr>
                  <a:t>This a sample text and here you need to put your own text and ideas that fit</a:t>
                </a:r>
              </a:p>
            </p:txBody>
          </p:sp>
          <p:sp>
            <p:nvSpPr>
              <p:cNvPr id="72" name="TextBox 71">
                <a:extLst>
                  <a:ext uri="{FF2B5EF4-FFF2-40B4-BE49-F238E27FC236}">
                    <a16:creationId xmlns:a16="http://schemas.microsoft.com/office/drawing/2014/main" id="{724B9C70-6500-4D26-8940-7F29FF5D2CD9}"/>
                  </a:ext>
                </a:extLst>
              </p:cNvPr>
              <p:cNvSpPr txBox="1"/>
              <p:nvPr/>
            </p:nvSpPr>
            <p:spPr>
              <a:xfrm>
                <a:off x="2209800" y="609600"/>
                <a:ext cx="4267200" cy="646331"/>
              </a:xfrm>
              <a:prstGeom prst="rect">
                <a:avLst/>
              </a:prstGeom>
              <a:noFill/>
            </p:spPr>
            <p:txBody>
              <a:bodyPr wrap="square" rtlCol="0">
                <a:spAutoFit/>
              </a:bodyPr>
              <a:lstStyle/>
              <a:p>
                <a:r>
                  <a:rPr lang="en-US" sz="3600" b="1" dirty="0">
                    <a:solidFill>
                      <a:schemeClr val="tx1">
                        <a:lumMod val="20000"/>
                        <a:lumOff val="80000"/>
                      </a:schemeClr>
                    </a:solidFill>
                    <a:latin typeface="Times New Roman" pitchFamily="18" charset="0"/>
                    <a:cs typeface="Times New Roman" pitchFamily="18" charset="0"/>
                  </a:rPr>
                  <a:t>Sample Text</a:t>
                </a:r>
                <a:endParaRPr lang="en-US" sz="3600" dirty="0">
                  <a:latin typeface="Times New Roman" pitchFamily="18" charset="0"/>
                  <a:cs typeface="Times New Roman" pitchFamily="18" charset="0"/>
                </a:endParaRPr>
              </a:p>
            </p:txBody>
          </p:sp>
        </p:grpSp>
      </p:grpSp>
    </p:spTree>
    <p:extLst>
      <p:ext uri="{BB962C8B-B14F-4D97-AF65-F5344CB8AC3E}">
        <p14:creationId xmlns:p14="http://schemas.microsoft.com/office/powerpoint/2010/main" val="3587874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1000"/>
                                        <p:tgtEl>
                                          <p:spTgt spid="53"/>
                                        </p:tgtEl>
                                      </p:cBhvr>
                                    </p:animEffect>
                                    <p:anim calcmode="lin" valueType="num">
                                      <p:cBhvr>
                                        <p:cTn id="8" dur="1000" fill="hold"/>
                                        <p:tgtEl>
                                          <p:spTgt spid="53"/>
                                        </p:tgtEl>
                                        <p:attrNameLst>
                                          <p:attrName>ppt_x</p:attrName>
                                        </p:attrNameLst>
                                      </p:cBhvr>
                                      <p:tavLst>
                                        <p:tav tm="0">
                                          <p:val>
                                            <p:strVal val="#ppt_x"/>
                                          </p:val>
                                        </p:tav>
                                        <p:tav tm="100000">
                                          <p:val>
                                            <p:strVal val="#ppt_x"/>
                                          </p:val>
                                        </p:tav>
                                      </p:tavLst>
                                    </p:anim>
                                    <p:anim calcmode="lin" valueType="num">
                                      <p:cBhvr>
                                        <p:cTn id="9" dur="1000" fill="hold"/>
                                        <p:tgtEl>
                                          <p:spTgt spid="5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fade">
                                      <p:cBhvr>
                                        <p:cTn id="12" dur="1000"/>
                                        <p:tgtEl>
                                          <p:spTgt spid="59"/>
                                        </p:tgtEl>
                                      </p:cBhvr>
                                    </p:animEffect>
                                    <p:anim calcmode="lin" valueType="num">
                                      <p:cBhvr>
                                        <p:cTn id="13" dur="1000" fill="hold"/>
                                        <p:tgtEl>
                                          <p:spTgt spid="59"/>
                                        </p:tgtEl>
                                        <p:attrNameLst>
                                          <p:attrName>ppt_x</p:attrName>
                                        </p:attrNameLst>
                                      </p:cBhvr>
                                      <p:tavLst>
                                        <p:tav tm="0">
                                          <p:val>
                                            <p:strVal val="#ppt_x"/>
                                          </p:val>
                                        </p:tav>
                                        <p:tav tm="100000">
                                          <p:val>
                                            <p:strVal val="#ppt_x"/>
                                          </p:val>
                                        </p:tav>
                                      </p:tavLst>
                                    </p:anim>
                                    <p:anim calcmode="lin" valueType="num">
                                      <p:cBhvr>
                                        <p:cTn id="14" dur="1000" fill="hold"/>
                                        <p:tgtEl>
                                          <p:spTgt spid="5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fade">
                                      <p:cBhvr>
                                        <p:cTn id="17" dur="1000"/>
                                        <p:tgtEl>
                                          <p:spTgt spid="69"/>
                                        </p:tgtEl>
                                      </p:cBhvr>
                                    </p:animEffect>
                                    <p:anim calcmode="lin" valueType="num">
                                      <p:cBhvr>
                                        <p:cTn id="18" dur="1000" fill="hold"/>
                                        <p:tgtEl>
                                          <p:spTgt spid="69"/>
                                        </p:tgtEl>
                                        <p:attrNameLst>
                                          <p:attrName>ppt_x</p:attrName>
                                        </p:attrNameLst>
                                      </p:cBhvr>
                                      <p:tavLst>
                                        <p:tav tm="0">
                                          <p:val>
                                            <p:strVal val="#ppt_x"/>
                                          </p:val>
                                        </p:tav>
                                        <p:tav tm="100000">
                                          <p:val>
                                            <p:strVal val="#ppt_x"/>
                                          </p:val>
                                        </p:tav>
                                      </p:tavLst>
                                    </p:anim>
                                    <p:anim calcmode="lin" valueType="num">
                                      <p:cBhvr>
                                        <p:cTn id="19" dur="1000" fill="hold"/>
                                        <p:tgtEl>
                                          <p:spTgt spid="69"/>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3"/>
                                        </p:tgtEl>
                                        <p:attrNameLst>
                                          <p:attrName>style.visibility</p:attrName>
                                        </p:attrNameLst>
                                      </p:cBhvr>
                                      <p:to>
                                        <p:strVal val="visible"/>
                                      </p:to>
                                    </p:set>
                                    <p:animEffect transition="in" filter="fade">
                                      <p:cBhvr>
                                        <p:cTn id="22" dur="1000"/>
                                        <p:tgtEl>
                                          <p:spTgt spid="73"/>
                                        </p:tgtEl>
                                      </p:cBhvr>
                                    </p:animEffect>
                                    <p:anim calcmode="lin" valueType="num">
                                      <p:cBhvr>
                                        <p:cTn id="23" dur="1000" fill="hold"/>
                                        <p:tgtEl>
                                          <p:spTgt spid="73"/>
                                        </p:tgtEl>
                                        <p:attrNameLst>
                                          <p:attrName>ppt_x</p:attrName>
                                        </p:attrNameLst>
                                      </p:cBhvr>
                                      <p:tavLst>
                                        <p:tav tm="0">
                                          <p:val>
                                            <p:strVal val="#ppt_x"/>
                                          </p:val>
                                        </p:tav>
                                        <p:tav tm="100000">
                                          <p:val>
                                            <p:strVal val="#ppt_x"/>
                                          </p:val>
                                        </p:tav>
                                      </p:tavLst>
                                    </p:anim>
                                    <p:anim calcmode="lin" valueType="num">
                                      <p:cBhvr>
                                        <p:cTn id="24" dur="1000" fill="hold"/>
                                        <p:tgtEl>
                                          <p:spTgt spid="7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74"/>
                                        </p:tgtEl>
                                        <p:attrNameLst>
                                          <p:attrName>style.visibility</p:attrName>
                                        </p:attrNameLst>
                                      </p:cBhvr>
                                      <p:to>
                                        <p:strVal val="visible"/>
                                      </p:to>
                                    </p:set>
                                    <p:animEffect transition="in" filter="fade">
                                      <p:cBhvr>
                                        <p:cTn id="27" dur="1000"/>
                                        <p:tgtEl>
                                          <p:spTgt spid="74"/>
                                        </p:tgtEl>
                                      </p:cBhvr>
                                    </p:animEffect>
                                    <p:anim calcmode="lin" valueType="num">
                                      <p:cBhvr>
                                        <p:cTn id="28" dur="1000" fill="hold"/>
                                        <p:tgtEl>
                                          <p:spTgt spid="74"/>
                                        </p:tgtEl>
                                        <p:attrNameLst>
                                          <p:attrName>ppt_x</p:attrName>
                                        </p:attrNameLst>
                                      </p:cBhvr>
                                      <p:tavLst>
                                        <p:tav tm="0">
                                          <p:val>
                                            <p:strVal val="#ppt_x"/>
                                          </p:val>
                                        </p:tav>
                                        <p:tav tm="100000">
                                          <p:val>
                                            <p:strVal val="#ppt_x"/>
                                          </p:val>
                                        </p:tav>
                                      </p:tavLst>
                                    </p:anim>
                                    <p:anim calcmode="lin" valueType="num">
                                      <p:cBhvr>
                                        <p:cTn id="29" dur="1000" fill="hold"/>
                                        <p:tgtEl>
                                          <p:spTgt spid="7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75"/>
                                        </p:tgtEl>
                                        <p:attrNameLst>
                                          <p:attrName>style.visibility</p:attrName>
                                        </p:attrNameLst>
                                      </p:cBhvr>
                                      <p:to>
                                        <p:strVal val="visible"/>
                                      </p:to>
                                    </p:set>
                                    <p:animEffect transition="in" filter="fade">
                                      <p:cBhvr>
                                        <p:cTn id="32" dur="1000"/>
                                        <p:tgtEl>
                                          <p:spTgt spid="75"/>
                                        </p:tgtEl>
                                      </p:cBhvr>
                                    </p:animEffect>
                                    <p:anim calcmode="lin" valueType="num">
                                      <p:cBhvr>
                                        <p:cTn id="33" dur="1000" fill="hold"/>
                                        <p:tgtEl>
                                          <p:spTgt spid="75"/>
                                        </p:tgtEl>
                                        <p:attrNameLst>
                                          <p:attrName>ppt_x</p:attrName>
                                        </p:attrNameLst>
                                      </p:cBhvr>
                                      <p:tavLst>
                                        <p:tav tm="0">
                                          <p:val>
                                            <p:strVal val="#ppt_x"/>
                                          </p:val>
                                        </p:tav>
                                        <p:tav tm="100000">
                                          <p:val>
                                            <p:strVal val="#ppt_x"/>
                                          </p:val>
                                        </p:tav>
                                      </p:tavLst>
                                    </p:anim>
                                    <p:anim calcmode="lin" valueType="num">
                                      <p:cBhvr>
                                        <p:cTn id="34" dur="1000" fill="hold"/>
                                        <p:tgtEl>
                                          <p:spTgt spid="75"/>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63" presetClass="path" presetSubtype="0" accel="50000" decel="50000" fill="hold" nodeType="clickEffect">
                                  <p:stCondLst>
                                    <p:cond delay="0"/>
                                  </p:stCondLst>
                                  <p:childTnLst>
                                    <p:animMotion origin="layout" path="M -6.25E-7 -1.11111E-6 L 0.57552 0.00972 " pathEditMode="relative" rAng="0" ptsTypes="AA">
                                      <p:cBhvr>
                                        <p:cTn id="38" dur="1250" fill="hold"/>
                                        <p:tgtEl>
                                          <p:spTgt spid="53"/>
                                        </p:tgtEl>
                                        <p:attrNameLst>
                                          <p:attrName>ppt_x</p:attrName>
                                          <p:attrName>ppt_y</p:attrName>
                                        </p:attrNameLst>
                                      </p:cBhvr>
                                      <p:rCtr x="28776" y="486"/>
                                    </p:animMotion>
                                  </p:childTnLst>
                                </p:cTn>
                              </p:par>
                            </p:childTnLst>
                          </p:cTn>
                        </p:par>
                      </p:childTnLst>
                    </p:cTn>
                  </p:par>
                  <p:par>
                    <p:cTn id="39" fill="hold">
                      <p:stCondLst>
                        <p:cond delay="indefinite"/>
                      </p:stCondLst>
                      <p:childTnLst>
                        <p:par>
                          <p:cTn id="40" fill="hold">
                            <p:stCondLst>
                              <p:cond delay="0"/>
                            </p:stCondLst>
                            <p:childTnLst>
                              <p:par>
                                <p:cTn id="41" presetID="63" presetClass="path" presetSubtype="0" accel="50000" decel="50000" fill="hold" nodeType="clickEffect">
                                  <p:stCondLst>
                                    <p:cond delay="0"/>
                                  </p:stCondLst>
                                  <p:childTnLst>
                                    <p:animMotion origin="layout" path="M -3.95833E-6 1.11111E-6 L 0.5862 0.00278 " pathEditMode="relative" rAng="0" ptsTypes="AA">
                                      <p:cBhvr>
                                        <p:cTn id="42" dur="1250" fill="hold"/>
                                        <p:tgtEl>
                                          <p:spTgt spid="59"/>
                                        </p:tgtEl>
                                        <p:attrNameLst>
                                          <p:attrName>ppt_x</p:attrName>
                                          <p:attrName>ppt_y</p:attrName>
                                        </p:attrNameLst>
                                      </p:cBhvr>
                                      <p:rCtr x="29310" y="139"/>
                                    </p:animMotion>
                                  </p:childTnLst>
                                </p:cTn>
                              </p:par>
                            </p:childTnLst>
                          </p:cTn>
                        </p:par>
                      </p:childTnLst>
                    </p:cTn>
                  </p:par>
                  <p:par>
                    <p:cTn id="43" fill="hold">
                      <p:stCondLst>
                        <p:cond delay="indefinite"/>
                      </p:stCondLst>
                      <p:childTnLst>
                        <p:par>
                          <p:cTn id="44" fill="hold">
                            <p:stCondLst>
                              <p:cond delay="0"/>
                            </p:stCondLst>
                            <p:childTnLst>
                              <p:par>
                                <p:cTn id="45" presetID="63" presetClass="path" presetSubtype="0" accel="50000" decel="50000" fill="hold" nodeType="clickEffect">
                                  <p:stCondLst>
                                    <p:cond delay="0"/>
                                  </p:stCondLst>
                                  <p:childTnLst>
                                    <p:animMotion origin="layout" path="M -3.54167E-6 1.11111E-6 L 0.60248 0.00555 " pathEditMode="relative" rAng="0" ptsTypes="AA">
                                      <p:cBhvr>
                                        <p:cTn id="46" dur="1250" fill="hold"/>
                                        <p:tgtEl>
                                          <p:spTgt spid="69"/>
                                        </p:tgtEl>
                                        <p:attrNameLst>
                                          <p:attrName>ppt_x</p:attrName>
                                          <p:attrName>ppt_y</p:attrName>
                                        </p:attrNameLst>
                                      </p:cBhvr>
                                      <p:rCtr x="30117" y="278"/>
                                    </p:animMotion>
                                  </p:childTnLst>
                                </p:cTn>
                              </p:par>
                            </p:childTnLst>
                          </p:cTn>
                        </p:par>
                      </p:childTnLst>
                    </p:cTn>
                  </p:par>
                  <p:par>
                    <p:cTn id="47" fill="hold">
                      <p:stCondLst>
                        <p:cond delay="indefinite"/>
                      </p:stCondLst>
                      <p:childTnLst>
                        <p:par>
                          <p:cTn id="48" fill="hold">
                            <p:stCondLst>
                              <p:cond delay="0"/>
                            </p:stCondLst>
                            <p:childTnLst>
                              <p:par>
                                <p:cTn id="49" presetID="63" presetClass="path" presetSubtype="0" accel="50000" decel="50000" fill="hold" nodeType="clickEffect">
                                  <p:stCondLst>
                                    <p:cond delay="0"/>
                                  </p:stCondLst>
                                  <p:childTnLst>
                                    <p:animMotion origin="layout" path="M 8.33333E-7 0 L 0.62838 0.00694 " pathEditMode="relative" rAng="0" ptsTypes="AA">
                                      <p:cBhvr>
                                        <p:cTn id="50" dur="1250" fill="hold"/>
                                        <p:tgtEl>
                                          <p:spTgt spid="73"/>
                                        </p:tgtEl>
                                        <p:attrNameLst>
                                          <p:attrName>ppt_x</p:attrName>
                                          <p:attrName>ppt_y</p:attrName>
                                        </p:attrNameLst>
                                      </p:cBhvr>
                                      <p:rCtr x="31419" y="34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9B85E8D-E92B-45E0-8AA3-F8EB968B931D}"/>
              </a:ext>
            </a:extLst>
          </p:cNvPr>
          <p:cNvSpPr/>
          <p:nvPr/>
        </p:nvSpPr>
        <p:spPr>
          <a:xfrm>
            <a:off x="6575012" y="4128522"/>
            <a:ext cx="2116799" cy="2729477"/>
          </a:xfrm>
          <a:prstGeom prst="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schemeClr>
              </a:solidFill>
            </a:endParaRPr>
          </a:p>
        </p:txBody>
      </p:sp>
      <p:sp>
        <p:nvSpPr>
          <p:cNvPr id="21" name="Rectangle 20">
            <a:extLst>
              <a:ext uri="{FF2B5EF4-FFF2-40B4-BE49-F238E27FC236}">
                <a16:creationId xmlns:a16="http://schemas.microsoft.com/office/drawing/2014/main" id="{74E4E156-03DB-401B-B1A1-9A7BE6217591}"/>
              </a:ext>
            </a:extLst>
          </p:cNvPr>
          <p:cNvSpPr/>
          <p:nvPr/>
        </p:nvSpPr>
        <p:spPr>
          <a:xfrm>
            <a:off x="3483901" y="3055406"/>
            <a:ext cx="2116799" cy="3802594"/>
          </a:xfrm>
          <a:prstGeom prst="rect">
            <a:avLst/>
          </a:prstGeom>
          <a:solidFill>
            <a:srgbClr val="7777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reeform: Shape 1">
            <a:extLst>
              <a:ext uri="{FF2B5EF4-FFF2-40B4-BE49-F238E27FC236}">
                <a16:creationId xmlns:a16="http://schemas.microsoft.com/office/drawing/2014/main" id="{E4E19D51-3AA5-4CE9-8E87-5A3123A2C0A9}"/>
              </a:ext>
            </a:extLst>
          </p:cNvPr>
          <p:cNvSpPr/>
          <p:nvPr/>
        </p:nvSpPr>
        <p:spPr>
          <a:xfrm>
            <a:off x="6096000" y="0"/>
            <a:ext cx="12192000" cy="6858000"/>
          </a:xfrm>
          <a:custGeom>
            <a:avLst/>
            <a:gdLst>
              <a:gd name="connsiteX0" fmla="*/ 6876793 w 12192000"/>
              <a:gd name="connsiteY0" fmla="*/ 2907660 h 6858000"/>
              <a:gd name="connsiteX1" fmla="*/ 6630719 w 12192000"/>
              <a:gd name="connsiteY1" fmla="*/ 3070771 h 6858000"/>
              <a:gd name="connsiteX2" fmla="*/ 6623668 w 12192000"/>
              <a:gd name="connsiteY2" fmla="*/ 3105688 h 6858000"/>
              <a:gd name="connsiteX3" fmla="*/ 6618585 w 12192000"/>
              <a:gd name="connsiteY3" fmla="*/ 3114748 h 6858000"/>
              <a:gd name="connsiteX4" fmla="*/ 6239565 w 12192000"/>
              <a:gd name="connsiteY4" fmla="*/ 4289319 h 6858000"/>
              <a:gd name="connsiteX5" fmla="*/ 6351185 w 12192000"/>
              <a:gd name="connsiteY5" fmla="*/ 4507296 h 6858000"/>
              <a:gd name="connsiteX6" fmla="*/ 6569162 w 12192000"/>
              <a:gd name="connsiteY6" fmla="*/ 4395676 h 6858000"/>
              <a:gd name="connsiteX7" fmla="*/ 6876970 w 12192000"/>
              <a:gd name="connsiteY7" fmla="*/ 3441786 h 6858000"/>
              <a:gd name="connsiteX8" fmla="*/ 6948112 w 12192000"/>
              <a:gd name="connsiteY8" fmla="*/ 3441786 h 6858000"/>
              <a:gd name="connsiteX9" fmla="*/ 6434255 w 12192000"/>
              <a:gd name="connsiteY9" fmla="*/ 5004134 h 6858000"/>
              <a:gd name="connsiteX10" fmla="*/ 6875851 w 12192000"/>
              <a:gd name="connsiteY10" fmla="*/ 5004134 h 6858000"/>
              <a:gd name="connsiteX11" fmla="*/ 6875851 w 12192000"/>
              <a:gd name="connsiteY11" fmla="*/ 6273936 h 6858000"/>
              <a:gd name="connsiteX12" fmla="*/ 6984019 w 12192000"/>
              <a:gd name="connsiteY12" fmla="*/ 6437126 h 6858000"/>
              <a:gd name="connsiteX13" fmla="*/ 7052957 w 12192000"/>
              <a:gd name="connsiteY13" fmla="*/ 6451042 h 6858000"/>
              <a:gd name="connsiteX14" fmla="*/ 7052955 w 12192000"/>
              <a:gd name="connsiteY14" fmla="*/ 6451044 h 6858000"/>
              <a:gd name="connsiteX15" fmla="*/ 7052958 w 12192000"/>
              <a:gd name="connsiteY15" fmla="*/ 6451044 h 6858000"/>
              <a:gd name="connsiteX16" fmla="*/ 7052957 w 12192000"/>
              <a:gd name="connsiteY16" fmla="*/ 6451042 h 6858000"/>
              <a:gd name="connsiteX17" fmla="*/ 7121894 w 12192000"/>
              <a:gd name="connsiteY17" fmla="*/ 6437126 h 6858000"/>
              <a:gd name="connsiteX18" fmla="*/ 7230064 w 12192000"/>
              <a:gd name="connsiteY18" fmla="*/ 6273936 h 6858000"/>
              <a:gd name="connsiteX19" fmla="*/ 7230064 w 12192000"/>
              <a:gd name="connsiteY19" fmla="*/ 5004134 h 6858000"/>
              <a:gd name="connsiteX20" fmla="*/ 7365337 w 12192000"/>
              <a:gd name="connsiteY20" fmla="*/ 5004134 h 6858000"/>
              <a:gd name="connsiteX21" fmla="*/ 7365337 w 12192000"/>
              <a:gd name="connsiteY21" fmla="*/ 6273936 h 6858000"/>
              <a:gd name="connsiteX22" fmla="*/ 7473507 w 12192000"/>
              <a:gd name="connsiteY22" fmla="*/ 6437126 h 6858000"/>
              <a:gd name="connsiteX23" fmla="*/ 7542445 w 12192000"/>
              <a:gd name="connsiteY23" fmla="*/ 6451042 h 6858000"/>
              <a:gd name="connsiteX24" fmla="*/ 7542443 w 12192000"/>
              <a:gd name="connsiteY24" fmla="*/ 6451044 h 6858000"/>
              <a:gd name="connsiteX25" fmla="*/ 7542447 w 12192000"/>
              <a:gd name="connsiteY25" fmla="*/ 6451044 h 6858000"/>
              <a:gd name="connsiteX26" fmla="*/ 7542445 w 12192000"/>
              <a:gd name="connsiteY26" fmla="*/ 6451042 h 6858000"/>
              <a:gd name="connsiteX27" fmla="*/ 7611383 w 12192000"/>
              <a:gd name="connsiteY27" fmla="*/ 6437126 h 6858000"/>
              <a:gd name="connsiteX28" fmla="*/ 7719553 w 12192000"/>
              <a:gd name="connsiteY28" fmla="*/ 6273936 h 6858000"/>
              <a:gd name="connsiteX29" fmla="*/ 7719553 w 12192000"/>
              <a:gd name="connsiteY29" fmla="*/ 5004134 h 6858000"/>
              <a:gd name="connsiteX30" fmla="*/ 8127444 w 12192000"/>
              <a:gd name="connsiteY30" fmla="*/ 5004134 h 6858000"/>
              <a:gd name="connsiteX31" fmla="*/ 7613587 w 12192000"/>
              <a:gd name="connsiteY31" fmla="*/ 3441786 h 6858000"/>
              <a:gd name="connsiteX32" fmla="*/ 7697223 w 12192000"/>
              <a:gd name="connsiteY32" fmla="*/ 3441786 h 6858000"/>
              <a:gd name="connsiteX33" fmla="*/ 7702984 w 12192000"/>
              <a:gd name="connsiteY33" fmla="*/ 3440622 h 6858000"/>
              <a:gd name="connsiteX34" fmla="*/ 8024539 w 12192000"/>
              <a:gd name="connsiteY34" fmla="*/ 4417888 h 6858000"/>
              <a:gd name="connsiteX35" fmla="*/ 8243152 w 12192000"/>
              <a:gd name="connsiteY35" fmla="*/ 4528253 h 6858000"/>
              <a:gd name="connsiteX36" fmla="*/ 8353519 w 12192000"/>
              <a:gd name="connsiteY36" fmla="*/ 4309640 h 6858000"/>
              <a:gd name="connsiteX37" fmla="*/ 7967764 w 12192000"/>
              <a:gd name="connsiteY37" fmla="*/ 3137263 h 6858000"/>
              <a:gd name="connsiteX38" fmla="*/ 7950645 w 12192000"/>
              <a:gd name="connsiteY38" fmla="*/ 3107162 h 6858000"/>
              <a:gd name="connsiteX39" fmla="*/ 7943299 w 12192000"/>
              <a:gd name="connsiteY39" fmla="*/ 3070771 h 6858000"/>
              <a:gd name="connsiteX40" fmla="*/ 7697223 w 12192000"/>
              <a:gd name="connsiteY40" fmla="*/ 2907660 h 6858000"/>
              <a:gd name="connsiteX41" fmla="*/ 907677 w 12192000"/>
              <a:gd name="connsiteY41" fmla="*/ 2907158 h 6858000"/>
              <a:gd name="connsiteX42" fmla="*/ 625340 w 12192000"/>
              <a:gd name="connsiteY42" fmla="*/ 3094303 h 6858000"/>
              <a:gd name="connsiteX43" fmla="*/ 601261 w 12192000"/>
              <a:gd name="connsiteY43" fmla="*/ 3213574 h 6858000"/>
              <a:gd name="connsiteX44" fmla="*/ 609150 w 12192000"/>
              <a:gd name="connsiteY44" fmla="*/ 3252649 h 6858000"/>
              <a:gd name="connsiteX45" fmla="*/ 601261 w 12192000"/>
              <a:gd name="connsiteY45" fmla="*/ 3291724 h 6858000"/>
              <a:gd name="connsiteX46" fmla="*/ 601261 w 12192000"/>
              <a:gd name="connsiteY46" fmla="*/ 4522019 h 6858000"/>
              <a:gd name="connsiteX47" fmla="*/ 704759 w 12192000"/>
              <a:gd name="connsiteY47" fmla="*/ 4678162 h 6858000"/>
              <a:gd name="connsiteX48" fmla="*/ 770719 w 12192000"/>
              <a:gd name="connsiteY48" fmla="*/ 4691478 h 6858000"/>
              <a:gd name="connsiteX49" fmla="*/ 836680 w 12192000"/>
              <a:gd name="connsiteY49" fmla="*/ 4678162 h 6858000"/>
              <a:gd name="connsiteX50" fmla="*/ 940178 w 12192000"/>
              <a:gd name="connsiteY50" fmla="*/ 4522019 h 6858000"/>
              <a:gd name="connsiteX51" fmla="*/ 940180 w 12192000"/>
              <a:gd name="connsiteY51" fmla="*/ 3519987 h 6858000"/>
              <a:gd name="connsiteX52" fmla="*/ 1020646 w 12192000"/>
              <a:gd name="connsiteY52" fmla="*/ 3519987 h 6858000"/>
              <a:gd name="connsiteX53" fmla="*/ 1020646 w 12192000"/>
              <a:gd name="connsiteY53" fmla="*/ 4567574 h 6858000"/>
              <a:gd name="connsiteX54" fmla="*/ 1020644 w 12192000"/>
              <a:gd name="connsiteY54" fmla="*/ 4567580 h 6858000"/>
              <a:gd name="connsiteX55" fmla="*/ 1020644 w 12192000"/>
              <a:gd name="connsiteY55" fmla="*/ 6224327 h 6858000"/>
              <a:gd name="connsiteX56" fmla="*/ 1159116 w 12192000"/>
              <a:gd name="connsiteY56" fmla="*/ 6433226 h 6858000"/>
              <a:gd name="connsiteX57" fmla="*/ 1247362 w 12192000"/>
              <a:gd name="connsiteY57" fmla="*/ 6451044 h 6858000"/>
              <a:gd name="connsiteX58" fmla="*/ 1335609 w 12192000"/>
              <a:gd name="connsiteY58" fmla="*/ 6433226 h 6858000"/>
              <a:gd name="connsiteX59" fmla="*/ 1474079 w 12192000"/>
              <a:gd name="connsiteY59" fmla="*/ 6224327 h 6858000"/>
              <a:gd name="connsiteX60" fmla="*/ 1474081 w 12192000"/>
              <a:gd name="connsiteY60" fmla="*/ 4590891 h 6858000"/>
              <a:gd name="connsiteX61" fmla="*/ 1573124 w 12192000"/>
              <a:gd name="connsiteY61" fmla="*/ 4590891 h 6858000"/>
              <a:gd name="connsiteX62" fmla="*/ 1573124 w 12192000"/>
              <a:gd name="connsiteY62" fmla="*/ 6224327 h 6858000"/>
              <a:gd name="connsiteX63" fmla="*/ 1711593 w 12192000"/>
              <a:gd name="connsiteY63" fmla="*/ 6433226 h 6858000"/>
              <a:gd name="connsiteX64" fmla="*/ 1799839 w 12192000"/>
              <a:gd name="connsiteY64" fmla="*/ 6451044 h 6858000"/>
              <a:gd name="connsiteX65" fmla="*/ 1888087 w 12192000"/>
              <a:gd name="connsiteY65" fmla="*/ 6433226 h 6858000"/>
              <a:gd name="connsiteX66" fmla="*/ 2026556 w 12192000"/>
              <a:gd name="connsiteY66" fmla="*/ 6224327 h 6858000"/>
              <a:gd name="connsiteX67" fmla="*/ 2026558 w 12192000"/>
              <a:gd name="connsiteY67" fmla="*/ 4567582 h 6858000"/>
              <a:gd name="connsiteX68" fmla="*/ 2026554 w 12192000"/>
              <a:gd name="connsiteY68" fmla="*/ 4567567 h 6858000"/>
              <a:gd name="connsiteX69" fmla="*/ 2026554 w 12192000"/>
              <a:gd name="connsiteY69" fmla="*/ 3519989 h 6858000"/>
              <a:gd name="connsiteX70" fmla="*/ 2107023 w 12192000"/>
              <a:gd name="connsiteY70" fmla="*/ 3519989 h 6858000"/>
              <a:gd name="connsiteX71" fmla="*/ 2107023 w 12192000"/>
              <a:gd name="connsiteY71" fmla="*/ 4522019 h 6858000"/>
              <a:gd name="connsiteX72" fmla="*/ 2210521 w 12192000"/>
              <a:gd name="connsiteY72" fmla="*/ 4678162 h 6858000"/>
              <a:gd name="connsiteX73" fmla="*/ 2276482 w 12192000"/>
              <a:gd name="connsiteY73" fmla="*/ 4691478 h 6858000"/>
              <a:gd name="connsiteX74" fmla="*/ 2342441 w 12192000"/>
              <a:gd name="connsiteY74" fmla="*/ 4678162 h 6858000"/>
              <a:gd name="connsiteX75" fmla="*/ 2445939 w 12192000"/>
              <a:gd name="connsiteY75" fmla="*/ 4522019 h 6858000"/>
              <a:gd name="connsiteX76" fmla="*/ 2445941 w 12192000"/>
              <a:gd name="connsiteY76" fmla="*/ 3291726 h 6858000"/>
              <a:gd name="connsiteX77" fmla="*/ 2438051 w 12192000"/>
              <a:gd name="connsiteY77" fmla="*/ 3252641 h 6858000"/>
              <a:gd name="connsiteX78" fmla="*/ 2445937 w 12192000"/>
              <a:gd name="connsiteY78" fmla="*/ 3213574 h 6858000"/>
              <a:gd name="connsiteX79" fmla="*/ 2445939 w 12192000"/>
              <a:gd name="connsiteY79" fmla="*/ 3213574 h 6858000"/>
              <a:gd name="connsiteX80" fmla="*/ 2139524 w 12192000"/>
              <a:gd name="connsiteY80" fmla="*/ 2907158 h 6858000"/>
              <a:gd name="connsiteX81" fmla="*/ 2026554 w 12192000"/>
              <a:gd name="connsiteY81" fmla="*/ 2907158 h 6858000"/>
              <a:gd name="connsiteX82" fmla="*/ 1020646 w 12192000"/>
              <a:gd name="connsiteY82" fmla="*/ 2907158 h 6858000"/>
              <a:gd name="connsiteX83" fmla="*/ 7277399 w 12192000"/>
              <a:gd name="connsiteY83" fmla="*/ 2031444 h 6858000"/>
              <a:gd name="connsiteX84" fmla="*/ 6875849 w 12192000"/>
              <a:gd name="connsiteY84" fmla="*/ 2432995 h 6858000"/>
              <a:gd name="connsiteX85" fmla="*/ 7277399 w 12192000"/>
              <a:gd name="connsiteY85" fmla="*/ 2834545 h 6858000"/>
              <a:gd name="connsiteX86" fmla="*/ 7678949 w 12192000"/>
              <a:gd name="connsiteY86" fmla="*/ 2432995 h 6858000"/>
              <a:gd name="connsiteX87" fmla="*/ 7277399 w 12192000"/>
              <a:gd name="connsiteY87" fmla="*/ 2031444 h 6858000"/>
              <a:gd name="connsiteX88" fmla="*/ 1523598 w 12192000"/>
              <a:gd name="connsiteY88" fmla="*/ 2031444 h 6858000"/>
              <a:gd name="connsiteX89" fmla="*/ 1122107 w 12192000"/>
              <a:gd name="connsiteY89" fmla="*/ 2432935 h 6858000"/>
              <a:gd name="connsiteX90" fmla="*/ 1523598 w 12192000"/>
              <a:gd name="connsiteY90" fmla="*/ 2834426 h 6858000"/>
              <a:gd name="connsiteX91" fmla="*/ 1925089 w 12192000"/>
              <a:gd name="connsiteY91" fmla="*/ 2432935 h 6858000"/>
              <a:gd name="connsiteX92" fmla="*/ 1523598 w 12192000"/>
              <a:gd name="connsiteY92" fmla="*/ 2031444 h 6858000"/>
              <a:gd name="connsiteX93" fmla="*/ 0 w 12192000"/>
              <a:gd name="connsiteY93" fmla="*/ 0 h 6858000"/>
              <a:gd name="connsiteX94" fmla="*/ 12192000 w 12192000"/>
              <a:gd name="connsiteY94" fmla="*/ 0 h 6858000"/>
              <a:gd name="connsiteX95" fmla="*/ 12192000 w 12192000"/>
              <a:gd name="connsiteY95" fmla="*/ 6858000 h 6858000"/>
              <a:gd name="connsiteX96" fmla="*/ 0 w 12192000"/>
              <a:gd name="connsiteY9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2192000" h="6858000">
                <a:moveTo>
                  <a:pt x="6876793" y="2907660"/>
                </a:moveTo>
                <a:cubicBezTo>
                  <a:pt x="6766174" y="2907660"/>
                  <a:pt x="6671260" y="2974918"/>
                  <a:pt x="6630719" y="3070771"/>
                </a:cubicBezTo>
                <a:lnTo>
                  <a:pt x="6623668" y="3105688"/>
                </a:lnTo>
                <a:lnTo>
                  <a:pt x="6618585" y="3114748"/>
                </a:lnTo>
                <a:lnTo>
                  <a:pt x="6239565" y="4289319"/>
                </a:lnTo>
                <a:cubicBezTo>
                  <a:pt x="6210195" y="4380334"/>
                  <a:pt x="6260169" y="4477926"/>
                  <a:pt x="6351185" y="4507296"/>
                </a:cubicBezTo>
                <a:cubicBezTo>
                  <a:pt x="6442200" y="4536665"/>
                  <a:pt x="6539792" y="4486691"/>
                  <a:pt x="6569162" y="4395676"/>
                </a:cubicBezTo>
                <a:lnTo>
                  <a:pt x="6876970" y="3441786"/>
                </a:lnTo>
                <a:lnTo>
                  <a:pt x="6948112" y="3441786"/>
                </a:lnTo>
                <a:lnTo>
                  <a:pt x="6434255" y="5004134"/>
                </a:lnTo>
                <a:lnTo>
                  <a:pt x="6875851" y="5004134"/>
                </a:lnTo>
                <a:lnTo>
                  <a:pt x="6875851" y="6273936"/>
                </a:lnTo>
                <a:cubicBezTo>
                  <a:pt x="6875851" y="6347297"/>
                  <a:pt x="6920453" y="6410239"/>
                  <a:pt x="6984019" y="6437126"/>
                </a:cubicBezTo>
                <a:lnTo>
                  <a:pt x="7052957" y="6451042"/>
                </a:lnTo>
                <a:lnTo>
                  <a:pt x="7052955" y="6451044"/>
                </a:lnTo>
                <a:lnTo>
                  <a:pt x="7052958" y="6451044"/>
                </a:lnTo>
                <a:lnTo>
                  <a:pt x="7052957" y="6451042"/>
                </a:lnTo>
                <a:lnTo>
                  <a:pt x="7121894" y="6437126"/>
                </a:lnTo>
                <a:cubicBezTo>
                  <a:pt x="7185460" y="6410239"/>
                  <a:pt x="7230064" y="6347297"/>
                  <a:pt x="7230064" y="6273936"/>
                </a:cubicBezTo>
                <a:lnTo>
                  <a:pt x="7230064" y="5004134"/>
                </a:lnTo>
                <a:lnTo>
                  <a:pt x="7365337" y="5004134"/>
                </a:lnTo>
                <a:lnTo>
                  <a:pt x="7365337" y="6273936"/>
                </a:lnTo>
                <a:cubicBezTo>
                  <a:pt x="7365337" y="6347297"/>
                  <a:pt x="7409941" y="6410239"/>
                  <a:pt x="7473507" y="6437126"/>
                </a:cubicBezTo>
                <a:lnTo>
                  <a:pt x="7542445" y="6451042"/>
                </a:lnTo>
                <a:lnTo>
                  <a:pt x="7542443" y="6451044"/>
                </a:lnTo>
                <a:lnTo>
                  <a:pt x="7542447" y="6451044"/>
                </a:lnTo>
                <a:lnTo>
                  <a:pt x="7542445" y="6451042"/>
                </a:lnTo>
                <a:lnTo>
                  <a:pt x="7611383" y="6437126"/>
                </a:lnTo>
                <a:cubicBezTo>
                  <a:pt x="7674949" y="6410239"/>
                  <a:pt x="7719553" y="6347297"/>
                  <a:pt x="7719553" y="6273936"/>
                </a:cubicBezTo>
                <a:lnTo>
                  <a:pt x="7719553" y="5004134"/>
                </a:lnTo>
                <a:lnTo>
                  <a:pt x="8127444" y="5004134"/>
                </a:lnTo>
                <a:lnTo>
                  <a:pt x="7613587" y="3441786"/>
                </a:lnTo>
                <a:lnTo>
                  <a:pt x="7697223" y="3441786"/>
                </a:lnTo>
                <a:lnTo>
                  <a:pt x="7702984" y="3440622"/>
                </a:lnTo>
                <a:lnTo>
                  <a:pt x="8024539" y="4417888"/>
                </a:lnTo>
                <a:cubicBezTo>
                  <a:pt x="8054430" y="4508733"/>
                  <a:pt x="8152307" y="4558144"/>
                  <a:pt x="8243152" y="4528253"/>
                </a:cubicBezTo>
                <a:cubicBezTo>
                  <a:pt x="8333997" y="4498362"/>
                  <a:pt x="8383411" y="4400487"/>
                  <a:pt x="8353519" y="4309640"/>
                </a:cubicBezTo>
                <a:lnTo>
                  <a:pt x="7967764" y="3137263"/>
                </a:lnTo>
                <a:lnTo>
                  <a:pt x="7950645" y="3107162"/>
                </a:lnTo>
                <a:lnTo>
                  <a:pt x="7943299" y="3070771"/>
                </a:lnTo>
                <a:cubicBezTo>
                  <a:pt x="7902756" y="2974918"/>
                  <a:pt x="7807844" y="2907660"/>
                  <a:pt x="7697223" y="2907660"/>
                </a:cubicBezTo>
                <a:close/>
                <a:moveTo>
                  <a:pt x="907677" y="2907158"/>
                </a:moveTo>
                <a:cubicBezTo>
                  <a:pt x="780755" y="2907158"/>
                  <a:pt x="671857" y="2984326"/>
                  <a:pt x="625340" y="3094303"/>
                </a:cubicBezTo>
                <a:lnTo>
                  <a:pt x="601261" y="3213574"/>
                </a:lnTo>
                <a:lnTo>
                  <a:pt x="609150" y="3252649"/>
                </a:lnTo>
                <a:lnTo>
                  <a:pt x="601261" y="3291724"/>
                </a:lnTo>
                <a:lnTo>
                  <a:pt x="601261" y="4522019"/>
                </a:lnTo>
                <a:cubicBezTo>
                  <a:pt x="601261" y="4592210"/>
                  <a:pt x="643937" y="4652436"/>
                  <a:pt x="704759" y="4678162"/>
                </a:cubicBezTo>
                <a:lnTo>
                  <a:pt x="770719" y="4691478"/>
                </a:lnTo>
                <a:lnTo>
                  <a:pt x="836680" y="4678162"/>
                </a:lnTo>
                <a:cubicBezTo>
                  <a:pt x="897502" y="4652436"/>
                  <a:pt x="940178" y="4592210"/>
                  <a:pt x="940178" y="4522019"/>
                </a:cubicBezTo>
                <a:lnTo>
                  <a:pt x="940180" y="3519987"/>
                </a:lnTo>
                <a:lnTo>
                  <a:pt x="1020646" y="3519987"/>
                </a:lnTo>
                <a:lnTo>
                  <a:pt x="1020646" y="4567574"/>
                </a:lnTo>
                <a:lnTo>
                  <a:pt x="1020644" y="4567580"/>
                </a:lnTo>
                <a:lnTo>
                  <a:pt x="1020644" y="6224327"/>
                </a:lnTo>
                <a:cubicBezTo>
                  <a:pt x="1020644" y="6318235"/>
                  <a:pt x="1077742" y="6398809"/>
                  <a:pt x="1159116" y="6433226"/>
                </a:cubicBezTo>
                <a:lnTo>
                  <a:pt x="1247362" y="6451044"/>
                </a:lnTo>
                <a:lnTo>
                  <a:pt x="1335609" y="6433226"/>
                </a:lnTo>
                <a:cubicBezTo>
                  <a:pt x="1416981" y="6398809"/>
                  <a:pt x="1474079" y="6318235"/>
                  <a:pt x="1474079" y="6224327"/>
                </a:cubicBezTo>
                <a:lnTo>
                  <a:pt x="1474081" y="4590891"/>
                </a:lnTo>
                <a:lnTo>
                  <a:pt x="1573124" y="4590891"/>
                </a:lnTo>
                <a:lnTo>
                  <a:pt x="1573124" y="6224327"/>
                </a:lnTo>
                <a:cubicBezTo>
                  <a:pt x="1573124" y="6318235"/>
                  <a:pt x="1630220" y="6398809"/>
                  <a:pt x="1711593" y="6433226"/>
                </a:cubicBezTo>
                <a:lnTo>
                  <a:pt x="1799839" y="6451044"/>
                </a:lnTo>
                <a:lnTo>
                  <a:pt x="1888087" y="6433226"/>
                </a:lnTo>
                <a:cubicBezTo>
                  <a:pt x="1969458" y="6398809"/>
                  <a:pt x="2026556" y="6318235"/>
                  <a:pt x="2026556" y="6224327"/>
                </a:cubicBezTo>
                <a:lnTo>
                  <a:pt x="2026558" y="4567582"/>
                </a:lnTo>
                <a:lnTo>
                  <a:pt x="2026554" y="4567567"/>
                </a:lnTo>
                <a:lnTo>
                  <a:pt x="2026554" y="3519989"/>
                </a:lnTo>
                <a:lnTo>
                  <a:pt x="2107023" y="3519989"/>
                </a:lnTo>
                <a:lnTo>
                  <a:pt x="2107023" y="4522019"/>
                </a:lnTo>
                <a:cubicBezTo>
                  <a:pt x="2107023" y="4592210"/>
                  <a:pt x="2149699" y="4652436"/>
                  <a:pt x="2210521" y="4678162"/>
                </a:cubicBezTo>
                <a:lnTo>
                  <a:pt x="2276482" y="4691478"/>
                </a:lnTo>
                <a:lnTo>
                  <a:pt x="2342441" y="4678162"/>
                </a:lnTo>
                <a:cubicBezTo>
                  <a:pt x="2403263" y="4652436"/>
                  <a:pt x="2445939" y="4592210"/>
                  <a:pt x="2445939" y="4522019"/>
                </a:cubicBezTo>
                <a:lnTo>
                  <a:pt x="2445941" y="3291726"/>
                </a:lnTo>
                <a:lnTo>
                  <a:pt x="2438051" y="3252641"/>
                </a:lnTo>
                <a:lnTo>
                  <a:pt x="2445937" y="3213574"/>
                </a:lnTo>
                <a:lnTo>
                  <a:pt x="2445939" y="3213574"/>
                </a:lnTo>
                <a:cubicBezTo>
                  <a:pt x="2445939" y="3044345"/>
                  <a:pt x="2308753" y="2907158"/>
                  <a:pt x="2139524" y="2907158"/>
                </a:cubicBezTo>
                <a:lnTo>
                  <a:pt x="2026554" y="2907158"/>
                </a:lnTo>
                <a:lnTo>
                  <a:pt x="1020646" y="2907158"/>
                </a:lnTo>
                <a:close/>
                <a:moveTo>
                  <a:pt x="7277399" y="2031444"/>
                </a:moveTo>
                <a:cubicBezTo>
                  <a:pt x="7055629" y="2031444"/>
                  <a:pt x="6875849" y="2211224"/>
                  <a:pt x="6875849" y="2432995"/>
                </a:cubicBezTo>
                <a:cubicBezTo>
                  <a:pt x="6875849" y="2654765"/>
                  <a:pt x="7055629" y="2834545"/>
                  <a:pt x="7277399" y="2834545"/>
                </a:cubicBezTo>
                <a:cubicBezTo>
                  <a:pt x="7499169" y="2834545"/>
                  <a:pt x="7678949" y="2654765"/>
                  <a:pt x="7678949" y="2432995"/>
                </a:cubicBezTo>
                <a:cubicBezTo>
                  <a:pt x="7678949" y="2211224"/>
                  <a:pt x="7499169" y="2031444"/>
                  <a:pt x="7277399" y="2031444"/>
                </a:cubicBezTo>
                <a:close/>
                <a:moveTo>
                  <a:pt x="1523598" y="2031444"/>
                </a:moveTo>
                <a:cubicBezTo>
                  <a:pt x="1301861" y="2031444"/>
                  <a:pt x="1122107" y="2211198"/>
                  <a:pt x="1122107" y="2432935"/>
                </a:cubicBezTo>
                <a:cubicBezTo>
                  <a:pt x="1122107" y="2654673"/>
                  <a:pt x="1301861" y="2834426"/>
                  <a:pt x="1523598" y="2834426"/>
                </a:cubicBezTo>
                <a:cubicBezTo>
                  <a:pt x="1745336" y="2834426"/>
                  <a:pt x="1925089" y="2654673"/>
                  <a:pt x="1925089" y="2432935"/>
                </a:cubicBezTo>
                <a:cubicBezTo>
                  <a:pt x="1925089" y="2211198"/>
                  <a:pt x="1745336" y="2031444"/>
                  <a:pt x="1523598" y="2031444"/>
                </a:cubicBezTo>
                <a:close/>
                <a:moveTo>
                  <a:pt x="0" y="0"/>
                </a:moveTo>
                <a:lnTo>
                  <a:pt x="12192000" y="0"/>
                </a:lnTo>
                <a:lnTo>
                  <a:pt x="12192000"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Shape 4">
            <a:extLst>
              <a:ext uri="{FF2B5EF4-FFF2-40B4-BE49-F238E27FC236}">
                <a16:creationId xmlns:a16="http://schemas.microsoft.com/office/drawing/2014/main" id="{CEB9B86B-A122-4F54-AB9F-4886D0017CD8}"/>
              </a:ext>
            </a:extLst>
          </p:cNvPr>
          <p:cNvSpPr/>
          <p:nvPr/>
        </p:nvSpPr>
        <p:spPr>
          <a:xfrm>
            <a:off x="-6096000" y="0"/>
            <a:ext cx="12192000" cy="6858000"/>
          </a:xfrm>
          <a:custGeom>
            <a:avLst/>
            <a:gdLst>
              <a:gd name="connsiteX0" fmla="*/ 6876793 w 12192000"/>
              <a:gd name="connsiteY0" fmla="*/ 2907660 h 6858000"/>
              <a:gd name="connsiteX1" fmla="*/ 6630719 w 12192000"/>
              <a:gd name="connsiteY1" fmla="*/ 3070771 h 6858000"/>
              <a:gd name="connsiteX2" fmla="*/ 6623668 w 12192000"/>
              <a:gd name="connsiteY2" fmla="*/ 3105688 h 6858000"/>
              <a:gd name="connsiteX3" fmla="*/ 6618585 w 12192000"/>
              <a:gd name="connsiteY3" fmla="*/ 3114748 h 6858000"/>
              <a:gd name="connsiteX4" fmla="*/ 6239565 w 12192000"/>
              <a:gd name="connsiteY4" fmla="*/ 4289319 h 6858000"/>
              <a:gd name="connsiteX5" fmla="*/ 6351185 w 12192000"/>
              <a:gd name="connsiteY5" fmla="*/ 4507296 h 6858000"/>
              <a:gd name="connsiteX6" fmla="*/ 6569162 w 12192000"/>
              <a:gd name="connsiteY6" fmla="*/ 4395676 h 6858000"/>
              <a:gd name="connsiteX7" fmla="*/ 6876970 w 12192000"/>
              <a:gd name="connsiteY7" fmla="*/ 3441786 h 6858000"/>
              <a:gd name="connsiteX8" fmla="*/ 6948112 w 12192000"/>
              <a:gd name="connsiteY8" fmla="*/ 3441786 h 6858000"/>
              <a:gd name="connsiteX9" fmla="*/ 6434255 w 12192000"/>
              <a:gd name="connsiteY9" fmla="*/ 5004134 h 6858000"/>
              <a:gd name="connsiteX10" fmla="*/ 6875851 w 12192000"/>
              <a:gd name="connsiteY10" fmla="*/ 5004134 h 6858000"/>
              <a:gd name="connsiteX11" fmla="*/ 6875851 w 12192000"/>
              <a:gd name="connsiteY11" fmla="*/ 6273936 h 6858000"/>
              <a:gd name="connsiteX12" fmla="*/ 6984019 w 12192000"/>
              <a:gd name="connsiteY12" fmla="*/ 6437126 h 6858000"/>
              <a:gd name="connsiteX13" fmla="*/ 7052957 w 12192000"/>
              <a:gd name="connsiteY13" fmla="*/ 6451042 h 6858000"/>
              <a:gd name="connsiteX14" fmla="*/ 7052955 w 12192000"/>
              <a:gd name="connsiteY14" fmla="*/ 6451044 h 6858000"/>
              <a:gd name="connsiteX15" fmla="*/ 7052958 w 12192000"/>
              <a:gd name="connsiteY15" fmla="*/ 6451044 h 6858000"/>
              <a:gd name="connsiteX16" fmla="*/ 7052957 w 12192000"/>
              <a:gd name="connsiteY16" fmla="*/ 6451042 h 6858000"/>
              <a:gd name="connsiteX17" fmla="*/ 7121894 w 12192000"/>
              <a:gd name="connsiteY17" fmla="*/ 6437126 h 6858000"/>
              <a:gd name="connsiteX18" fmla="*/ 7230064 w 12192000"/>
              <a:gd name="connsiteY18" fmla="*/ 6273936 h 6858000"/>
              <a:gd name="connsiteX19" fmla="*/ 7230064 w 12192000"/>
              <a:gd name="connsiteY19" fmla="*/ 5004134 h 6858000"/>
              <a:gd name="connsiteX20" fmla="*/ 7365337 w 12192000"/>
              <a:gd name="connsiteY20" fmla="*/ 5004134 h 6858000"/>
              <a:gd name="connsiteX21" fmla="*/ 7365337 w 12192000"/>
              <a:gd name="connsiteY21" fmla="*/ 6273936 h 6858000"/>
              <a:gd name="connsiteX22" fmla="*/ 7473507 w 12192000"/>
              <a:gd name="connsiteY22" fmla="*/ 6437126 h 6858000"/>
              <a:gd name="connsiteX23" fmla="*/ 7542445 w 12192000"/>
              <a:gd name="connsiteY23" fmla="*/ 6451042 h 6858000"/>
              <a:gd name="connsiteX24" fmla="*/ 7542443 w 12192000"/>
              <a:gd name="connsiteY24" fmla="*/ 6451044 h 6858000"/>
              <a:gd name="connsiteX25" fmla="*/ 7542447 w 12192000"/>
              <a:gd name="connsiteY25" fmla="*/ 6451044 h 6858000"/>
              <a:gd name="connsiteX26" fmla="*/ 7542445 w 12192000"/>
              <a:gd name="connsiteY26" fmla="*/ 6451042 h 6858000"/>
              <a:gd name="connsiteX27" fmla="*/ 7611383 w 12192000"/>
              <a:gd name="connsiteY27" fmla="*/ 6437126 h 6858000"/>
              <a:gd name="connsiteX28" fmla="*/ 7719553 w 12192000"/>
              <a:gd name="connsiteY28" fmla="*/ 6273936 h 6858000"/>
              <a:gd name="connsiteX29" fmla="*/ 7719553 w 12192000"/>
              <a:gd name="connsiteY29" fmla="*/ 5004134 h 6858000"/>
              <a:gd name="connsiteX30" fmla="*/ 8127444 w 12192000"/>
              <a:gd name="connsiteY30" fmla="*/ 5004134 h 6858000"/>
              <a:gd name="connsiteX31" fmla="*/ 7613587 w 12192000"/>
              <a:gd name="connsiteY31" fmla="*/ 3441786 h 6858000"/>
              <a:gd name="connsiteX32" fmla="*/ 7697223 w 12192000"/>
              <a:gd name="connsiteY32" fmla="*/ 3441786 h 6858000"/>
              <a:gd name="connsiteX33" fmla="*/ 7702984 w 12192000"/>
              <a:gd name="connsiteY33" fmla="*/ 3440622 h 6858000"/>
              <a:gd name="connsiteX34" fmla="*/ 8024539 w 12192000"/>
              <a:gd name="connsiteY34" fmla="*/ 4417888 h 6858000"/>
              <a:gd name="connsiteX35" fmla="*/ 8243152 w 12192000"/>
              <a:gd name="connsiteY35" fmla="*/ 4528253 h 6858000"/>
              <a:gd name="connsiteX36" fmla="*/ 8353519 w 12192000"/>
              <a:gd name="connsiteY36" fmla="*/ 4309640 h 6858000"/>
              <a:gd name="connsiteX37" fmla="*/ 7967764 w 12192000"/>
              <a:gd name="connsiteY37" fmla="*/ 3137263 h 6858000"/>
              <a:gd name="connsiteX38" fmla="*/ 7950645 w 12192000"/>
              <a:gd name="connsiteY38" fmla="*/ 3107162 h 6858000"/>
              <a:gd name="connsiteX39" fmla="*/ 7943299 w 12192000"/>
              <a:gd name="connsiteY39" fmla="*/ 3070771 h 6858000"/>
              <a:gd name="connsiteX40" fmla="*/ 7697223 w 12192000"/>
              <a:gd name="connsiteY40" fmla="*/ 2907660 h 6858000"/>
              <a:gd name="connsiteX41" fmla="*/ 907677 w 12192000"/>
              <a:gd name="connsiteY41" fmla="*/ 2907158 h 6858000"/>
              <a:gd name="connsiteX42" fmla="*/ 625340 w 12192000"/>
              <a:gd name="connsiteY42" fmla="*/ 3094303 h 6858000"/>
              <a:gd name="connsiteX43" fmla="*/ 601261 w 12192000"/>
              <a:gd name="connsiteY43" fmla="*/ 3213574 h 6858000"/>
              <a:gd name="connsiteX44" fmla="*/ 609150 w 12192000"/>
              <a:gd name="connsiteY44" fmla="*/ 3252649 h 6858000"/>
              <a:gd name="connsiteX45" fmla="*/ 601261 w 12192000"/>
              <a:gd name="connsiteY45" fmla="*/ 3291724 h 6858000"/>
              <a:gd name="connsiteX46" fmla="*/ 601261 w 12192000"/>
              <a:gd name="connsiteY46" fmla="*/ 4522019 h 6858000"/>
              <a:gd name="connsiteX47" fmla="*/ 704759 w 12192000"/>
              <a:gd name="connsiteY47" fmla="*/ 4678162 h 6858000"/>
              <a:gd name="connsiteX48" fmla="*/ 770719 w 12192000"/>
              <a:gd name="connsiteY48" fmla="*/ 4691478 h 6858000"/>
              <a:gd name="connsiteX49" fmla="*/ 836680 w 12192000"/>
              <a:gd name="connsiteY49" fmla="*/ 4678162 h 6858000"/>
              <a:gd name="connsiteX50" fmla="*/ 940178 w 12192000"/>
              <a:gd name="connsiteY50" fmla="*/ 4522019 h 6858000"/>
              <a:gd name="connsiteX51" fmla="*/ 940180 w 12192000"/>
              <a:gd name="connsiteY51" fmla="*/ 3519987 h 6858000"/>
              <a:gd name="connsiteX52" fmla="*/ 1020646 w 12192000"/>
              <a:gd name="connsiteY52" fmla="*/ 3519987 h 6858000"/>
              <a:gd name="connsiteX53" fmla="*/ 1020646 w 12192000"/>
              <a:gd name="connsiteY53" fmla="*/ 4567574 h 6858000"/>
              <a:gd name="connsiteX54" fmla="*/ 1020644 w 12192000"/>
              <a:gd name="connsiteY54" fmla="*/ 4567580 h 6858000"/>
              <a:gd name="connsiteX55" fmla="*/ 1020644 w 12192000"/>
              <a:gd name="connsiteY55" fmla="*/ 6224327 h 6858000"/>
              <a:gd name="connsiteX56" fmla="*/ 1159116 w 12192000"/>
              <a:gd name="connsiteY56" fmla="*/ 6433226 h 6858000"/>
              <a:gd name="connsiteX57" fmla="*/ 1247362 w 12192000"/>
              <a:gd name="connsiteY57" fmla="*/ 6451044 h 6858000"/>
              <a:gd name="connsiteX58" fmla="*/ 1335609 w 12192000"/>
              <a:gd name="connsiteY58" fmla="*/ 6433226 h 6858000"/>
              <a:gd name="connsiteX59" fmla="*/ 1474079 w 12192000"/>
              <a:gd name="connsiteY59" fmla="*/ 6224327 h 6858000"/>
              <a:gd name="connsiteX60" fmla="*/ 1474081 w 12192000"/>
              <a:gd name="connsiteY60" fmla="*/ 4590891 h 6858000"/>
              <a:gd name="connsiteX61" fmla="*/ 1573124 w 12192000"/>
              <a:gd name="connsiteY61" fmla="*/ 4590891 h 6858000"/>
              <a:gd name="connsiteX62" fmla="*/ 1573124 w 12192000"/>
              <a:gd name="connsiteY62" fmla="*/ 6224327 h 6858000"/>
              <a:gd name="connsiteX63" fmla="*/ 1711593 w 12192000"/>
              <a:gd name="connsiteY63" fmla="*/ 6433226 h 6858000"/>
              <a:gd name="connsiteX64" fmla="*/ 1799839 w 12192000"/>
              <a:gd name="connsiteY64" fmla="*/ 6451044 h 6858000"/>
              <a:gd name="connsiteX65" fmla="*/ 1888087 w 12192000"/>
              <a:gd name="connsiteY65" fmla="*/ 6433226 h 6858000"/>
              <a:gd name="connsiteX66" fmla="*/ 2026556 w 12192000"/>
              <a:gd name="connsiteY66" fmla="*/ 6224327 h 6858000"/>
              <a:gd name="connsiteX67" fmla="*/ 2026558 w 12192000"/>
              <a:gd name="connsiteY67" fmla="*/ 4567582 h 6858000"/>
              <a:gd name="connsiteX68" fmla="*/ 2026554 w 12192000"/>
              <a:gd name="connsiteY68" fmla="*/ 4567567 h 6858000"/>
              <a:gd name="connsiteX69" fmla="*/ 2026554 w 12192000"/>
              <a:gd name="connsiteY69" fmla="*/ 3519989 h 6858000"/>
              <a:gd name="connsiteX70" fmla="*/ 2107023 w 12192000"/>
              <a:gd name="connsiteY70" fmla="*/ 3519989 h 6858000"/>
              <a:gd name="connsiteX71" fmla="*/ 2107023 w 12192000"/>
              <a:gd name="connsiteY71" fmla="*/ 4522019 h 6858000"/>
              <a:gd name="connsiteX72" fmla="*/ 2210521 w 12192000"/>
              <a:gd name="connsiteY72" fmla="*/ 4678162 h 6858000"/>
              <a:gd name="connsiteX73" fmla="*/ 2276482 w 12192000"/>
              <a:gd name="connsiteY73" fmla="*/ 4691478 h 6858000"/>
              <a:gd name="connsiteX74" fmla="*/ 2342441 w 12192000"/>
              <a:gd name="connsiteY74" fmla="*/ 4678162 h 6858000"/>
              <a:gd name="connsiteX75" fmla="*/ 2445939 w 12192000"/>
              <a:gd name="connsiteY75" fmla="*/ 4522019 h 6858000"/>
              <a:gd name="connsiteX76" fmla="*/ 2445941 w 12192000"/>
              <a:gd name="connsiteY76" fmla="*/ 3291726 h 6858000"/>
              <a:gd name="connsiteX77" fmla="*/ 2438051 w 12192000"/>
              <a:gd name="connsiteY77" fmla="*/ 3252641 h 6858000"/>
              <a:gd name="connsiteX78" fmla="*/ 2445937 w 12192000"/>
              <a:gd name="connsiteY78" fmla="*/ 3213574 h 6858000"/>
              <a:gd name="connsiteX79" fmla="*/ 2445939 w 12192000"/>
              <a:gd name="connsiteY79" fmla="*/ 3213574 h 6858000"/>
              <a:gd name="connsiteX80" fmla="*/ 2139524 w 12192000"/>
              <a:gd name="connsiteY80" fmla="*/ 2907158 h 6858000"/>
              <a:gd name="connsiteX81" fmla="*/ 2026554 w 12192000"/>
              <a:gd name="connsiteY81" fmla="*/ 2907158 h 6858000"/>
              <a:gd name="connsiteX82" fmla="*/ 1020646 w 12192000"/>
              <a:gd name="connsiteY82" fmla="*/ 2907158 h 6858000"/>
              <a:gd name="connsiteX83" fmla="*/ 7277399 w 12192000"/>
              <a:gd name="connsiteY83" fmla="*/ 2031444 h 6858000"/>
              <a:gd name="connsiteX84" fmla="*/ 6875849 w 12192000"/>
              <a:gd name="connsiteY84" fmla="*/ 2432995 h 6858000"/>
              <a:gd name="connsiteX85" fmla="*/ 7277399 w 12192000"/>
              <a:gd name="connsiteY85" fmla="*/ 2834545 h 6858000"/>
              <a:gd name="connsiteX86" fmla="*/ 7678949 w 12192000"/>
              <a:gd name="connsiteY86" fmla="*/ 2432995 h 6858000"/>
              <a:gd name="connsiteX87" fmla="*/ 7277399 w 12192000"/>
              <a:gd name="connsiteY87" fmla="*/ 2031444 h 6858000"/>
              <a:gd name="connsiteX88" fmla="*/ 1523598 w 12192000"/>
              <a:gd name="connsiteY88" fmla="*/ 2031444 h 6858000"/>
              <a:gd name="connsiteX89" fmla="*/ 1122107 w 12192000"/>
              <a:gd name="connsiteY89" fmla="*/ 2432935 h 6858000"/>
              <a:gd name="connsiteX90" fmla="*/ 1523598 w 12192000"/>
              <a:gd name="connsiteY90" fmla="*/ 2834426 h 6858000"/>
              <a:gd name="connsiteX91" fmla="*/ 1925089 w 12192000"/>
              <a:gd name="connsiteY91" fmla="*/ 2432935 h 6858000"/>
              <a:gd name="connsiteX92" fmla="*/ 1523598 w 12192000"/>
              <a:gd name="connsiteY92" fmla="*/ 2031444 h 6858000"/>
              <a:gd name="connsiteX93" fmla="*/ 0 w 12192000"/>
              <a:gd name="connsiteY93" fmla="*/ 0 h 6858000"/>
              <a:gd name="connsiteX94" fmla="*/ 12192000 w 12192000"/>
              <a:gd name="connsiteY94" fmla="*/ 0 h 6858000"/>
              <a:gd name="connsiteX95" fmla="*/ 12192000 w 12192000"/>
              <a:gd name="connsiteY95" fmla="*/ 6858000 h 6858000"/>
              <a:gd name="connsiteX96" fmla="*/ 0 w 12192000"/>
              <a:gd name="connsiteY9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2192000" h="6858000">
                <a:moveTo>
                  <a:pt x="6876793" y="2907660"/>
                </a:moveTo>
                <a:cubicBezTo>
                  <a:pt x="6766174" y="2907660"/>
                  <a:pt x="6671260" y="2974918"/>
                  <a:pt x="6630719" y="3070771"/>
                </a:cubicBezTo>
                <a:lnTo>
                  <a:pt x="6623668" y="3105688"/>
                </a:lnTo>
                <a:lnTo>
                  <a:pt x="6618585" y="3114748"/>
                </a:lnTo>
                <a:lnTo>
                  <a:pt x="6239565" y="4289319"/>
                </a:lnTo>
                <a:cubicBezTo>
                  <a:pt x="6210195" y="4380334"/>
                  <a:pt x="6260169" y="4477926"/>
                  <a:pt x="6351185" y="4507296"/>
                </a:cubicBezTo>
                <a:cubicBezTo>
                  <a:pt x="6442200" y="4536665"/>
                  <a:pt x="6539792" y="4486691"/>
                  <a:pt x="6569162" y="4395676"/>
                </a:cubicBezTo>
                <a:lnTo>
                  <a:pt x="6876970" y="3441786"/>
                </a:lnTo>
                <a:lnTo>
                  <a:pt x="6948112" y="3441786"/>
                </a:lnTo>
                <a:lnTo>
                  <a:pt x="6434255" y="5004134"/>
                </a:lnTo>
                <a:lnTo>
                  <a:pt x="6875851" y="5004134"/>
                </a:lnTo>
                <a:lnTo>
                  <a:pt x="6875851" y="6273936"/>
                </a:lnTo>
                <a:cubicBezTo>
                  <a:pt x="6875851" y="6347297"/>
                  <a:pt x="6920453" y="6410239"/>
                  <a:pt x="6984019" y="6437126"/>
                </a:cubicBezTo>
                <a:lnTo>
                  <a:pt x="7052957" y="6451042"/>
                </a:lnTo>
                <a:lnTo>
                  <a:pt x="7052955" y="6451044"/>
                </a:lnTo>
                <a:lnTo>
                  <a:pt x="7052958" y="6451044"/>
                </a:lnTo>
                <a:lnTo>
                  <a:pt x="7052957" y="6451042"/>
                </a:lnTo>
                <a:lnTo>
                  <a:pt x="7121894" y="6437126"/>
                </a:lnTo>
                <a:cubicBezTo>
                  <a:pt x="7185460" y="6410239"/>
                  <a:pt x="7230064" y="6347297"/>
                  <a:pt x="7230064" y="6273936"/>
                </a:cubicBezTo>
                <a:lnTo>
                  <a:pt x="7230064" y="5004134"/>
                </a:lnTo>
                <a:lnTo>
                  <a:pt x="7365337" y="5004134"/>
                </a:lnTo>
                <a:lnTo>
                  <a:pt x="7365337" y="6273936"/>
                </a:lnTo>
                <a:cubicBezTo>
                  <a:pt x="7365337" y="6347297"/>
                  <a:pt x="7409941" y="6410239"/>
                  <a:pt x="7473507" y="6437126"/>
                </a:cubicBezTo>
                <a:lnTo>
                  <a:pt x="7542445" y="6451042"/>
                </a:lnTo>
                <a:lnTo>
                  <a:pt x="7542443" y="6451044"/>
                </a:lnTo>
                <a:lnTo>
                  <a:pt x="7542447" y="6451044"/>
                </a:lnTo>
                <a:lnTo>
                  <a:pt x="7542445" y="6451042"/>
                </a:lnTo>
                <a:lnTo>
                  <a:pt x="7611383" y="6437126"/>
                </a:lnTo>
                <a:cubicBezTo>
                  <a:pt x="7674949" y="6410239"/>
                  <a:pt x="7719553" y="6347297"/>
                  <a:pt x="7719553" y="6273936"/>
                </a:cubicBezTo>
                <a:lnTo>
                  <a:pt x="7719553" y="5004134"/>
                </a:lnTo>
                <a:lnTo>
                  <a:pt x="8127444" y="5004134"/>
                </a:lnTo>
                <a:lnTo>
                  <a:pt x="7613587" y="3441786"/>
                </a:lnTo>
                <a:lnTo>
                  <a:pt x="7697223" y="3441786"/>
                </a:lnTo>
                <a:lnTo>
                  <a:pt x="7702984" y="3440622"/>
                </a:lnTo>
                <a:lnTo>
                  <a:pt x="8024539" y="4417888"/>
                </a:lnTo>
                <a:cubicBezTo>
                  <a:pt x="8054430" y="4508733"/>
                  <a:pt x="8152307" y="4558144"/>
                  <a:pt x="8243152" y="4528253"/>
                </a:cubicBezTo>
                <a:cubicBezTo>
                  <a:pt x="8333997" y="4498362"/>
                  <a:pt x="8383411" y="4400487"/>
                  <a:pt x="8353519" y="4309640"/>
                </a:cubicBezTo>
                <a:lnTo>
                  <a:pt x="7967764" y="3137263"/>
                </a:lnTo>
                <a:lnTo>
                  <a:pt x="7950645" y="3107162"/>
                </a:lnTo>
                <a:lnTo>
                  <a:pt x="7943299" y="3070771"/>
                </a:lnTo>
                <a:cubicBezTo>
                  <a:pt x="7902756" y="2974918"/>
                  <a:pt x="7807844" y="2907660"/>
                  <a:pt x="7697223" y="2907660"/>
                </a:cubicBezTo>
                <a:close/>
                <a:moveTo>
                  <a:pt x="907677" y="2907158"/>
                </a:moveTo>
                <a:cubicBezTo>
                  <a:pt x="780755" y="2907158"/>
                  <a:pt x="671857" y="2984326"/>
                  <a:pt x="625340" y="3094303"/>
                </a:cubicBezTo>
                <a:lnTo>
                  <a:pt x="601261" y="3213574"/>
                </a:lnTo>
                <a:lnTo>
                  <a:pt x="609150" y="3252649"/>
                </a:lnTo>
                <a:lnTo>
                  <a:pt x="601261" y="3291724"/>
                </a:lnTo>
                <a:lnTo>
                  <a:pt x="601261" y="4522019"/>
                </a:lnTo>
                <a:cubicBezTo>
                  <a:pt x="601261" y="4592210"/>
                  <a:pt x="643937" y="4652436"/>
                  <a:pt x="704759" y="4678162"/>
                </a:cubicBezTo>
                <a:lnTo>
                  <a:pt x="770719" y="4691478"/>
                </a:lnTo>
                <a:lnTo>
                  <a:pt x="836680" y="4678162"/>
                </a:lnTo>
                <a:cubicBezTo>
                  <a:pt x="897502" y="4652436"/>
                  <a:pt x="940178" y="4592210"/>
                  <a:pt x="940178" y="4522019"/>
                </a:cubicBezTo>
                <a:lnTo>
                  <a:pt x="940180" y="3519987"/>
                </a:lnTo>
                <a:lnTo>
                  <a:pt x="1020646" y="3519987"/>
                </a:lnTo>
                <a:lnTo>
                  <a:pt x="1020646" y="4567574"/>
                </a:lnTo>
                <a:lnTo>
                  <a:pt x="1020644" y="4567580"/>
                </a:lnTo>
                <a:lnTo>
                  <a:pt x="1020644" y="6224327"/>
                </a:lnTo>
                <a:cubicBezTo>
                  <a:pt x="1020644" y="6318235"/>
                  <a:pt x="1077742" y="6398809"/>
                  <a:pt x="1159116" y="6433226"/>
                </a:cubicBezTo>
                <a:lnTo>
                  <a:pt x="1247362" y="6451044"/>
                </a:lnTo>
                <a:lnTo>
                  <a:pt x="1335609" y="6433226"/>
                </a:lnTo>
                <a:cubicBezTo>
                  <a:pt x="1416981" y="6398809"/>
                  <a:pt x="1474079" y="6318235"/>
                  <a:pt x="1474079" y="6224327"/>
                </a:cubicBezTo>
                <a:lnTo>
                  <a:pt x="1474081" y="4590891"/>
                </a:lnTo>
                <a:lnTo>
                  <a:pt x="1573124" y="4590891"/>
                </a:lnTo>
                <a:lnTo>
                  <a:pt x="1573124" y="6224327"/>
                </a:lnTo>
                <a:cubicBezTo>
                  <a:pt x="1573124" y="6318235"/>
                  <a:pt x="1630220" y="6398809"/>
                  <a:pt x="1711593" y="6433226"/>
                </a:cubicBezTo>
                <a:lnTo>
                  <a:pt x="1799839" y="6451044"/>
                </a:lnTo>
                <a:lnTo>
                  <a:pt x="1888087" y="6433226"/>
                </a:lnTo>
                <a:cubicBezTo>
                  <a:pt x="1969458" y="6398809"/>
                  <a:pt x="2026556" y="6318235"/>
                  <a:pt x="2026556" y="6224327"/>
                </a:cubicBezTo>
                <a:lnTo>
                  <a:pt x="2026558" y="4567582"/>
                </a:lnTo>
                <a:lnTo>
                  <a:pt x="2026554" y="4567567"/>
                </a:lnTo>
                <a:lnTo>
                  <a:pt x="2026554" y="3519989"/>
                </a:lnTo>
                <a:lnTo>
                  <a:pt x="2107023" y="3519989"/>
                </a:lnTo>
                <a:lnTo>
                  <a:pt x="2107023" y="4522019"/>
                </a:lnTo>
                <a:cubicBezTo>
                  <a:pt x="2107023" y="4592210"/>
                  <a:pt x="2149699" y="4652436"/>
                  <a:pt x="2210521" y="4678162"/>
                </a:cubicBezTo>
                <a:lnTo>
                  <a:pt x="2276482" y="4691478"/>
                </a:lnTo>
                <a:lnTo>
                  <a:pt x="2342441" y="4678162"/>
                </a:lnTo>
                <a:cubicBezTo>
                  <a:pt x="2403263" y="4652436"/>
                  <a:pt x="2445939" y="4592210"/>
                  <a:pt x="2445939" y="4522019"/>
                </a:cubicBezTo>
                <a:lnTo>
                  <a:pt x="2445941" y="3291726"/>
                </a:lnTo>
                <a:lnTo>
                  <a:pt x="2438051" y="3252641"/>
                </a:lnTo>
                <a:lnTo>
                  <a:pt x="2445937" y="3213574"/>
                </a:lnTo>
                <a:lnTo>
                  <a:pt x="2445939" y="3213574"/>
                </a:lnTo>
                <a:cubicBezTo>
                  <a:pt x="2445939" y="3044345"/>
                  <a:pt x="2308753" y="2907158"/>
                  <a:pt x="2139524" y="2907158"/>
                </a:cubicBezTo>
                <a:lnTo>
                  <a:pt x="2026554" y="2907158"/>
                </a:lnTo>
                <a:lnTo>
                  <a:pt x="1020646" y="2907158"/>
                </a:lnTo>
                <a:close/>
                <a:moveTo>
                  <a:pt x="7277399" y="2031444"/>
                </a:moveTo>
                <a:cubicBezTo>
                  <a:pt x="7055629" y="2031444"/>
                  <a:pt x="6875849" y="2211224"/>
                  <a:pt x="6875849" y="2432995"/>
                </a:cubicBezTo>
                <a:cubicBezTo>
                  <a:pt x="6875849" y="2654765"/>
                  <a:pt x="7055629" y="2834545"/>
                  <a:pt x="7277399" y="2834545"/>
                </a:cubicBezTo>
                <a:cubicBezTo>
                  <a:pt x="7499169" y="2834545"/>
                  <a:pt x="7678949" y="2654765"/>
                  <a:pt x="7678949" y="2432995"/>
                </a:cubicBezTo>
                <a:cubicBezTo>
                  <a:pt x="7678949" y="2211224"/>
                  <a:pt x="7499169" y="2031444"/>
                  <a:pt x="7277399" y="2031444"/>
                </a:cubicBezTo>
                <a:close/>
                <a:moveTo>
                  <a:pt x="1523598" y="2031444"/>
                </a:moveTo>
                <a:cubicBezTo>
                  <a:pt x="1301861" y="2031444"/>
                  <a:pt x="1122107" y="2211198"/>
                  <a:pt x="1122107" y="2432935"/>
                </a:cubicBezTo>
                <a:cubicBezTo>
                  <a:pt x="1122107" y="2654673"/>
                  <a:pt x="1301861" y="2834426"/>
                  <a:pt x="1523598" y="2834426"/>
                </a:cubicBezTo>
                <a:cubicBezTo>
                  <a:pt x="1745336" y="2834426"/>
                  <a:pt x="1925089" y="2654673"/>
                  <a:pt x="1925089" y="2432935"/>
                </a:cubicBezTo>
                <a:cubicBezTo>
                  <a:pt x="1925089" y="2211198"/>
                  <a:pt x="1745336" y="2031444"/>
                  <a:pt x="1523598" y="2031444"/>
                </a:cubicBezTo>
                <a:close/>
                <a:moveTo>
                  <a:pt x="0" y="0"/>
                </a:moveTo>
                <a:lnTo>
                  <a:pt x="12192000" y="0"/>
                </a:lnTo>
                <a:lnTo>
                  <a:pt x="12192000" y="6858000"/>
                </a:lnTo>
                <a:lnTo>
                  <a:pt x="0" y="6858000"/>
                </a:lnTo>
                <a:close/>
              </a:path>
            </a:pathLst>
          </a:custGeom>
          <a:solidFill>
            <a:srgbClr val="434343"/>
          </a:solidFill>
          <a:ln>
            <a:noFill/>
          </a:ln>
          <a:scene3d>
            <a:camera prst="orthographicFront">
              <a:rot lat="0" lon="10799999"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EA3121A5-E417-4D5D-A9C1-A7254F2CBF5A}"/>
              </a:ext>
            </a:extLst>
          </p:cNvPr>
          <p:cNvSpPr txBox="1"/>
          <p:nvPr/>
        </p:nvSpPr>
        <p:spPr>
          <a:xfrm>
            <a:off x="2056819" y="-72024"/>
            <a:ext cx="8317222" cy="861774"/>
          </a:xfrm>
          <a:prstGeom prst="rect">
            <a:avLst/>
          </a:prstGeom>
          <a:noFill/>
        </p:spPr>
        <p:txBody>
          <a:bodyPr wrap="square" rtlCol="0">
            <a:spAutoFit/>
          </a:bodyPr>
          <a:lstStyle/>
          <a:p>
            <a:pPr algn="ctr"/>
            <a:r>
              <a:rPr lang="en-US" sz="5000" b="1" dirty="0"/>
              <a:t>INFOGRAPHICS TITLE</a:t>
            </a:r>
          </a:p>
        </p:txBody>
      </p:sp>
      <p:sp>
        <p:nvSpPr>
          <p:cNvPr id="9" name="TextBox 8">
            <a:extLst>
              <a:ext uri="{FF2B5EF4-FFF2-40B4-BE49-F238E27FC236}">
                <a16:creationId xmlns:a16="http://schemas.microsoft.com/office/drawing/2014/main" id="{7717C15E-7969-4404-98DB-2ACBC7FA4E71}"/>
              </a:ext>
            </a:extLst>
          </p:cNvPr>
          <p:cNvSpPr txBox="1"/>
          <p:nvPr/>
        </p:nvSpPr>
        <p:spPr>
          <a:xfrm>
            <a:off x="1372472" y="1725769"/>
            <a:ext cx="2326627" cy="1446550"/>
          </a:xfrm>
          <a:prstGeom prst="rect">
            <a:avLst/>
          </a:prstGeom>
          <a:noFill/>
        </p:spPr>
        <p:txBody>
          <a:bodyPr wrap="square" rtlCol="0">
            <a:spAutoFit/>
          </a:bodyPr>
          <a:lstStyle/>
          <a:p>
            <a:r>
              <a:rPr lang="en-US" sz="8800" b="1" dirty="0"/>
              <a:t>67%</a:t>
            </a:r>
          </a:p>
        </p:txBody>
      </p:sp>
      <p:sp>
        <p:nvSpPr>
          <p:cNvPr id="11" name="TextBox 10">
            <a:extLst>
              <a:ext uri="{FF2B5EF4-FFF2-40B4-BE49-F238E27FC236}">
                <a16:creationId xmlns:a16="http://schemas.microsoft.com/office/drawing/2014/main" id="{567F3A0B-F227-4F5E-BA4C-F00BA5BFF546}"/>
              </a:ext>
            </a:extLst>
          </p:cNvPr>
          <p:cNvSpPr txBox="1"/>
          <p:nvPr/>
        </p:nvSpPr>
        <p:spPr>
          <a:xfrm>
            <a:off x="778871" y="2958701"/>
            <a:ext cx="2838573" cy="584775"/>
          </a:xfrm>
          <a:prstGeom prst="rect">
            <a:avLst/>
          </a:prstGeom>
          <a:noFill/>
        </p:spPr>
        <p:txBody>
          <a:bodyPr wrap="square" rtlCol="0">
            <a:spAutoFit/>
          </a:bodyPr>
          <a:lstStyle/>
          <a:p>
            <a:r>
              <a:rPr lang="en-US" sz="3200" b="1" dirty="0"/>
              <a:t>Male or female</a:t>
            </a:r>
          </a:p>
        </p:txBody>
      </p:sp>
      <p:cxnSp>
        <p:nvCxnSpPr>
          <p:cNvPr id="12" name="Straight Connector 11">
            <a:extLst>
              <a:ext uri="{FF2B5EF4-FFF2-40B4-BE49-F238E27FC236}">
                <a16:creationId xmlns:a16="http://schemas.microsoft.com/office/drawing/2014/main" id="{7CA5EFAD-B323-4DDB-8463-7288B58BEA98}"/>
              </a:ext>
            </a:extLst>
          </p:cNvPr>
          <p:cNvCxnSpPr/>
          <p:nvPr/>
        </p:nvCxnSpPr>
        <p:spPr>
          <a:xfrm>
            <a:off x="519406" y="3606911"/>
            <a:ext cx="2835965" cy="0"/>
          </a:xfrm>
          <a:prstGeom prst="line">
            <a:avLst/>
          </a:prstGeom>
          <a:ln w="57150" cap="rnd">
            <a:solidFill>
              <a:srgbClr val="777777"/>
            </a:solidFill>
            <a:roun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78F5BAF-697F-4964-B3C0-ECEE80B46233}"/>
              </a:ext>
            </a:extLst>
          </p:cNvPr>
          <p:cNvSpPr txBox="1"/>
          <p:nvPr/>
        </p:nvSpPr>
        <p:spPr>
          <a:xfrm>
            <a:off x="471422" y="3626029"/>
            <a:ext cx="3146022" cy="369332"/>
          </a:xfrm>
          <a:prstGeom prst="rect">
            <a:avLst/>
          </a:prstGeom>
          <a:noFill/>
        </p:spPr>
        <p:txBody>
          <a:bodyPr wrap="square" rtlCol="0">
            <a:spAutoFit/>
          </a:bodyPr>
          <a:lstStyle/>
          <a:p>
            <a:r>
              <a:rPr lang="en-US" b="1" dirty="0"/>
              <a:t>Brief Description</a:t>
            </a:r>
          </a:p>
        </p:txBody>
      </p:sp>
      <p:sp>
        <p:nvSpPr>
          <p:cNvPr id="16" name="TextBox 15">
            <a:extLst>
              <a:ext uri="{FF2B5EF4-FFF2-40B4-BE49-F238E27FC236}">
                <a16:creationId xmlns:a16="http://schemas.microsoft.com/office/drawing/2014/main" id="{32D91E7E-7A4D-4785-A8C2-4AB5A5978FB1}"/>
              </a:ext>
            </a:extLst>
          </p:cNvPr>
          <p:cNvSpPr txBox="1"/>
          <p:nvPr/>
        </p:nvSpPr>
        <p:spPr>
          <a:xfrm>
            <a:off x="8702059" y="1902674"/>
            <a:ext cx="2326627" cy="1446550"/>
          </a:xfrm>
          <a:prstGeom prst="rect">
            <a:avLst/>
          </a:prstGeom>
          <a:noFill/>
        </p:spPr>
        <p:txBody>
          <a:bodyPr wrap="square" rtlCol="0">
            <a:spAutoFit/>
          </a:bodyPr>
          <a:lstStyle/>
          <a:p>
            <a:r>
              <a:rPr lang="en-US" sz="8800" b="1" dirty="0"/>
              <a:t>33%</a:t>
            </a:r>
          </a:p>
        </p:txBody>
      </p:sp>
      <p:sp>
        <p:nvSpPr>
          <p:cNvPr id="17" name="TextBox 16">
            <a:extLst>
              <a:ext uri="{FF2B5EF4-FFF2-40B4-BE49-F238E27FC236}">
                <a16:creationId xmlns:a16="http://schemas.microsoft.com/office/drawing/2014/main" id="{4DB6ED2D-917D-4277-A50E-A73FC27B7131}"/>
              </a:ext>
            </a:extLst>
          </p:cNvPr>
          <p:cNvSpPr txBox="1"/>
          <p:nvPr/>
        </p:nvSpPr>
        <p:spPr>
          <a:xfrm>
            <a:off x="8702058" y="3035396"/>
            <a:ext cx="2835965" cy="584775"/>
          </a:xfrm>
          <a:prstGeom prst="rect">
            <a:avLst/>
          </a:prstGeom>
          <a:noFill/>
        </p:spPr>
        <p:txBody>
          <a:bodyPr wrap="square" rtlCol="0">
            <a:spAutoFit/>
          </a:bodyPr>
          <a:lstStyle/>
          <a:p>
            <a:r>
              <a:rPr lang="en-US" sz="3200" b="1" dirty="0"/>
              <a:t>Male or Female</a:t>
            </a:r>
          </a:p>
        </p:txBody>
      </p:sp>
      <p:cxnSp>
        <p:nvCxnSpPr>
          <p:cNvPr id="18" name="Straight Connector 17">
            <a:extLst>
              <a:ext uri="{FF2B5EF4-FFF2-40B4-BE49-F238E27FC236}">
                <a16:creationId xmlns:a16="http://schemas.microsoft.com/office/drawing/2014/main" id="{7C88F6C7-D1E2-41B6-B242-A428EF115C25}"/>
              </a:ext>
            </a:extLst>
          </p:cNvPr>
          <p:cNvCxnSpPr/>
          <p:nvPr/>
        </p:nvCxnSpPr>
        <p:spPr>
          <a:xfrm>
            <a:off x="8801030" y="3629518"/>
            <a:ext cx="2835965" cy="0"/>
          </a:xfrm>
          <a:prstGeom prst="line">
            <a:avLst/>
          </a:prstGeom>
          <a:ln w="57150" cap="rnd">
            <a:solidFill>
              <a:schemeClr val="tx1">
                <a:lumMod val="65000"/>
              </a:schemeClr>
            </a:solidFill>
            <a:round/>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19A0BB8C-F22B-4402-9102-EF793C9DF9FA}"/>
              </a:ext>
            </a:extLst>
          </p:cNvPr>
          <p:cNvSpPr txBox="1"/>
          <p:nvPr/>
        </p:nvSpPr>
        <p:spPr>
          <a:xfrm>
            <a:off x="8801030" y="3759191"/>
            <a:ext cx="3146022" cy="369332"/>
          </a:xfrm>
          <a:prstGeom prst="rect">
            <a:avLst/>
          </a:prstGeom>
          <a:noFill/>
        </p:spPr>
        <p:txBody>
          <a:bodyPr wrap="square" rtlCol="0">
            <a:spAutoFit/>
          </a:bodyPr>
          <a:lstStyle/>
          <a:p>
            <a:r>
              <a:rPr lang="en-US" b="1" dirty="0"/>
              <a:t>Brief Description</a:t>
            </a:r>
          </a:p>
        </p:txBody>
      </p:sp>
      <p:sp>
        <p:nvSpPr>
          <p:cNvPr id="20" name="TextBox 19">
            <a:extLst>
              <a:ext uri="{FF2B5EF4-FFF2-40B4-BE49-F238E27FC236}">
                <a16:creationId xmlns:a16="http://schemas.microsoft.com/office/drawing/2014/main" id="{CFC44BE2-DD0F-45A0-BA43-26232620402E}"/>
              </a:ext>
            </a:extLst>
          </p:cNvPr>
          <p:cNvSpPr txBox="1"/>
          <p:nvPr/>
        </p:nvSpPr>
        <p:spPr>
          <a:xfrm>
            <a:off x="1817959" y="704671"/>
            <a:ext cx="8492901" cy="400110"/>
          </a:xfrm>
          <a:prstGeom prst="rect">
            <a:avLst/>
          </a:prstGeom>
          <a:noFill/>
        </p:spPr>
        <p:txBody>
          <a:bodyPr wrap="square" rtlCol="0">
            <a:spAutoFit/>
          </a:bodyPr>
          <a:lstStyle/>
          <a:p>
            <a:pPr algn="ctr"/>
            <a:r>
              <a:rPr lang="en-US" sz="2000" b="1" dirty="0"/>
              <a:t>Brief description of infographics</a:t>
            </a:r>
          </a:p>
        </p:txBody>
      </p:sp>
    </p:spTree>
    <p:extLst>
      <p:ext uri="{BB962C8B-B14F-4D97-AF65-F5344CB8AC3E}">
        <p14:creationId xmlns:p14="http://schemas.microsoft.com/office/powerpoint/2010/main" val="229510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500" fill="hold"/>
                                        <p:tgtEl>
                                          <p:spTgt spid="21"/>
                                        </p:tgtEl>
                                        <p:attrNameLst>
                                          <p:attrName>ppt_x</p:attrName>
                                        </p:attrNameLst>
                                      </p:cBhvr>
                                      <p:tavLst>
                                        <p:tav tm="0">
                                          <p:val>
                                            <p:strVal val="#ppt_x"/>
                                          </p:val>
                                        </p:tav>
                                        <p:tav tm="100000">
                                          <p:val>
                                            <p:strVal val="#ppt_x"/>
                                          </p:val>
                                        </p:tav>
                                      </p:tavLst>
                                    </p:anim>
                                    <p:anim calcmode="lin" valueType="num">
                                      <p:cBhvr additive="base">
                                        <p:cTn id="8" dur="1500" fill="hold"/>
                                        <p:tgtEl>
                                          <p:spTgt spid="21"/>
                                        </p:tgtEl>
                                        <p:attrNameLst>
                                          <p:attrName>ppt_y</p:attrName>
                                        </p:attrNameLst>
                                      </p:cBhvr>
                                      <p:tavLst>
                                        <p:tav tm="0">
                                          <p:val>
                                            <p:strVal val="1+#ppt_h/2"/>
                                          </p:val>
                                        </p:tav>
                                        <p:tav tm="100000">
                                          <p:val>
                                            <p:strVal val="#ppt_y"/>
                                          </p:val>
                                        </p:tav>
                                      </p:tavLst>
                                    </p:anim>
                                  </p:childTnLst>
                                </p:cTn>
                              </p:par>
                            </p:childTnLst>
                          </p:cTn>
                        </p:par>
                        <p:par>
                          <p:cTn id="9" fill="hold">
                            <p:stCondLst>
                              <p:cond delay="1500"/>
                            </p:stCondLst>
                            <p:childTnLst>
                              <p:par>
                                <p:cTn id="10" presetID="3" presetClass="emph" presetSubtype="2" fill="hold" grpId="0" nodeType="afterEffect">
                                  <p:stCondLst>
                                    <p:cond delay="0"/>
                                  </p:stCondLst>
                                  <p:childTnLst>
                                    <p:animClr clrSpc="rgb" dir="cw">
                                      <p:cBhvr override="childStyle">
                                        <p:cTn id="11" dur="1000" fill="hold"/>
                                        <p:tgtEl>
                                          <p:spTgt spid="9"/>
                                        </p:tgtEl>
                                        <p:attrNameLst>
                                          <p:attrName>style.color</p:attrName>
                                        </p:attrNameLst>
                                      </p:cBhvr>
                                      <p:to>
                                        <a:srgbClr val="777777"/>
                                      </p:to>
                                    </p:animClr>
                                  </p:childTnLst>
                                </p:cTn>
                              </p:par>
                              <p:par>
                                <p:cTn id="12" presetID="3" presetClass="emph" presetSubtype="2" fill="hold" grpId="0" nodeType="withEffect">
                                  <p:stCondLst>
                                    <p:cond delay="0"/>
                                  </p:stCondLst>
                                  <p:childTnLst>
                                    <p:animClr clrSpc="rgb" dir="cw">
                                      <p:cBhvr override="childStyle">
                                        <p:cTn id="13" dur="1000" fill="hold"/>
                                        <p:tgtEl>
                                          <p:spTgt spid="11"/>
                                        </p:tgtEl>
                                        <p:attrNameLst>
                                          <p:attrName>style.color</p:attrName>
                                        </p:attrNameLst>
                                      </p:cBhvr>
                                      <p:to>
                                        <a:srgbClr val="777777"/>
                                      </p:to>
                                    </p:animClr>
                                  </p:childTnLst>
                                </p:cTn>
                              </p:par>
                              <p:par>
                                <p:cTn id="14" presetID="22" presetClass="entr" presetSubtype="2"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right)">
                                      <p:cBhvr>
                                        <p:cTn id="16" dur="500"/>
                                        <p:tgtEl>
                                          <p:spTgt spid="12"/>
                                        </p:tgtEl>
                                      </p:cBhvr>
                                    </p:animEffect>
                                  </p:childTnLst>
                                </p:cTn>
                              </p:par>
                            </p:childTnLst>
                          </p:cTn>
                        </p:par>
                        <p:par>
                          <p:cTn id="17" fill="hold">
                            <p:stCondLst>
                              <p:cond delay="2500"/>
                            </p:stCondLst>
                            <p:childTnLst>
                              <p:par>
                                <p:cTn id="18" presetID="10" presetClass="entr" presetSubtype="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decel="10000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1500" fill="hold"/>
                                        <p:tgtEl>
                                          <p:spTgt spid="22"/>
                                        </p:tgtEl>
                                        <p:attrNameLst>
                                          <p:attrName>ppt_x</p:attrName>
                                        </p:attrNameLst>
                                      </p:cBhvr>
                                      <p:tavLst>
                                        <p:tav tm="0">
                                          <p:val>
                                            <p:strVal val="#ppt_x"/>
                                          </p:val>
                                        </p:tav>
                                        <p:tav tm="100000">
                                          <p:val>
                                            <p:strVal val="#ppt_x"/>
                                          </p:val>
                                        </p:tav>
                                      </p:tavLst>
                                    </p:anim>
                                    <p:anim calcmode="lin" valueType="num">
                                      <p:cBhvr additive="base">
                                        <p:cTn id="26" dur="1500" fill="hold"/>
                                        <p:tgtEl>
                                          <p:spTgt spid="22"/>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3" presetClass="emph" presetSubtype="2" fill="hold" grpId="0" nodeType="afterEffect">
                                  <p:stCondLst>
                                    <p:cond delay="0"/>
                                  </p:stCondLst>
                                  <p:childTnLst>
                                    <p:animClr clrSpc="rgb" dir="cw">
                                      <p:cBhvr override="childStyle">
                                        <p:cTn id="29" dur="1000" fill="hold"/>
                                        <p:tgtEl>
                                          <p:spTgt spid="16"/>
                                        </p:tgtEl>
                                        <p:attrNameLst>
                                          <p:attrName>style.color</p:attrName>
                                        </p:attrNameLst>
                                      </p:cBhvr>
                                      <p:to>
                                        <a:srgbClr val="A5A5A5"/>
                                      </p:to>
                                    </p:animClr>
                                  </p:childTnLst>
                                </p:cTn>
                              </p:par>
                              <p:par>
                                <p:cTn id="30" presetID="3" presetClass="emph" presetSubtype="2" fill="hold" grpId="0" nodeType="withEffect">
                                  <p:stCondLst>
                                    <p:cond delay="0"/>
                                  </p:stCondLst>
                                  <p:childTnLst>
                                    <p:animClr clrSpc="rgb" dir="cw">
                                      <p:cBhvr override="childStyle">
                                        <p:cTn id="31" dur="1000" fill="hold"/>
                                        <p:tgtEl>
                                          <p:spTgt spid="17"/>
                                        </p:tgtEl>
                                        <p:attrNameLst>
                                          <p:attrName>style.color</p:attrName>
                                        </p:attrNameLst>
                                      </p:cBhvr>
                                      <p:to>
                                        <a:srgbClr val="A5A5A5"/>
                                      </p:to>
                                    </p:animClr>
                                  </p:childTnLst>
                                </p:cTn>
                              </p:par>
                              <p:par>
                                <p:cTn id="32" presetID="22" presetClass="entr" presetSubtype="8" fill="hold"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ipe(left)">
                                      <p:cBhvr>
                                        <p:cTn id="34" dur="500"/>
                                        <p:tgtEl>
                                          <p:spTgt spid="18"/>
                                        </p:tgtEl>
                                      </p:cBhvr>
                                    </p:animEffect>
                                  </p:childTnLst>
                                </p:cTn>
                              </p:par>
                            </p:childTnLst>
                          </p:cTn>
                        </p:par>
                        <p:par>
                          <p:cTn id="35" fill="hold">
                            <p:stCondLst>
                              <p:cond delay="2500"/>
                            </p:stCondLst>
                            <p:childTnLst>
                              <p:par>
                                <p:cTn id="36" presetID="10" presetClass="entr" presetSubtype="0" fill="hold" grpId="0" nodeType="after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1" grpId="0" animBg="1"/>
      <p:bldP spid="9" grpId="0"/>
      <p:bldP spid="11" grpId="0"/>
      <p:bldP spid="13" grpId="0"/>
      <p:bldP spid="16" grpId="0"/>
      <p:bldP spid="17" grpId="0"/>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2B115B4-AB12-4707-B8BA-AA9B812B04C4}"/>
              </a:ext>
            </a:extLst>
          </p:cNvPr>
          <p:cNvSpPr/>
          <p:nvPr/>
        </p:nvSpPr>
        <p:spPr>
          <a:xfrm>
            <a:off x="0" y="5148072"/>
            <a:ext cx="12192000" cy="1709928"/>
          </a:xfrm>
          <a:prstGeom prst="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A2535FC-656C-4777-8E9B-3783549F8CDD}"/>
              </a:ext>
            </a:extLst>
          </p:cNvPr>
          <p:cNvSpPr/>
          <p:nvPr/>
        </p:nvSpPr>
        <p:spPr>
          <a:xfrm>
            <a:off x="0" y="0"/>
            <a:ext cx="12192000" cy="1719072"/>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57F6EE2-1F4E-49F7-B6AE-4EA3D894EE2E}"/>
              </a:ext>
            </a:extLst>
          </p:cNvPr>
          <p:cNvSpPr/>
          <p:nvPr/>
        </p:nvSpPr>
        <p:spPr>
          <a:xfrm>
            <a:off x="0" y="1709928"/>
            <a:ext cx="12192000" cy="171907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A173307-616B-4ABC-8C25-B717A7E4F62C}"/>
              </a:ext>
            </a:extLst>
          </p:cNvPr>
          <p:cNvSpPr/>
          <p:nvPr/>
        </p:nvSpPr>
        <p:spPr>
          <a:xfrm>
            <a:off x="0" y="3429000"/>
            <a:ext cx="12192000" cy="171907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3ECD409C-C3F9-4082-B295-E8348274205E}"/>
              </a:ext>
            </a:extLst>
          </p:cNvPr>
          <p:cNvGrpSpPr/>
          <p:nvPr/>
        </p:nvGrpSpPr>
        <p:grpSpPr>
          <a:xfrm>
            <a:off x="508384" y="316540"/>
            <a:ext cx="4643828" cy="1089113"/>
            <a:chOff x="508384" y="243970"/>
            <a:chExt cx="4643828" cy="1089113"/>
          </a:xfrm>
        </p:grpSpPr>
        <p:sp>
          <p:nvSpPr>
            <p:cNvPr id="29" name="TextBox 28">
              <a:extLst>
                <a:ext uri="{FF2B5EF4-FFF2-40B4-BE49-F238E27FC236}">
                  <a16:creationId xmlns:a16="http://schemas.microsoft.com/office/drawing/2014/main" id="{1F1CDFD7-3AB4-400B-A1CE-B7BE7BDB9A7A}"/>
                </a:ext>
              </a:extLst>
            </p:cNvPr>
            <p:cNvSpPr txBox="1"/>
            <p:nvPr/>
          </p:nvSpPr>
          <p:spPr>
            <a:xfrm>
              <a:off x="508384" y="243970"/>
              <a:ext cx="1884619" cy="461665"/>
            </a:xfrm>
            <a:prstGeom prst="rect">
              <a:avLst/>
            </a:prstGeom>
            <a:noFill/>
          </p:spPr>
          <p:txBody>
            <a:bodyPr wrap="square" rtlCol="0">
              <a:spAutoFit/>
            </a:bodyPr>
            <a:lstStyle/>
            <a:p>
              <a:r>
                <a:rPr lang="en-US" sz="2400" b="1" i="1" dirty="0">
                  <a:solidFill>
                    <a:srgbClr val="E8E5D6"/>
                  </a:solidFill>
                  <a:latin typeface="Tw Cen MT" panose="020B0602020104020603" pitchFamily="34" charset="0"/>
                </a:rPr>
                <a:t>HEADING</a:t>
              </a:r>
            </a:p>
          </p:txBody>
        </p:sp>
        <p:sp>
          <p:nvSpPr>
            <p:cNvPr id="30" name="TextBox 29">
              <a:extLst>
                <a:ext uri="{FF2B5EF4-FFF2-40B4-BE49-F238E27FC236}">
                  <a16:creationId xmlns:a16="http://schemas.microsoft.com/office/drawing/2014/main" id="{9F5A9453-ECF9-4385-A302-AE65D768BC7B}"/>
                </a:ext>
              </a:extLst>
            </p:cNvPr>
            <p:cNvSpPr txBox="1"/>
            <p:nvPr/>
          </p:nvSpPr>
          <p:spPr>
            <a:xfrm>
              <a:off x="508384" y="625197"/>
              <a:ext cx="4643828" cy="707886"/>
            </a:xfrm>
            <a:prstGeom prst="rect">
              <a:avLst/>
            </a:prstGeom>
            <a:noFill/>
          </p:spPr>
          <p:txBody>
            <a:bodyPr wrap="square" rtlCol="0">
              <a:spAutoFit/>
            </a:bodyPr>
            <a:lstStyle/>
            <a:p>
              <a:r>
                <a:rPr lang="en-US" sz="2000" i="1" dirty="0">
                  <a:solidFill>
                    <a:srgbClr val="E8E5D6"/>
                  </a:solidFill>
                  <a:latin typeface="Tw Cen MT" panose="020B0602020104020603" pitchFamily="34" charset="0"/>
                </a:rPr>
                <a:t>This is a Sample Text for Demo Purpose. Here Add Some Brief Text that will Explain</a:t>
              </a:r>
            </a:p>
          </p:txBody>
        </p:sp>
      </p:grpSp>
      <p:grpSp>
        <p:nvGrpSpPr>
          <p:cNvPr id="52" name="Group 51">
            <a:extLst>
              <a:ext uri="{FF2B5EF4-FFF2-40B4-BE49-F238E27FC236}">
                <a16:creationId xmlns:a16="http://schemas.microsoft.com/office/drawing/2014/main" id="{DD9CC5B6-6B11-40E2-9940-653F0D4171A1}"/>
              </a:ext>
            </a:extLst>
          </p:cNvPr>
          <p:cNvGrpSpPr/>
          <p:nvPr/>
        </p:nvGrpSpPr>
        <p:grpSpPr>
          <a:xfrm>
            <a:off x="508384" y="2037160"/>
            <a:ext cx="4643828" cy="1089113"/>
            <a:chOff x="508384" y="2037160"/>
            <a:chExt cx="4643828" cy="1089113"/>
          </a:xfrm>
        </p:grpSpPr>
        <p:sp>
          <p:nvSpPr>
            <p:cNvPr id="33" name="TextBox 32">
              <a:extLst>
                <a:ext uri="{FF2B5EF4-FFF2-40B4-BE49-F238E27FC236}">
                  <a16:creationId xmlns:a16="http://schemas.microsoft.com/office/drawing/2014/main" id="{F7190421-F70F-49E0-87EB-44789C49AE17}"/>
                </a:ext>
              </a:extLst>
            </p:cNvPr>
            <p:cNvSpPr txBox="1"/>
            <p:nvPr/>
          </p:nvSpPr>
          <p:spPr>
            <a:xfrm>
              <a:off x="508384" y="2037160"/>
              <a:ext cx="1884619" cy="461665"/>
            </a:xfrm>
            <a:prstGeom prst="rect">
              <a:avLst/>
            </a:prstGeom>
            <a:noFill/>
          </p:spPr>
          <p:txBody>
            <a:bodyPr wrap="square" rtlCol="0">
              <a:spAutoFit/>
            </a:bodyPr>
            <a:lstStyle/>
            <a:p>
              <a:r>
                <a:rPr lang="en-US" sz="2400" b="1" i="1" dirty="0">
                  <a:solidFill>
                    <a:srgbClr val="E8E5D6"/>
                  </a:solidFill>
                  <a:latin typeface="Tw Cen MT" panose="020B0602020104020603" pitchFamily="34" charset="0"/>
                </a:rPr>
                <a:t>HEADING</a:t>
              </a:r>
            </a:p>
          </p:txBody>
        </p:sp>
        <p:sp>
          <p:nvSpPr>
            <p:cNvPr id="34" name="TextBox 33">
              <a:extLst>
                <a:ext uri="{FF2B5EF4-FFF2-40B4-BE49-F238E27FC236}">
                  <a16:creationId xmlns:a16="http://schemas.microsoft.com/office/drawing/2014/main" id="{70D62AAB-D054-4C31-9A8A-218CB90B57FD}"/>
                </a:ext>
              </a:extLst>
            </p:cNvPr>
            <p:cNvSpPr txBox="1"/>
            <p:nvPr/>
          </p:nvSpPr>
          <p:spPr>
            <a:xfrm>
              <a:off x="508384" y="2418387"/>
              <a:ext cx="4643828" cy="707886"/>
            </a:xfrm>
            <a:prstGeom prst="rect">
              <a:avLst/>
            </a:prstGeom>
            <a:noFill/>
          </p:spPr>
          <p:txBody>
            <a:bodyPr wrap="square" rtlCol="0">
              <a:spAutoFit/>
            </a:bodyPr>
            <a:lstStyle/>
            <a:p>
              <a:r>
                <a:rPr lang="en-US" sz="2000" i="1" dirty="0">
                  <a:solidFill>
                    <a:srgbClr val="E8E5D6"/>
                  </a:solidFill>
                  <a:latin typeface="Tw Cen MT" panose="020B0602020104020603" pitchFamily="34" charset="0"/>
                </a:rPr>
                <a:t>This is a Sample Text for Demo Purpose. Here Add Some Brief Text that will Explain</a:t>
              </a:r>
            </a:p>
          </p:txBody>
        </p:sp>
      </p:grpSp>
      <p:grpSp>
        <p:nvGrpSpPr>
          <p:cNvPr id="55" name="Group 54">
            <a:extLst>
              <a:ext uri="{FF2B5EF4-FFF2-40B4-BE49-F238E27FC236}">
                <a16:creationId xmlns:a16="http://schemas.microsoft.com/office/drawing/2014/main" id="{436DA621-3E02-4685-891A-4F4959AD9445}"/>
              </a:ext>
            </a:extLst>
          </p:cNvPr>
          <p:cNvGrpSpPr/>
          <p:nvPr/>
        </p:nvGrpSpPr>
        <p:grpSpPr>
          <a:xfrm>
            <a:off x="7067013" y="3729785"/>
            <a:ext cx="4663985" cy="1089113"/>
            <a:chOff x="7067013" y="3729785"/>
            <a:chExt cx="4663985" cy="1089113"/>
          </a:xfrm>
        </p:grpSpPr>
        <p:sp>
          <p:nvSpPr>
            <p:cNvPr id="35" name="TextBox 34">
              <a:extLst>
                <a:ext uri="{FF2B5EF4-FFF2-40B4-BE49-F238E27FC236}">
                  <a16:creationId xmlns:a16="http://schemas.microsoft.com/office/drawing/2014/main" id="{DC918A55-19E7-40C5-AF0C-D9874A6F5827}"/>
                </a:ext>
              </a:extLst>
            </p:cNvPr>
            <p:cNvSpPr txBox="1"/>
            <p:nvPr/>
          </p:nvSpPr>
          <p:spPr>
            <a:xfrm>
              <a:off x="9846379" y="3729785"/>
              <a:ext cx="1884619" cy="461665"/>
            </a:xfrm>
            <a:prstGeom prst="rect">
              <a:avLst/>
            </a:prstGeom>
            <a:noFill/>
          </p:spPr>
          <p:txBody>
            <a:bodyPr wrap="square" rtlCol="0">
              <a:spAutoFit/>
            </a:bodyPr>
            <a:lstStyle/>
            <a:p>
              <a:pPr algn="r"/>
              <a:r>
                <a:rPr lang="en-US" sz="2400" b="1" i="1" dirty="0">
                  <a:solidFill>
                    <a:srgbClr val="E8E5D6"/>
                  </a:solidFill>
                  <a:latin typeface="Tw Cen MT" panose="020B0602020104020603" pitchFamily="34" charset="0"/>
                </a:rPr>
                <a:t>HEADING</a:t>
              </a:r>
            </a:p>
          </p:txBody>
        </p:sp>
        <p:sp>
          <p:nvSpPr>
            <p:cNvPr id="36" name="TextBox 35">
              <a:extLst>
                <a:ext uri="{FF2B5EF4-FFF2-40B4-BE49-F238E27FC236}">
                  <a16:creationId xmlns:a16="http://schemas.microsoft.com/office/drawing/2014/main" id="{0BC5B12B-A531-4A7B-815C-3F559BA93972}"/>
                </a:ext>
              </a:extLst>
            </p:cNvPr>
            <p:cNvSpPr txBox="1"/>
            <p:nvPr/>
          </p:nvSpPr>
          <p:spPr>
            <a:xfrm>
              <a:off x="7067013" y="4111012"/>
              <a:ext cx="4643828" cy="707886"/>
            </a:xfrm>
            <a:prstGeom prst="rect">
              <a:avLst/>
            </a:prstGeom>
            <a:noFill/>
          </p:spPr>
          <p:txBody>
            <a:bodyPr wrap="square" rtlCol="0">
              <a:spAutoFit/>
            </a:bodyPr>
            <a:lstStyle/>
            <a:p>
              <a:pPr algn="r"/>
              <a:r>
                <a:rPr lang="en-US" sz="2000" i="1" dirty="0">
                  <a:solidFill>
                    <a:srgbClr val="E8E5D6"/>
                  </a:solidFill>
                  <a:latin typeface="Tw Cen MT" panose="020B0602020104020603" pitchFamily="34" charset="0"/>
                </a:rPr>
                <a:t>This is a Sample Text for Demo Purpose. Here Add Some Brief Text that will Explain</a:t>
              </a:r>
            </a:p>
          </p:txBody>
        </p:sp>
      </p:grpSp>
      <p:grpSp>
        <p:nvGrpSpPr>
          <p:cNvPr id="57" name="Group 56">
            <a:extLst>
              <a:ext uri="{FF2B5EF4-FFF2-40B4-BE49-F238E27FC236}">
                <a16:creationId xmlns:a16="http://schemas.microsoft.com/office/drawing/2014/main" id="{E48E6A22-EAEA-4D2F-B3A5-1A4A2F7BB224}"/>
              </a:ext>
            </a:extLst>
          </p:cNvPr>
          <p:cNvGrpSpPr/>
          <p:nvPr/>
        </p:nvGrpSpPr>
        <p:grpSpPr>
          <a:xfrm>
            <a:off x="7067013" y="5421938"/>
            <a:ext cx="4663985" cy="1089113"/>
            <a:chOff x="7067013" y="5421938"/>
            <a:chExt cx="4663985" cy="1089113"/>
          </a:xfrm>
        </p:grpSpPr>
        <p:sp>
          <p:nvSpPr>
            <p:cNvPr id="37" name="TextBox 36">
              <a:extLst>
                <a:ext uri="{FF2B5EF4-FFF2-40B4-BE49-F238E27FC236}">
                  <a16:creationId xmlns:a16="http://schemas.microsoft.com/office/drawing/2014/main" id="{982C470A-05C9-49A4-9E62-483E4CA38782}"/>
                </a:ext>
              </a:extLst>
            </p:cNvPr>
            <p:cNvSpPr txBox="1"/>
            <p:nvPr/>
          </p:nvSpPr>
          <p:spPr>
            <a:xfrm>
              <a:off x="9846379" y="5421938"/>
              <a:ext cx="1884619" cy="461665"/>
            </a:xfrm>
            <a:prstGeom prst="rect">
              <a:avLst/>
            </a:prstGeom>
            <a:noFill/>
          </p:spPr>
          <p:txBody>
            <a:bodyPr wrap="square" rtlCol="0">
              <a:spAutoFit/>
            </a:bodyPr>
            <a:lstStyle/>
            <a:p>
              <a:pPr algn="r"/>
              <a:r>
                <a:rPr lang="en-US" sz="2400" b="1" i="1" dirty="0">
                  <a:solidFill>
                    <a:srgbClr val="E8E5D6"/>
                  </a:solidFill>
                  <a:latin typeface="Tw Cen MT" panose="020B0602020104020603" pitchFamily="34" charset="0"/>
                </a:rPr>
                <a:t>HEADING</a:t>
              </a:r>
            </a:p>
          </p:txBody>
        </p:sp>
        <p:sp>
          <p:nvSpPr>
            <p:cNvPr id="38" name="TextBox 37">
              <a:extLst>
                <a:ext uri="{FF2B5EF4-FFF2-40B4-BE49-F238E27FC236}">
                  <a16:creationId xmlns:a16="http://schemas.microsoft.com/office/drawing/2014/main" id="{FD3B1900-C503-4ED3-BD7D-7D63457D6C1B}"/>
                </a:ext>
              </a:extLst>
            </p:cNvPr>
            <p:cNvSpPr txBox="1"/>
            <p:nvPr/>
          </p:nvSpPr>
          <p:spPr>
            <a:xfrm>
              <a:off x="7067013" y="5803165"/>
              <a:ext cx="4643828" cy="707886"/>
            </a:xfrm>
            <a:prstGeom prst="rect">
              <a:avLst/>
            </a:prstGeom>
            <a:noFill/>
          </p:spPr>
          <p:txBody>
            <a:bodyPr wrap="square" rtlCol="0">
              <a:spAutoFit/>
            </a:bodyPr>
            <a:lstStyle/>
            <a:p>
              <a:pPr algn="r"/>
              <a:r>
                <a:rPr lang="en-US" sz="2000" i="1" dirty="0">
                  <a:solidFill>
                    <a:srgbClr val="E8E5D6"/>
                  </a:solidFill>
                  <a:latin typeface="Tw Cen MT" panose="020B0602020104020603" pitchFamily="34" charset="0"/>
                </a:rPr>
                <a:t>This is a Sample Text for Demo Purpose. Here Add Some Brief Text that will Explain</a:t>
              </a:r>
            </a:p>
          </p:txBody>
        </p:sp>
      </p:grpSp>
      <p:grpSp>
        <p:nvGrpSpPr>
          <p:cNvPr id="51" name="Group 50">
            <a:extLst>
              <a:ext uri="{FF2B5EF4-FFF2-40B4-BE49-F238E27FC236}">
                <a16:creationId xmlns:a16="http://schemas.microsoft.com/office/drawing/2014/main" id="{294DE450-3906-4C2A-BAE5-C082EC0BE962}"/>
              </a:ext>
            </a:extLst>
          </p:cNvPr>
          <p:cNvGrpSpPr/>
          <p:nvPr/>
        </p:nvGrpSpPr>
        <p:grpSpPr>
          <a:xfrm>
            <a:off x="8809201" y="513887"/>
            <a:ext cx="2921797" cy="715816"/>
            <a:chOff x="8809201" y="513887"/>
            <a:chExt cx="2921797" cy="715816"/>
          </a:xfrm>
        </p:grpSpPr>
        <p:pic>
          <p:nvPicPr>
            <p:cNvPr id="7" name="Picture 6">
              <a:extLst>
                <a:ext uri="{FF2B5EF4-FFF2-40B4-BE49-F238E27FC236}">
                  <a16:creationId xmlns:a16="http://schemas.microsoft.com/office/drawing/2014/main" id="{D6522ECA-BCCA-4A1F-887F-1E849F259F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5182" y="513887"/>
              <a:ext cx="715816" cy="715816"/>
            </a:xfrm>
            <a:prstGeom prst="rect">
              <a:avLst/>
            </a:prstGeom>
          </p:spPr>
        </p:pic>
        <p:sp>
          <p:nvSpPr>
            <p:cNvPr id="41" name="TextBox 40">
              <a:extLst>
                <a:ext uri="{FF2B5EF4-FFF2-40B4-BE49-F238E27FC236}">
                  <a16:creationId xmlns:a16="http://schemas.microsoft.com/office/drawing/2014/main" id="{011F4B8D-44D0-4C1F-BC56-65EFA419193E}"/>
                </a:ext>
              </a:extLst>
            </p:cNvPr>
            <p:cNvSpPr txBox="1"/>
            <p:nvPr/>
          </p:nvSpPr>
          <p:spPr>
            <a:xfrm>
              <a:off x="8809201" y="611255"/>
              <a:ext cx="2168276" cy="523220"/>
            </a:xfrm>
            <a:prstGeom prst="rect">
              <a:avLst/>
            </a:prstGeom>
            <a:noFill/>
          </p:spPr>
          <p:txBody>
            <a:bodyPr wrap="square" rtlCol="0">
              <a:spAutoFit/>
            </a:bodyPr>
            <a:lstStyle/>
            <a:p>
              <a:pPr algn="r"/>
              <a:r>
                <a:rPr lang="en-US" sz="2800" b="1" i="1" dirty="0">
                  <a:solidFill>
                    <a:srgbClr val="E8E5D6"/>
                  </a:solidFill>
                  <a:latin typeface="Tw Cen MT" panose="020B0602020104020603" pitchFamily="34" charset="0"/>
                </a:rPr>
                <a:t>your text</a:t>
              </a:r>
            </a:p>
          </p:txBody>
        </p:sp>
      </p:grpSp>
      <p:grpSp>
        <p:nvGrpSpPr>
          <p:cNvPr id="53" name="Group 52">
            <a:extLst>
              <a:ext uri="{FF2B5EF4-FFF2-40B4-BE49-F238E27FC236}">
                <a16:creationId xmlns:a16="http://schemas.microsoft.com/office/drawing/2014/main" id="{2B3459AD-17B2-4C46-8AD2-2AD45E819969}"/>
              </a:ext>
            </a:extLst>
          </p:cNvPr>
          <p:cNvGrpSpPr/>
          <p:nvPr/>
        </p:nvGrpSpPr>
        <p:grpSpPr>
          <a:xfrm>
            <a:off x="7704607" y="2179286"/>
            <a:ext cx="2921797" cy="715816"/>
            <a:chOff x="7704607" y="2179286"/>
            <a:chExt cx="2921797" cy="715816"/>
          </a:xfrm>
        </p:grpSpPr>
        <p:pic>
          <p:nvPicPr>
            <p:cNvPr id="42" name="Picture 41">
              <a:extLst>
                <a:ext uri="{FF2B5EF4-FFF2-40B4-BE49-F238E27FC236}">
                  <a16:creationId xmlns:a16="http://schemas.microsoft.com/office/drawing/2014/main" id="{ADED02A0-8644-4495-BB6E-494887CA44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0588" y="2179286"/>
              <a:ext cx="715816" cy="715816"/>
            </a:xfrm>
            <a:prstGeom prst="rect">
              <a:avLst/>
            </a:prstGeom>
          </p:spPr>
        </p:pic>
        <p:sp>
          <p:nvSpPr>
            <p:cNvPr id="43" name="TextBox 42">
              <a:extLst>
                <a:ext uri="{FF2B5EF4-FFF2-40B4-BE49-F238E27FC236}">
                  <a16:creationId xmlns:a16="http://schemas.microsoft.com/office/drawing/2014/main" id="{A56D56A7-E19B-4592-8A56-67CBD4ADE21E}"/>
                </a:ext>
              </a:extLst>
            </p:cNvPr>
            <p:cNvSpPr txBox="1"/>
            <p:nvPr/>
          </p:nvSpPr>
          <p:spPr>
            <a:xfrm>
              <a:off x="7704607" y="2276654"/>
              <a:ext cx="2168276" cy="523220"/>
            </a:xfrm>
            <a:prstGeom prst="rect">
              <a:avLst/>
            </a:prstGeom>
            <a:noFill/>
          </p:spPr>
          <p:txBody>
            <a:bodyPr wrap="square" rtlCol="0">
              <a:spAutoFit/>
            </a:bodyPr>
            <a:lstStyle/>
            <a:p>
              <a:pPr algn="r"/>
              <a:r>
                <a:rPr lang="en-US" sz="2800" b="1" i="1" dirty="0">
                  <a:solidFill>
                    <a:srgbClr val="E8E5D6"/>
                  </a:solidFill>
                  <a:latin typeface="Tw Cen MT" panose="020B0602020104020603" pitchFamily="34" charset="0"/>
                </a:rPr>
                <a:t>your text</a:t>
              </a:r>
            </a:p>
          </p:txBody>
        </p:sp>
      </p:grpSp>
      <p:grpSp>
        <p:nvGrpSpPr>
          <p:cNvPr id="54" name="Group 53">
            <a:extLst>
              <a:ext uri="{FF2B5EF4-FFF2-40B4-BE49-F238E27FC236}">
                <a16:creationId xmlns:a16="http://schemas.microsoft.com/office/drawing/2014/main" id="{2D310676-B3D0-4C88-81D3-80D2D32B3E9D}"/>
              </a:ext>
            </a:extLst>
          </p:cNvPr>
          <p:cNvGrpSpPr/>
          <p:nvPr/>
        </p:nvGrpSpPr>
        <p:grpSpPr>
          <a:xfrm>
            <a:off x="1976490" y="3857010"/>
            <a:ext cx="2168276" cy="715816"/>
            <a:chOff x="1976490" y="3857010"/>
            <a:chExt cx="2168276" cy="715816"/>
          </a:xfrm>
        </p:grpSpPr>
        <p:sp>
          <p:nvSpPr>
            <p:cNvPr id="44" name="TextBox 43">
              <a:extLst>
                <a:ext uri="{FF2B5EF4-FFF2-40B4-BE49-F238E27FC236}">
                  <a16:creationId xmlns:a16="http://schemas.microsoft.com/office/drawing/2014/main" id="{084A87A4-FDCF-4115-A620-EE71170D1890}"/>
                </a:ext>
              </a:extLst>
            </p:cNvPr>
            <p:cNvSpPr txBox="1"/>
            <p:nvPr/>
          </p:nvSpPr>
          <p:spPr>
            <a:xfrm>
              <a:off x="1976490" y="3929840"/>
              <a:ext cx="2168276" cy="523220"/>
            </a:xfrm>
            <a:prstGeom prst="rect">
              <a:avLst/>
            </a:prstGeom>
            <a:noFill/>
          </p:spPr>
          <p:txBody>
            <a:bodyPr wrap="square" rtlCol="0">
              <a:spAutoFit/>
            </a:bodyPr>
            <a:lstStyle/>
            <a:p>
              <a:pPr algn="r"/>
              <a:r>
                <a:rPr lang="en-US" sz="2800" b="1" i="1" dirty="0">
                  <a:solidFill>
                    <a:srgbClr val="E8E5D6"/>
                  </a:solidFill>
                  <a:latin typeface="Tw Cen MT" panose="020B0602020104020603" pitchFamily="34" charset="0"/>
                </a:rPr>
                <a:t>your text</a:t>
              </a:r>
            </a:p>
          </p:txBody>
        </p:sp>
        <p:pic>
          <p:nvPicPr>
            <p:cNvPr id="45" name="Picture 44">
              <a:extLst>
                <a:ext uri="{FF2B5EF4-FFF2-40B4-BE49-F238E27FC236}">
                  <a16:creationId xmlns:a16="http://schemas.microsoft.com/office/drawing/2014/main" id="{69D373CB-A942-4BE4-94A2-34102BDD17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6490" y="3857010"/>
              <a:ext cx="715816" cy="715816"/>
            </a:xfrm>
            <a:prstGeom prst="rect">
              <a:avLst/>
            </a:prstGeom>
          </p:spPr>
        </p:pic>
      </p:grpSp>
      <p:grpSp>
        <p:nvGrpSpPr>
          <p:cNvPr id="56" name="Group 55">
            <a:extLst>
              <a:ext uri="{FF2B5EF4-FFF2-40B4-BE49-F238E27FC236}">
                <a16:creationId xmlns:a16="http://schemas.microsoft.com/office/drawing/2014/main" id="{8AA6D074-54B8-4D58-86E4-F8AD189D6E95}"/>
              </a:ext>
            </a:extLst>
          </p:cNvPr>
          <p:cNvGrpSpPr/>
          <p:nvPr/>
        </p:nvGrpSpPr>
        <p:grpSpPr>
          <a:xfrm>
            <a:off x="809335" y="5580607"/>
            <a:ext cx="2168276" cy="715816"/>
            <a:chOff x="809335" y="5580607"/>
            <a:chExt cx="2168276" cy="715816"/>
          </a:xfrm>
        </p:grpSpPr>
        <p:sp>
          <p:nvSpPr>
            <p:cNvPr id="46" name="TextBox 45">
              <a:extLst>
                <a:ext uri="{FF2B5EF4-FFF2-40B4-BE49-F238E27FC236}">
                  <a16:creationId xmlns:a16="http://schemas.microsoft.com/office/drawing/2014/main" id="{7BBDAB22-90C5-4236-B693-A84BB85D3287}"/>
                </a:ext>
              </a:extLst>
            </p:cNvPr>
            <p:cNvSpPr txBox="1"/>
            <p:nvPr/>
          </p:nvSpPr>
          <p:spPr>
            <a:xfrm>
              <a:off x="809335" y="5653437"/>
              <a:ext cx="2168276" cy="523220"/>
            </a:xfrm>
            <a:prstGeom prst="rect">
              <a:avLst/>
            </a:prstGeom>
            <a:noFill/>
          </p:spPr>
          <p:txBody>
            <a:bodyPr wrap="square" rtlCol="0">
              <a:spAutoFit/>
            </a:bodyPr>
            <a:lstStyle/>
            <a:p>
              <a:pPr algn="r"/>
              <a:r>
                <a:rPr lang="en-US" sz="2800" b="1" i="1" dirty="0">
                  <a:solidFill>
                    <a:srgbClr val="E8E5D6"/>
                  </a:solidFill>
                  <a:latin typeface="Tw Cen MT" panose="020B0602020104020603" pitchFamily="34" charset="0"/>
                </a:rPr>
                <a:t>your text</a:t>
              </a:r>
            </a:p>
          </p:txBody>
        </p:sp>
        <p:pic>
          <p:nvPicPr>
            <p:cNvPr id="47" name="Picture 46">
              <a:extLst>
                <a:ext uri="{FF2B5EF4-FFF2-40B4-BE49-F238E27FC236}">
                  <a16:creationId xmlns:a16="http://schemas.microsoft.com/office/drawing/2014/main" id="{D408A758-1503-42FA-8EDB-1E1D911D3C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335" y="5580607"/>
              <a:ext cx="715816" cy="715816"/>
            </a:xfrm>
            <a:prstGeom prst="rect">
              <a:avLst/>
            </a:prstGeom>
          </p:spPr>
        </p:pic>
      </p:grpSp>
      <p:grpSp>
        <p:nvGrpSpPr>
          <p:cNvPr id="8" name="Group 7">
            <a:extLst>
              <a:ext uri="{FF2B5EF4-FFF2-40B4-BE49-F238E27FC236}">
                <a16:creationId xmlns:a16="http://schemas.microsoft.com/office/drawing/2014/main" id="{4F057C57-E026-4AC2-8C47-1A3C209A4B91}"/>
              </a:ext>
            </a:extLst>
          </p:cNvPr>
          <p:cNvGrpSpPr/>
          <p:nvPr/>
        </p:nvGrpSpPr>
        <p:grpSpPr>
          <a:xfrm>
            <a:off x="6267035" y="-1"/>
            <a:ext cx="3626304" cy="1709019"/>
            <a:chOff x="6267035" y="-1"/>
            <a:chExt cx="3626304" cy="1709019"/>
          </a:xfrm>
        </p:grpSpPr>
        <p:sp>
          <p:nvSpPr>
            <p:cNvPr id="10" name="Parallelogram 9">
              <a:extLst>
                <a:ext uri="{FF2B5EF4-FFF2-40B4-BE49-F238E27FC236}">
                  <a16:creationId xmlns:a16="http://schemas.microsoft.com/office/drawing/2014/main" id="{89A2B921-79B6-4D5C-AD5F-FFE5B41ECD4B}"/>
                </a:ext>
              </a:extLst>
            </p:cNvPr>
            <p:cNvSpPr/>
            <p:nvPr/>
          </p:nvSpPr>
          <p:spPr>
            <a:xfrm>
              <a:off x="6267035" y="-1"/>
              <a:ext cx="3626304" cy="1709019"/>
            </a:xfrm>
            <a:prstGeom prst="parallelogram">
              <a:avLst>
                <a:gd name="adj" fmla="val 70487"/>
              </a:avLst>
            </a:prstGeom>
            <a:solidFill>
              <a:srgbClr val="E8E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FA44456-E3C9-4A9E-80FF-62BA61FFCE62}"/>
                </a:ext>
              </a:extLst>
            </p:cNvPr>
            <p:cNvSpPr txBox="1"/>
            <p:nvPr/>
          </p:nvSpPr>
          <p:spPr>
            <a:xfrm>
              <a:off x="6782204" y="500576"/>
              <a:ext cx="1884619" cy="1200329"/>
            </a:xfrm>
            <a:prstGeom prst="rect">
              <a:avLst/>
            </a:prstGeom>
            <a:noFill/>
          </p:spPr>
          <p:txBody>
            <a:bodyPr wrap="square" rtlCol="0">
              <a:spAutoFit/>
            </a:bodyPr>
            <a:lstStyle/>
            <a:p>
              <a:pPr algn="ctr"/>
              <a:r>
                <a:rPr lang="en-US" sz="7200" b="1" i="1" dirty="0">
                  <a:solidFill>
                    <a:schemeClr val="bg1">
                      <a:lumMod val="65000"/>
                      <a:lumOff val="35000"/>
                    </a:schemeClr>
                  </a:solidFill>
                  <a:latin typeface="Tw Cen MT" panose="020B0602020104020603" pitchFamily="34" charset="0"/>
                </a:rPr>
                <a:t>01</a:t>
              </a:r>
            </a:p>
          </p:txBody>
        </p:sp>
        <p:sp>
          <p:nvSpPr>
            <p:cNvPr id="31" name="TextBox 30">
              <a:extLst>
                <a:ext uri="{FF2B5EF4-FFF2-40B4-BE49-F238E27FC236}">
                  <a16:creationId xmlns:a16="http://schemas.microsoft.com/office/drawing/2014/main" id="{2A48E981-0440-46C6-92CA-2CD64D016B72}"/>
                </a:ext>
              </a:extLst>
            </p:cNvPr>
            <p:cNvSpPr txBox="1"/>
            <p:nvPr/>
          </p:nvSpPr>
          <p:spPr>
            <a:xfrm>
              <a:off x="7284723" y="238966"/>
              <a:ext cx="2458100" cy="523220"/>
            </a:xfrm>
            <a:prstGeom prst="rect">
              <a:avLst/>
            </a:prstGeom>
            <a:noFill/>
          </p:spPr>
          <p:txBody>
            <a:bodyPr wrap="square" rtlCol="0">
              <a:spAutoFit/>
            </a:bodyPr>
            <a:lstStyle/>
            <a:p>
              <a:r>
                <a:rPr lang="en-US" sz="2800" b="1" i="1" dirty="0">
                  <a:solidFill>
                    <a:schemeClr val="bg1">
                      <a:lumMod val="65000"/>
                      <a:lumOff val="35000"/>
                    </a:schemeClr>
                  </a:solidFill>
                  <a:latin typeface="Tw Cen MT" panose="020B0602020104020603" pitchFamily="34" charset="0"/>
                </a:rPr>
                <a:t>SAMPLE TEXT</a:t>
              </a:r>
            </a:p>
          </p:txBody>
        </p:sp>
      </p:grpSp>
      <p:grpSp>
        <p:nvGrpSpPr>
          <p:cNvPr id="9" name="Group 8">
            <a:extLst>
              <a:ext uri="{FF2B5EF4-FFF2-40B4-BE49-F238E27FC236}">
                <a16:creationId xmlns:a16="http://schemas.microsoft.com/office/drawing/2014/main" id="{85EC0FFC-7FFF-4D63-A4B6-DBEED8C8183C}"/>
              </a:ext>
            </a:extLst>
          </p:cNvPr>
          <p:cNvGrpSpPr/>
          <p:nvPr/>
        </p:nvGrpSpPr>
        <p:grpSpPr>
          <a:xfrm>
            <a:off x="5067714" y="1709018"/>
            <a:ext cx="3626304" cy="1709019"/>
            <a:chOff x="5067714" y="1709018"/>
            <a:chExt cx="3626304" cy="1709019"/>
          </a:xfrm>
        </p:grpSpPr>
        <p:sp>
          <p:nvSpPr>
            <p:cNvPr id="11" name="Parallelogram 10">
              <a:extLst>
                <a:ext uri="{FF2B5EF4-FFF2-40B4-BE49-F238E27FC236}">
                  <a16:creationId xmlns:a16="http://schemas.microsoft.com/office/drawing/2014/main" id="{05DDD72E-F4F6-41A0-AC64-9603FF78CFA2}"/>
                </a:ext>
              </a:extLst>
            </p:cNvPr>
            <p:cNvSpPr/>
            <p:nvPr/>
          </p:nvSpPr>
          <p:spPr>
            <a:xfrm>
              <a:off x="5067714" y="1709018"/>
              <a:ext cx="3626304" cy="1709019"/>
            </a:xfrm>
            <a:prstGeom prst="parallelogram">
              <a:avLst>
                <a:gd name="adj" fmla="val 70487"/>
              </a:avLst>
            </a:prstGeom>
            <a:solidFill>
              <a:srgbClr val="E8E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A2C3D8D5-CC86-45D7-852E-F86A444E23FB}"/>
                </a:ext>
              </a:extLst>
            </p:cNvPr>
            <p:cNvSpPr txBox="1"/>
            <p:nvPr/>
          </p:nvSpPr>
          <p:spPr>
            <a:xfrm>
              <a:off x="5595908" y="2162155"/>
              <a:ext cx="1884619" cy="1200329"/>
            </a:xfrm>
            <a:prstGeom prst="rect">
              <a:avLst/>
            </a:prstGeom>
            <a:noFill/>
          </p:spPr>
          <p:txBody>
            <a:bodyPr wrap="square" rtlCol="0">
              <a:spAutoFit/>
            </a:bodyPr>
            <a:lstStyle/>
            <a:p>
              <a:pPr algn="ctr"/>
              <a:r>
                <a:rPr lang="en-US" sz="7200" b="1" i="1" dirty="0">
                  <a:solidFill>
                    <a:schemeClr val="bg1">
                      <a:lumMod val="75000"/>
                      <a:lumOff val="25000"/>
                    </a:schemeClr>
                  </a:solidFill>
                  <a:latin typeface="Tw Cen MT" panose="020B0602020104020603" pitchFamily="34" charset="0"/>
                </a:rPr>
                <a:t>02</a:t>
              </a:r>
            </a:p>
          </p:txBody>
        </p:sp>
        <p:sp>
          <p:nvSpPr>
            <p:cNvPr id="32" name="TextBox 31">
              <a:extLst>
                <a:ext uri="{FF2B5EF4-FFF2-40B4-BE49-F238E27FC236}">
                  <a16:creationId xmlns:a16="http://schemas.microsoft.com/office/drawing/2014/main" id="{59252CF6-F4C1-4C11-B26C-300D3B35E9AB}"/>
                </a:ext>
              </a:extLst>
            </p:cNvPr>
            <p:cNvSpPr txBox="1"/>
            <p:nvPr/>
          </p:nvSpPr>
          <p:spPr>
            <a:xfrm>
              <a:off x="6129052" y="1906975"/>
              <a:ext cx="2458100" cy="523220"/>
            </a:xfrm>
            <a:prstGeom prst="rect">
              <a:avLst/>
            </a:prstGeom>
            <a:noFill/>
          </p:spPr>
          <p:txBody>
            <a:bodyPr wrap="square" rtlCol="0">
              <a:spAutoFit/>
            </a:bodyPr>
            <a:lstStyle/>
            <a:p>
              <a:r>
                <a:rPr lang="en-US" sz="2800" b="1" i="1" dirty="0">
                  <a:solidFill>
                    <a:schemeClr val="bg1">
                      <a:lumMod val="75000"/>
                      <a:lumOff val="25000"/>
                    </a:schemeClr>
                  </a:solidFill>
                  <a:latin typeface="Tw Cen MT" panose="020B0602020104020603" pitchFamily="34" charset="0"/>
                </a:rPr>
                <a:t>SAMPLE TEXT</a:t>
              </a:r>
            </a:p>
          </p:txBody>
        </p:sp>
      </p:grpSp>
      <p:grpSp>
        <p:nvGrpSpPr>
          <p:cNvPr id="48" name="Group 47">
            <a:extLst>
              <a:ext uri="{FF2B5EF4-FFF2-40B4-BE49-F238E27FC236}">
                <a16:creationId xmlns:a16="http://schemas.microsoft.com/office/drawing/2014/main" id="{AEFBFCFC-31C2-4850-8730-2E0245D0D4E8}"/>
              </a:ext>
            </a:extLst>
          </p:cNvPr>
          <p:cNvGrpSpPr/>
          <p:nvPr/>
        </p:nvGrpSpPr>
        <p:grpSpPr>
          <a:xfrm>
            <a:off x="3854223" y="3418036"/>
            <a:ext cx="3626304" cy="1730036"/>
            <a:chOff x="3854223" y="3418036"/>
            <a:chExt cx="3626304" cy="1730036"/>
          </a:xfrm>
        </p:grpSpPr>
        <p:sp>
          <p:nvSpPr>
            <p:cNvPr id="12" name="Parallelogram 11">
              <a:extLst>
                <a:ext uri="{FF2B5EF4-FFF2-40B4-BE49-F238E27FC236}">
                  <a16:creationId xmlns:a16="http://schemas.microsoft.com/office/drawing/2014/main" id="{6E5DA36A-0003-47A4-850B-8ADE81C1D6E8}"/>
                </a:ext>
              </a:extLst>
            </p:cNvPr>
            <p:cNvSpPr/>
            <p:nvPr/>
          </p:nvSpPr>
          <p:spPr>
            <a:xfrm>
              <a:off x="3854223" y="3418036"/>
              <a:ext cx="3626304" cy="1730036"/>
            </a:xfrm>
            <a:prstGeom prst="parallelogram">
              <a:avLst>
                <a:gd name="adj" fmla="val 70487"/>
              </a:avLst>
            </a:prstGeom>
            <a:solidFill>
              <a:srgbClr val="E8E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8FB20AB4-D043-434C-BA43-141A4D0E4E0B}"/>
                </a:ext>
              </a:extLst>
            </p:cNvPr>
            <p:cNvSpPr txBox="1"/>
            <p:nvPr/>
          </p:nvSpPr>
          <p:spPr>
            <a:xfrm>
              <a:off x="4342797" y="3888509"/>
              <a:ext cx="1884619" cy="1200329"/>
            </a:xfrm>
            <a:prstGeom prst="rect">
              <a:avLst/>
            </a:prstGeom>
            <a:noFill/>
          </p:spPr>
          <p:txBody>
            <a:bodyPr wrap="square" rtlCol="0">
              <a:spAutoFit/>
            </a:bodyPr>
            <a:lstStyle/>
            <a:p>
              <a:pPr algn="ctr"/>
              <a:r>
                <a:rPr lang="en-US" sz="7200" b="1" i="1" dirty="0">
                  <a:solidFill>
                    <a:schemeClr val="bg1">
                      <a:lumMod val="85000"/>
                      <a:lumOff val="15000"/>
                    </a:schemeClr>
                  </a:solidFill>
                  <a:latin typeface="Tw Cen MT" panose="020B0602020104020603" pitchFamily="34" charset="0"/>
                </a:rPr>
                <a:t>03</a:t>
              </a:r>
            </a:p>
          </p:txBody>
        </p:sp>
        <p:sp>
          <p:nvSpPr>
            <p:cNvPr id="39" name="TextBox 38">
              <a:extLst>
                <a:ext uri="{FF2B5EF4-FFF2-40B4-BE49-F238E27FC236}">
                  <a16:creationId xmlns:a16="http://schemas.microsoft.com/office/drawing/2014/main" id="{3EA65331-81C3-4C66-8E42-6D25A2176F15}"/>
                </a:ext>
              </a:extLst>
            </p:cNvPr>
            <p:cNvSpPr txBox="1"/>
            <p:nvPr/>
          </p:nvSpPr>
          <p:spPr>
            <a:xfrm>
              <a:off x="4885680" y="3641754"/>
              <a:ext cx="2458100" cy="523220"/>
            </a:xfrm>
            <a:prstGeom prst="rect">
              <a:avLst/>
            </a:prstGeom>
            <a:noFill/>
          </p:spPr>
          <p:txBody>
            <a:bodyPr wrap="square" rtlCol="0">
              <a:spAutoFit/>
            </a:bodyPr>
            <a:lstStyle/>
            <a:p>
              <a:r>
                <a:rPr lang="en-US" sz="2800" b="1" i="1" dirty="0">
                  <a:solidFill>
                    <a:schemeClr val="bg1">
                      <a:lumMod val="85000"/>
                      <a:lumOff val="15000"/>
                    </a:schemeClr>
                  </a:solidFill>
                  <a:latin typeface="Tw Cen MT" panose="020B0602020104020603" pitchFamily="34" charset="0"/>
                </a:rPr>
                <a:t>SAMPLE TEXT</a:t>
              </a:r>
            </a:p>
          </p:txBody>
        </p:sp>
      </p:grpSp>
      <p:grpSp>
        <p:nvGrpSpPr>
          <p:cNvPr id="49" name="Group 48">
            <a:extLst>
              <a:ext uri="{FF2B5EF4-FFF2-40B4-BE49-F238E27FC236}">
                <a16:creationId xmlns:a16="http://schemas.microsoft.com/office/drawing/2014/main" id="{B0809E47-5C79-41DF-AE7F-F3B667173A06}"/>
              </a:ext>
            </a:extLst>
          </p:cNvPr>
          <p:cNvGrpSpPr/>
          <p:nvPr/>
        </p:nvGrpSpPr>
        <p:grpSpPr>
          <a:xfrm>
            <a:off x="2640731" y="5148072"/>
            <a:ext cx="3626304" cy="1730036"/>
            <a:chOff x="2640731" y="5148072"/>
            <a:chExt cx="3626304" cy="1730036"/>
          </a:xfrm>
        </p:grpSpPr>
        <p:sp>
          <p:nvSpPr>
            <p:cNvPr id="19" name="Parallelogram 18">
              <a:extLst>
                <a:ext uri="{FF2B5EF4-FFF2-40B4-BE49-F238E27FC236}">
                  <a16:creationId xmlns:a16="http://schemas.microsoft.com/office/drawing/2014/main" id="{B5AA8158-4D8A-4B4A-A0A7-73EDE262F4FF}"/>
                </a:ext>
              </a:extLst>
            </p:cNvPr>
            <p:cNvSpPr/>
            <p:nvPr/>
          </p:nvSpPr>
          <p:spPr>
            <a:xfrm>
              <a:off x="2640731" y="5148072"/>
              <a:ext cx="3626304" cy="1730036"/>
            </a:xfrm>
            <a:prstGeom prst="parallelogram">
              <a:avLst>
                <a:gd name="adj" fmla="val 70487"/>
              </a:avLst>
            </a:prstGeom>
            <a:solidFill>
              <a:srgbClr val="E8E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A427CB62-FB87-4FA9-B2C1-8DF959003B2F}"/>
                </a:ext>
              </a:extLst>
            </p:cNvPr>
            <p:cNvSpPr txBox="1"/>
            <p:nvPr/>
          </p:nvSpPr>
          <p:spPr>
            <a:xfrm>
              <a:off x="3202457" y="5545815"/>
              <a:ext cx="1884619" cy="1200329"/>
            </a:xfrm>
            <a:prstGeom prst="rect">
              <a:avLst/>
            </a:prstGeom>
            <a:noFill/>
          </p:spPr>
          <p:txBody>
            <a:bodyPr wrap="square" rtlCol="0">
              <a:spAutoFit/>
            </a:bodyPr>
            <a:lstStyle/>
            <a:p>
              <a:pPr algn="ctr"/>
              <a:r>
                <a:rPr lang="en-US" sz="7200" b="1" i="1" dirty="0">
                  <a:solidFill>
                    <a:schemeClr val="bg1"/>
                  </a:solidFill>
                  <a:latin typeface="Tw Cen MT" panose="020B0602020104020603" pitchFamily="34" charset="0"/>
                </a:rPr>
                <a:t>04</a:t>
              </a:r>
            </a:p>
          </p:txBody>
        </p:sp>
        <p:sp>
          <p:nvSpPr>
            <p:cNvPr id="40" name="TextBox 39">
              <a:extLst>
                <a:ext uri="{FF2B5EF4-FFF2-40B4-BE49-F238E27FC236}">
                  <a16:creationId xmlns:a16="http://schemas.microsoft.com/office/drawing/2014/main" id="{17606FC1-FF5E-4212-9885-996E5760D5C7}"/>
                </a:ext>
              </a:extLst>
            </p:cNvPr>
            <p:cNvSpPr txBox="1"/>
            <p:nvPr/>
          </p:nvSpPr>
          <p:spPr>
            <a:xfrm>
              <a:off x="3702702" y="5314104"/>
              <a:ext cx="2458100" cy="523220"/>
            </a:xfrm>
            <a:prstGeom prst="rect">
              <a:avLst/>
            </a:prstGeom>
            <a:noFill/>
          </p:spPr>
          <p:txBody>
            <a:bodyPr wrap="square" rtlCol="0">
              <a:spAutoFit/>
            </a:bodyPr>
            <a:lstStyle/>
            <a:p>
              <a:r>
                <a:rPr lang="en-US" sz="2800" b="1" i="1" dirty="0">
                  <a:solidFill>
                    <a:schemeClr val="bg1"/>
                  </a:solidFill>
                  <a:latin typeface="Tw Cen MT" panose="020B0602020104020603" pitchFamily="34" charset="0"/>
                </a:rPr>
                <a:t>SAMPLE TEXT</a:t>
              </a:r>
            </a:p>
          </p:txBody>
        </p:sp>
      </p:grpSp>
      <p:sp>
        <p:nvSpPr>
          <p:cNvPr id="2" name="Rectangle 1">
            <a:extLst>
              <a:ext uri="{FF2B5EF4-FFF2-40B4-BE49-F238E27FC236}">
                <a16:creationId xmlns:a16="http://schemas.microsoft.com/office/drawing/2014/main" id="{0BF08540-0DA2-4B14-B41B-76A87B22AD82}"/>
              </a:ext>
            </a:extLst>
          </p:cNvPr>
          <p:cNvSpPr/>
          <p:nvPr/>
        </p:nvSpPr>
        <p:spPr>
          <a:xfrm>
            <a:off x="0" y="1661365"/>
            <a:ext cx="12192000" cy="115413"/>
          </a:xfrm>
          <a:prstGeom prst="rect">
            <a:avLst/>
          </a:prstGeom>
          <a:solidFill>
            <a:srgbClr val="67544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4C315C0-1C74-4F40-A1FD-6F7E5BA767E9}"/>
              </a:ext>
            </a:extLst>
          </p:cNvPr>
          <p:cNvSpPr/>
          <p:nvPr/>
        </p:nvSpPr>
        <p:spPr>
          <a:xfrm>
            <a:off x="0" y="3362150"/>
            <a:ext cx="12192000" cy="115413"/>
          </a:xfrm>
          <a:prstGeom prst="rect">
            <a:avLst/>
          </a:prstGeom>
          <a:solidFill>
            <a:srgbClr val="67544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477143D-5A92-44FF-AF9D-6AC1B0A7DED8}"/>
              </a:ext>
            </a:extLst>
          </p:cNvPr>
          <p:cNvSpPr/>
          <p:nvPr/>
        </p:nvSpPr>
        <p:spPr>
          <a:xfrm>
            <a:off x="0" y="5062935"/>
            <a:ext cx="12192000" cy="115413"/>
          </a:xfrm>
          <a:prstGeom prst="rect">
            <a:avLst/>
          </a:prstGeom>
          <a:solidFill>
            <a:srgbClr val="67544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8C82746-71AA-4307-BC02-EBE9AFE77BB5}"/>
              </a:ext>
            </a:extLst>
          </p:cNvPr>
          <p:cNvSpPr/>
          <p:nvPr/>
        </p:nvSpPr>
        <p:spPr>
          <a:xfrm>
            <a:off x="0" y="6763720"/>
            <a:ext cx="12192000" cy="115413"/>
          </a:xfrm>
          <a:prstGeom prst="rect">
            <a:avLst/>
          </a:prstGeom>
          <a:solidFill>
            <a:srgbClr val="67544B"/>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3562231-FAFD-4739-89BA-A017C5B1C54B}"/>
              </a:ext>
            </a:extLst>
          </p:cNvPr>
          <p:cNvSpPr/>
          <p:nvPr/>
        </p:nvSpPr>
        <p:spPr>
          <a:xfrm>
            <a:off x="0" y="-21134"/>
            <a:ext cx="12192000" cy="115413"/>
          </a:xfrm>
          <a:prstGeom prst="rect">
            <a:avLst/>
          </a:prstGeom>
          <a:solidFill>
            <a:srgbClr val="67544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93459C8-F5E8-4328-95D6-2167EC774A9C}"/>
              </a:ext>
            </a:extLst>
          </p:cNvPr>
          <p:cNvSpPr/>
          <p:nvPr/>
        </p:nvSpPr>
        <p:spPr>
          <a:xfrm rot="5400000">
            <a:off x="-3391915" y="3370780"/>
            <a:ext cx="6899242" cy="115413"/>
          </a:xfrm>
          <a:prstGeom prst="rect">
            <a:avLst/>
          </a:prstGeom>
          <a:solidFill>
            <a:srgbClr val="67544B"/>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84B9CBB-E517-46E8-88BB-51F2614B1041}"/>
              </a:ext>
            </a:extLst>
          </p:cNvPr>
          <p:cNvSpPr/>
          <p:nvPr/>
        </p:nvSpPr>
        <p:spPr>
          <a:xfrm rot="5400000">
            <a:off x="8684672" y="3370780"/>
            <a:ext cx="6899242" cy="115413"/>
          </a:xfrm>
          <a:prstGeom prst="rect">
            <a:avLst/>
          </a:prstGeom>
          <a:solidFill>
            <a:srgbClr val="67544B"/>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04427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500" fill="hold"/>
                                        <p:tgtEl>
                                          <p:spTgt spid="48"/>
                                        </p:tgtEl>
                                        <p:attrNameLst>
                                          <p:attrName>ppt_x</p:attrName>
                                        </p:attrNameLst>
                                      </p:cBhvr>
                                      <p:tavLst>
                                        <p:tav tm="0">
                                          <p:val>
                                            <p:strVal val="1+#ppt_w/2"/>
                                          </p:val>
                                        </p:tav>
                                        <p:tav tm="100000">
                                          <p:val>
                                            <p:strVal val="#ppt_x"/>
                                          </p:val>
                                        </p:tav>
                                      </p:tavLst>
                                    </p:anim>
                                    <p:anim calcmode="lin" valueType="num">
                                      <p:cBhvr additive="base">
                                        <p:cTn id="16" dur="500" fill="hold"/>
                                        <p:tgtEl>
                                          <p:spTgt spid="48"/>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49"/>
                                        </p:tgtEl>
                                        <p:attrNameLst>
                                          <p:attrName>style.visibility</p:attrName>
                                        </p:attrNameLst>
                                      </p:cBhvr>
                                      <p:to>
                                        <p:strVal val="visible"/>
                                      </p:to>
                                    </p:set>
                                    <p:anim calcmode="lin" valueType="num">
                                      <p:cBhvr additive="base">
                                        <p:cTn id="19" dur="500" fill="hold"/>
                                        <p:tgtEl>
                                          <p:spTgt spid="49"/>
                                        </p:tgtEl>
                                        <p:attrNameLst>
                                          <p:attrName>ppt_x</p:attrName>
                                        </p:attrNameLst>
                                      </p:cBhvr>
                                      <p:tavLst>
                                        <p:tav tm="0">
                                          <p:val>
                                            <p:strVal val="0-#ppt_w/2"/>
                                          </p:val>
                                        </p:tav>
                                        <p:tav tm="100000">
                                          <p:val>
                                            <p:strVal val="#ppt_x"/>
                                          </p:val>
                                        </p:tav>
                                      </p:tavLst>
                                    </p:anim>
                                    <p:anim calcmode="lin" valueType="num">
                                      <p:cBhvr additive="base">
                                        <p:cTn id="20"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50"/>
                                        </p:tgtEl>
                                        <p:attrNameLst>
                                          <p:attrName>style.visibility</p:attrName>
                                        </p:attrNameLst>
                                      </p:cBhvr>
                                      <p:to>
                                        <p:strVal val="visible"/>
                                      </p:to>
                                    </p:set>
                                    <p:anim calcmode="lin" valueType="num">
                                      <p:cBhvr additive="base">
                                        <p:cTn id="25" dur="500" fill="hold"/>
                                        <p:tgtEl>
                                          <p:spTgt spid="50"/>
                                        </p:tgtEl>
                                        <p:attrNameLst>
                                          <p:attrName>ppt_x</p:attrName>
                                        </p:attrNameLst>
                                      </p:cBhvr>
                                      <p:tavLst>
                                        <p:tav tm="0">
                                          <p:val>
                                            <p:strVal val="1+#ppt_w/2"/>
                                          </p:val>
                                        </p:tav>
                                        <p:tav tm="100000">
                                          <p:val>
                                            <p:strVal val="#ppt_x"/>
                                          </p:val>
                                        </p:tav>
                                      </p:tavLst>
                                    </p:anim>
                                    <p:anim calcmode="lin" valueType="num">
                                      <p:cBhvr additive="base">
                                        <p:cTn id="26" dur="500" fill="hold"/>
                                        <p:tgtEl>
                                          <p:spTgt spid="50"/>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51"/>
                                        </p:tgtEl>
                                        <p:attrNameLst>
                                          <p:attrName>style.visibility</p:attrName>
                                        </p:attrNameLst>
                                      </p:cBhvr>
                                      <p:to>
                                        <p:strVal val="visible"/>
                                      </p:to>
                                    </p:set>
                                    <p:anim calcmode="lin" valueType="num">
                                      <p:cBhvr additive="base">
                                        <p:cTn id="29" dur="500" fill="hold"/>
                                        <p:tgtEl>
                                          <p:spTgt spid="51"/>
                                        </p:tgtEl>
                                        <p:attrNameLst>
                                          <p:attrName>ppt_x</p:attrName>
                                        </p:attrNameLst>
                                      </p:cBhvr>
                                      <p:tavLst>
                                        <p:tav tm="0">
                                          <p:val>
                                            <p:strVal val="0-#ppt_w/2"/>
                                          </p:val>
                                        </p:tav>
                                        <p:tav tm="100000">
                                          <p:val>
                                            <p:strVal val="#ppt_x"/>
                                          </p:val>
                                        </p:tav>
                                      </p:tavLst>
                                    </p:anim>
                                    <p:anim calcmode="lin" valueType="num">
                                      <p:cBhvr additive="base">
                                        <p:cTn id="30" dur="500" fill="hold"/>
                                        <p:tgtEl>
                                          <p:spTgt spid="51"/>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nodeType="clickEffect">
                                  <p:stCondLst>
                                    <p:cond delay="0"/>
                                  </p:stCondLst>
                                  <p:childTnLst>
                                    <p:set>
                                      <p:cBhvr>
                                        <p:cTn id="34" dur="1" fill="hold">
                                          <p:stCondLst>
                                            <p:cond delay="0"/>
                                          </p:stCondLst>
                                        </p:cTn>
                                        <p:tgtEl>
                                          <p:spTgt spid="52"/>
                                        </p:tgtEl>
                                        <p:attrNameLst>
                                          <p:attrName>style.visibility</p:attrName>
                                        </p:attrNameLst>
                                      </p:cBhvr>
                                      <p:to>
                                        <p:strVal val="visible"/>
                                      </p:to>
                                    </p:set>
                                    <p:anim calcmode="lin" valueType="num">
                                      <p:cBhvr additive="base">
                                        <p:cTn id="35" dur="500" fill="hold"/>
                                        <p:tgtEl>
                                          <p:spTgt spid="52"/>
                                        </p:tgtEl>
                                        <p:attrNameLst>
                                          <p:attrName>ppt_x</p:attrName>
                                        </p:attrNameLst>
                                      </p:cBhvr>
                                      <p:tavLst>
                                        <p:tav tm="0">
                                          <p:val>
                                            <p:strVal val="1+#ppt_w/2"/>
                                          </p:val>
                                        </p:tav>
                                        <p:tav tm="100000">
                                          <p:val>
                                            <p:strVal val="#ppt_x"/>
                                          </p:val>
                                        </p:tav>
                                      </p:tavLst>
                                    </p:anim>
                                    <p:anim calcmode="lin" valueType="num">
                                      <p:cBhvr additive="base">
                                        <p:cTn id="36" dur="500" fill="hold"/>
                                        <p:tgtEl>
                                          <p:spTgt spid="52"/>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53"/>
                                        </p:tgtEl>
                                        <p:attrNameLst>
                                          <p:attrName>style.visibility</p:attrName>
                                        </p:attrNameLst>
                                      </p:cBhvr>
                                      <p:to>
                                        <p:strVal val="visible"/>
                                      </p:to>
                                    </p:set>
                                    <p:anim calcmode="lin" valueType="num">
                                      <p:cBhvr additive="base">
                                        <p:cTn id="39" dur="500" fill="hold"/>
                                        <p:tgtEl>
                                          <p:spTgt spid="53"/>
                                        </p:tgtEl>
                                        <p:attrNameLst>
                                          <p:attrName>ppt_x</p:attrName>
                                        </p:attrNameLst>
                                      </p:cBhvr>
                                      <p:tavLst>
                                        <p:tav tm="0">
                                          <p:val>
                                            <p:strVal val="0-#ppt_w/2"/>
                                          </p:val>
                                        </p:tav>
                                        <p:tav tm="100000">
                                          <p:val>
                                            <p:strVal val="#ppt_x"/>
                                          </p:val>
                                        </p:tav>
                                      </p:tavLst>
                                    </p:anim>
                                    <p:anim calcmode="lin" valueType="num">
                                      <p:cBhvr additive="base">
                                        <p:cTn id="40" dur="500" fill="hold"/>
                                        <p:tgtEl>
                                          <p:spTgt spid="53"/>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nodeType="clickEffect">
                                  <p:stCondLst>
                                    <p:cond delay="0"/>
                                  </p:stCondLst>
                                  <p:childTnLst>
                                    <p:set>
                                      <p:cBhvr>
                                        <p:cTn id="44" dur="1" fill="hold">
                                          <p:stCondLst>
                                            <p:cond delay="0"/>
                                          </p:stCondLst>
                                        </p:cTn>
                                        <p:tgtEl>
                                          <p:spTgt spid="54"/>
                                        </p:tgtEl>
                                        <p:attrNameLst>
                                          <p:attrName>style.visibility</p:attrName>
                                        </p:attrNameLst>
                                      </p:cBhvr>
                                      <p:to>
                                        <p:strVal val="visible"/>
                                      </p:to>
                                    </p:set>
                                    <p:anim calcmode="lin" valueType="num">
                                      <p:cBhvr additive="base">
                                        <p:cTn id="45" dur="500" fill="hold"/>
                                        <p:tgtEl>
                                          <p:spTgt spid="54"/>
                                        </p:tgtEl>
                                        <p:attrNameLst>
                                          <p:attrName>ppt_x</p:attrName>
                                        </p:attrNameLst>
                                      </p:cBhvr>
                                      <p:tavLst>
                                        <p:tav tm="0">
                                          <p:val>
                                            <p:strVal val="1+#ppt_w/2"/>
                                          </p:val>
                                        </p:tav>
                                        <p:tav tm="100000">
                                          <p:val>
                                            <p:strVal val="#ppt_x"/>
                                          </p:val>
                                        </p:tav>
                                      </p:tavLst>
                                    </p:anim>
                                    <p:anim calcmode="lin" valueType="num">
                                      <p:cBhvr additive="base">
                                        <p:cTn id="46" dur="500" fill="hold"/>
                                        <p:tgtEl>
                                          <p:spTgt spid="54"/>
                                        </p:tgtEl>
                                        <p:attrNameLst>
                                          <p:attrName>ppt_y</p:attrName>
                                        </p:attrNameLst>
                                      </p:cBhvr>
                                      <p:tavLst>
                                        <p:tav tm="0">
                                          <p:val>
                                            <p:strVal val="#ppt_y"/>
                                          </p:val>
                                        </p:tav>
                                        <p:tav tm="100000">
                                          <p:val>
                                            <p:strVal val="#ppt_y"/>
                                          </p:val>
                                        </p:tav>
                                      </p:tavLst>
                                    </p:anim>
                                  </p:childTnLst>
                                </p:cTn>
                              </p:par>
                              <p:par>
                                <p:cTn id="47" presetID="2" presetClass="entr" presetSubtype="8" fill="hold" nodeType="withEffect">
                                  <p:stCondLst>
                                    <p:cond delay="0"/>
                                  </p:stCondLst>
                                  <p:childTnLst>
                                    <p:set>
                                      <p:cBhvr>
                                        <p:cTn id="48" dur="1" fill="hold">
                                          <p:stCondLst>
                                            <p:cond delay="0"/>
                                          </p:stCondLst>
                                        </p:cTn>
                                        <p:tgtEl>
                                          <p:spTgt spid="55"/>
                                        </p:tgtEl>
                                        <p:attrNameLst>
                                          <p:attrName>style.visibility</p:attrName>
                                        </p:attrNameLst>
                                      </p:cBhvr>
                                      <p:to>
                                        <p:strVal val="visible"/>
                                      </p:to>
                                    </p:set>
                                    <p:anim calcmode="lin" valueType="num">
                                      <p:cBhvr additive="base">
                                        <p:cTn id="49" dur="500" fill="hold"/>
                                        <p:tgtEl>
                                          <p:spTgt spid="55"/>
                                        </p:tgtEl>
                                        <p:attrNameLst>
                                          <p:attrName>ppt_x</p:attrName>
                                        </p:attrNameLst>
                                      </p:cBhvr>
                                      <p:tavLst>
                                        <p:tav tm="0">
                                          <p:val>
                                            <p:strVal val="0-#ppt_w/2"/>
                                          </p:val>
                                        </p:tav>
                                        <p:tav tm="100000">
                                          <p:val>
                                            <p:strVal val="#ppt_x"/>
                                          </p:val>
                                        </p:tav>
                                      </p:tavLst>
                                    </p:anim>
                                    <p:anim calcmode="lin" valueType="num">
                                      <p:cBhvr additive="base">
                                        <p:cTn id="50" dur="500" fill="hold"/>
                                        <p:tgtEl>
                                          <p:spTgt spid="55"/>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57"/>
                                        </p:tgtEl>
                                        <p:attrNameLst>
                                          <p:attrName>style.visibility</p:attrName>
                                        </p:attrNameLst>
                                      </p:cBhvr>
                                      <p:to>
                                        <p:strVal val="visible"/>
                                      </p:to>
                                    </p:set>
                                    <p:anim calcmode="lin" valueType="num">
                                      <p:cBhvr additive="base">
                                        <p:cTn id="55" dur="500" fill="hold"/>
                                        <p:tgtEl>
                                          <p:spTgt spid="57"/>
                                        </p:tgtEl>
                                        <p:attrNameLst>
                                          <p:attrName>ppt_x</p:attrName>
                                        </p:attrNameLst>
                                      </p:cBhvr>
                                      <p:tavLst>
                                        <p:tav tm="0">
                                          <p:val>
                                            <p:strVal val="0-#ppt_w/2"/>
                                          </p:val>
                                        </p:tav>
                                        <p:tav tm="100000">
                                          <p:val>
                                            <p:strVal val="#ppt_x"/>
                                          </p:val>
                                        </p:tav>
                                      </p:tavLst>
                                    </p:anim>
                                    <p:anim calcmode="lin" valueType="num">
                                      <p:cBhvr additive="base">
                                        <p:cTn id="56" dur="500" fill="hold"/>
                                        <p:tgtEl>
                                          <p:spTgt spid="57"/>
                                        </p:tgtEl>
                                        <p:attrNameLst>
                                          <p:attrName>ppt_y</p:attrName>
                                        </p:attrNameLst>
                                      </p:cBhvr>
                                      <p:tavLst>
                                        <p:tav tm="0">
                                          <p:val>
                                            <p:strVal val="#ppt_y"/>
                                          </p:val>
                                        </p:tav>
                                        <p:tav tm="100000">
                                          <p:val>
                                            <p:strVal val="#ppt_y"/>
                                          </p:val>
                                        </p:tav>
                                      </p:tavLst>
                                    </p:anim>
                                  </p:childTnLst>
                                </p:cTn>
                              </p:par>
                              <p:par>
                                <p:cTn id="57" presetID="2" presetClass="entr" presetSubtype="2" fill="hold" nodeType="withEffect">
                                  <p:stCondLst>
                                    <p:cond delay="0"/>
                                  </p:stCondLst>
                                  <p:childTnLst>
                                    <p:set>
                                      <p:cBhvr>
                                        <p:cTn id="58" dur="1" fill="hold">
                                          <p:stCondLst>
                                            <p:cond delay="0"/>
                                          </p:stCondLst>
                                        </p:cTn>
                                        <p:tgtEl>
                                          <p:spTgt spid="56"/>
                                        </p:tgtEl>
                                        <p:attrNameLst>
                                          <p:attrName>style.visibility</p:attrName>
                                        </p:attrNameLst>
                                      </p:cBhvr>
                                      <p:to>
                                        <p:strVal val="visible"/>
                                      </p:to>
                                    </p:set>
                                    <p:anim calcmode="lin" valueType="num">
                                      <p:cBhvr additive="base">
                                        <p:cTn id="59" dur="500" fill="hold"/>
                                        <p:tgtEl>
                                          <p:spTgt spid="56"/>
                                        </p:tgtEl>
                                        <p:attrNameLst>
                                          <p:attrName>ppt_x</p:attrName>
                                        </p:attrNameLst>
                                      </p:cBhvr>
                                      <p:tavLst>
                                        <p:tav tm="0">
                                          <p:val>
                                            <p:strVal val="1+#ppt_w/2"/>
                                          </p:val>
                                        </p:tav>
                                        <p:tav tm="100000">
                                          <p:val>
                                            <p:strVal val="#ppt_x"/>
                                          </p:val>
                                        </p:tav>
                                      </p:tavLst>
                                    </p:anim>
                                    <p:anim calcmode="lin" valueType="num">
                                      <p:cBhvr additive="base">
                                        <p:cTn id="60" dur="500" fill="hold"/>
                                        <p:tgtEl>
                                          <p:spTgt spid="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3ED469-88AF-4CE5-BD5B-1C14FDEB6415}"/>
              </a:ext>
            </a:extLst>
          </p:cNvPr>
          <p:cNvSpPr txBox="1"/>
          <p:nvPr/>
        </p:nvSpPr>
        <p:spPr>
          <a:xfrm>
            <a:off x="4187688" y="187739"/>
            <a:ext cx="3843130" cy="707886"/>
          </a:xfrm>
          <a:prstGeom prst="rect">
            <a:avLst/>
          </a:prstGeom>
          <a:noFill/>
        </p:spPr>
        <p:txBody>
          <a:bodyPr wrap="square" rtlCol="0">
            <a:spAutoFit/>
          </a:bodyPr>
          <a:lstStyle/>
          <a:p>
            <a:pPr algn="ctr"/>
            <a:r>
              <a:rPr lang="en-US" sz="4000" b="1" dirty="0">
                <a:solidFill>
                  <a:srgbClr val="FFFFFF"/>
                </a:solidFill>
                <a:latin typeface="Agency FB" panose="020B0503020202020204" pitchFamily="34" charset="0"/>
              </a:rPr>
              <a:t>Objectives?</a:t>
            </a:r>
          </a:p>
        </p:txBody>
      </p:sp>
      <p:sp>
        <p:nvSpPr>
          <p:cNvPr id="6" name="TextBox 5">
            <a:extLst>
              <a:ext uri="{FF2B5EF4-FFF2-40B4-BE49-F238E27FC236}">
                <a16:creationId xmlns:a16="http://schemas.microsoft.com/office/drawing/2014/main" id="{090F4083-C49F-456A-AC7E-08722A1AE3F5}"/>
              </a:ext>
            </a:extLst>
          </p:cNvPr>
          <p:cNvSpPr txBox="1"/>
          <p:nvPr/>
        </p:nvSpPr>
        <p:spPr>
          <a:xfrm>
            <a:off x="1474305" y="832456"/>
            <a:ext cx="9269896" cy="523220"/>
          </a:xfrm>
          <a:prstGeom prst="rect">
            <a:avLst/>
          </a:prstGeom>
          <a:noFill/>
        </p:spPr>
        <p:txBody>
          <a:bodyPr wrap="square" rtlCol="0">
            <a:spAutoFit/>
          </a:bodyPr>
          <a:lstStyle/>
          <a:p>
            <a:pPr algn="ctr"/>
            <a:r>
              <a:rPr lang="en-US" sz="1400" dirty="0">
                <a:solidFill>
                  <a:srgbClr val="FFFFFF"/>
                </a:solidFill>
              </a:rPr>
              <a:t>This is a sample text and here you need to add your own text that describes your own concept in your way and that fit best for your topic and as much as possible be simple and professional</a:t>
            </a:r>
          </a:p>
        </p:txBody>
      </p:sp>
      <p:cxnSp>
        <p:nvCxnSpPr>
          <p:cNvPr id="8" name="Straight Connector 7">
            <a:extLst>
              <a:ext uri="{FF2B5EF4-FFF2-40B4-BE49-F238E27FC236}">
                <a16:creationId xmlns:a16="http://schemas.microsoft.com/office/drawing/2014/main" id="{980F8D25-918D-4F55-96A0-7E92276F2000}"/>
              </a:ext>
            </a:extLst>
          </p:cNvPr>
          <p:cNvCxnSpPr>
            <a:cxnSpLocks/>
            <a:stCxn id="32" idx="4"/>
          </p:cNvCxnSpPr>
          <p:nvPr/>
        </p:nvCxnSpPr>
        <p:spPr>
          <a:xfrm>
            <a:off x="6109253" y="3838634"/>
            <a:ext cx="0" cy="3019366"/>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84F05E5-66E5-451A-922E-237FDE35085A}"/>
              </a:ext>
            </a:extLst>
          </p:cNvPr>
          <p:cNvSpPr txBox="1"/>
          <p:nvPr/>
        </p:nvSpPr>
        <p:spPr>
          <a:xfrm>
            <a:off x="6993138" y="2093517"/>
            <a:ext cx="1629285" cy="1569660"/>
          </a:xfrm>
          <a:prstGeom prst="rect">
            <a:avLst/>
          </a:prstGeom>
          <a:noFill/>
        </p:spPr>
        <p:txBody>
          <a:bodyPr wrap="square" rtlCol="0">
            <a:spAutoFit/>
          </a:bodyPr>
          <a:lstStyle/>
          <a:p>
            <a:pPr algn="ctr"/>
            <a:r>
              <a:rPr lang="en-US" sz="9600" b="1" dirty="0">
                <a:solidFill>
                  <a:srgbClr val="B9DC66"/>
                </a:solidFill>
                <a:latin typeface="Agency FB" panose="020B0503020202020204" pitchFamily="34" charset="0"/>
              </a:rPr>
              <a:t>01</a:t>
            </a:r>
          </a:p>
        </p:txBody>
      </p:sp>
      <p:sp>
        <p:nvSpPr>
          <p:cNvPr id="16" name="TextBox 15">
            <a:extLst>
              <a:ext uri="{FF2B5EF4-FFF2-40B4-BE49-F238E27FC236}">
                <a16:creationId xmlns:a16="http://schemas.microsoft.com/office/drawing/2014/main" id="{E2C2CA95-8F78-4DA7-96E0-55BC9C6209EF}"/>
              </a:ext>
            </a:extLst>
          </p:cNvPr>
          <p:cNvSpPr txBox="1"/>
          <p:nvPr/>
        </p:nvSpPr>
        <p:spPr>
          <a:xfrm>
            <a:off x="4157721" y="4356657"/>
            <a:ext cx="1629285" cy="1569660"/>
          </a:xfrm>
          <a:prstGeom prst="rect">
            <a:avLst/>
          </a:prstGeom>
          <a:noFill/>
        </p:spPr>
        <p:txBody>
          <a:bodyPr wrap="square" rtlCol="0">
            <a:spAutoFit/>
          </a:bodyPr>
          <a:lstStyle/>
          <a:p>
            <a:pPr algn="ctr"/>
            <a:r>
              <a:rPr lang="en-US" sz="9600" b="1" dirty="0">
                <a:solidFill>
                  <a:srgbClr val="B9DC66"/>
                </a:solidFill>
                <a:latin typeface="Agency FB" panose="020B0503020202020204" pitchFamily="34" charset="0"/>
              </a:rPr>
              <a:t>02</a:t>
            </a:r>
          </a:p>
        </p:txBody>
      </p:sp>
      <p:grpSp>
        <p:nvGrpSpPr>
          <p:cNvPr id="26" name="Group 25">
            <a:extLst>
              <a:ext uri="{FF2B5EF4-FFF2-40B4-BE49-F238E27FC236}">
                <a16:creationId xmlns:a16="http://schemas.microsoft.com/office/drawing/2014/main" id="{0F966CDF-69C5-477D-A8FB-F31371B3A240}"/>
              </a:ext>
            </a:extLst>
          </p:cNvPr>
          <p:cNvGrpSpPr/>
          <p:nvPr/>
        </p:nvGrpSpPr>
        <p:grpSpPr>
          <a:xfrm>
            <a:off x="2397014" y="2263481"/>
            <a:ext cx="3045012" cy="1061665"/>
            <a:chOff x="1808256" y="2017158"/>
            <a:chExt cx="3045012" cy="1061665"/>
          </a:xfrm>
        </p:grpSpPr>
        <p:sp>
          <p:nvSpPr>
            <p:cNvPr id="24" name="TextBox 23">
              <a:extLst>
                <a:ext uri="{FF2B5EF4-FFF2-40B4-BE49-F238E27FC236}">
                  <a16:creationId xmlns:a16="http://schemas.microsoft.com/office/drawing/2014/main" id="{DBD428FF-BA9C-4CEB-97BF-A5BFFD1D3087}"/>
                </a:ext>
              </a:extLst>
            </p:cNvPr>
            <p:cNvSpPr txBox="1"/>
            <p:nvPr/>
          </p:nvSpPr>
          <p:spPr>
            <a:xfrm>
              <a:off x="2808625" y="2017158"/>
              <a:ext cx="2044643" cy="400110"/>
            </a:xfrm>
            <a:prstGeom prst="rect">
              <a:avLst/>
            </a:prstGeom>
            <a:noFill/>
          </p:spPr>
          <p:txBody>
            <a:bodyPr wrap="square" rtlCol="0">
              <a:spAutoFit/>
            </a:bodyPr>
            <a:lstStyle/>
            <a:p>
              <a:pPr algn="ctr"/>
              <a:r>
                <a:rPr lang="en-US" sz="2000" b="1" dirty="0">
                  <a:solidFill>
                    <a:srgbClr val="FFFFFF"/>
                  </a:solidFill>
                  <a:latin typeface="Century Gothic" panose="020B0502020202020204" pitchFamily="34" charset="0"/>
                  <a:ea typeface="Tahoma" panose="020B0604030504040204" pitchFamily="34" charset="0"/>
                  <a:cs typeface="Tahoma" panose="020B0604030504040204" pitchFamily="34" charset="0"/>
                </a:rPr>
                <a:t>Mission</a:t>
              </a:r>
            </a:p>
          </p:txBody>
        </p:sp>
        <p:sp>
          <p:nvSpPr>
            <p:cNvPr id="25" name="TextBox 24">
              <a:extLst>
                <a:ext uri="{FF2B5EF4-FFF2-40B4-BE49-F238E27FC236}">
                  <a16:creationId xmlns:a16="http://schemas.microsoft.com/office/drawing/2014/main" id="{1393DC10-458C-456B-9079-D3D9EC5B3FA8}"/>
                </a:ext>
              </a:extLst>
            </p:cNvPr>
            <p:cNvSpPr txBox="1"/>
            <p:nvPr/>
          </p:nvSpPr>
          <p:spPr>
            <a:xfrm>
              <a:off x="1808256" y="2432492"/>
              <a:ext cx="2547705" cy="646331"/>
            </a:xfrm>
            <a:prstGeom prst="rect">
              <a:avLst/>
            </a:prstGeom>
            <a:noFill/>
          </p:spPr>
          <p:txBody>
            <a:bodyPr wrap="square" rtlCol="0">
              <a:spAutoFit/>
            </a:bodyPr>
            <a:lstStyle/>
            <a:p>
              <a:pPr algn="r"/>
              <a:r>
                <a:rPr lang="en-US" sz="1200" b="1" dirty="0">
                  <a:solidFill>
                    <a:srgbClr val="FFFFFF"/>
                  </a:solidFill>
                  <a:latin typeface="Century Gothic" panose="020B0502020202020204" pitchFamily="34" charset="0"/>
                  <a:ea typeface="Tahoma" panose="020B0604030504040204" pitchFamily="34" charset="0"/>
                  <a:cs typeface="Tahoma" panose="020B0604030504040204" pitchFamily="34" charset="0"/>
                </a:rPr>
                <a:t>This a sample text and here you need to put your own text and ideas that fit</a:t>
              </a:r>
            </a:p>
          </p:txBody>
        </p:sp>
      </p:grpSp>
      <p:grpSp>
        <p:nvGrpSpPr>
          <p:cNvPr id="27" name="Group 26">
            <a:extLst>
              <a:ext uri="{FF2B5EF4-FFF2-40B4-BE49-F238E27FC236}">
                <a16:creationId xmlns:a16="http://schemas.microsoft.com/office/drawing/2014/main" id="{2C3253D4-3A8F-4EFB-ACE9-1412C9652772}"/>
              </a:ext>
            </a:extLst>
          </p:cNvPr>
          <p:cNvGrpSpPr/>
          <p:nvPr/>
        </p:nvGrpSpPr>
        <p:grpSpPr>
          <a:xfrm>
            <a:off x="7643531" y="4534731"/>
            <a:ext cx="2714284" cy="1061665"/>
            <a:chOff x="1641677" y="2017158"/>
            <a:chExt cx="2714284" cy="1061665"/>
          </a:xfrm>
        </p:grpSpPr>
        <p:sp>
          <p:nvSpPr>
            <p:cNvPr id="28" name="TextBox 27">
              <a:extLst>
                <a:ext uri="{FF2B5EF4-FFF2-40B4-BE49-F238E27FC236}">
                  <a16:creationId xmlns:a16="http://schemas.microsoft.com/office/drawing/2014/main" id="{64E0B3B8-DB6A-42A7-A855-D3EF1097FD4A}"/>
                </a:ext>
              </a:extLst>
            </p:cNvPr>
            <p:cNvSpPr txBox="1"/>
            <p:nvPr/>
          </p:nvSpPr>
          <p:spPr>
            <a:xfrm>
              <a:off x="1641677" y="2017158"/>
              <a:ext cx="2454624" cy="400110"/>
            </a:xfrm>
            <a:prstGeom prst="rect">
              <a:avLst/>
            </a:prstGeom>
            <a:noFill/>
          </p:spPr>
          <p:txBody>
            <a:bodyPr wrap="square" rtlCol="0">
              <a:spAutoFit/>
            </a:bodyPr>
            <a:lstStyle/>
            <a:p>
              <a:pPr algn="ctr"/>
              <a:r>
                <a:rPr lang="en-US" sz="2000" b="1" dirty="0">
                  <a:solidFill>
                    <a:srgbClr val="FFFFFF"/>
                  </a:solidFill>
                  <a:latin typeface="Century Gothic" panose="020B0502020202020204" pitchFamily="34" charset="0"/>
                  <a:ea typeface="Tahoma" panose="020B0604030504040204" pitchFamily="34" charset="0"/>
                  <a:cs typeface="Tahoma" panose="020B0604030504040204" pitchFamily="34" charset="0"/>
                </a:rPr>
                <a:t>Documentation</a:t>
              </a:r>
            </a:p>
          </p:txBody>
        </p:sp>
        <p:sp>
          <p:nvSpPr>
            <p:cNvPr id="29" name="TextBox 28">
              <a:extLst>
                <a:ext uri="{FF2B5EF4-FFF2-40B4-BE49-F238E27FC236}">
                  <a16:creationId xmlns:a16="http://schemas.microsoft.com/office/drawing/2014/main" id="{A98A2828-2CA5-4ABB-86A4-EC36A24BC9F5}"/>
                </a:ext>
              </a:extLst>
            </p:cNvPr>
            <p:cNvSpPr txBox="1"/>
            <p:nvPr/>
          </p:nvSpPr>
          <p:spPr>
            <a:xfrm>
              <a:off x="1808256" y="2432492"/>
              <a:ext cx="2547705" cy="646331"/>
            </a:xfrm>
            <a:prstGeom prst="rect">
              <a:avLst/>
            </a:prstGeom>
            <a:noFill/>
          </p:spPr>
          <p:txBody>
            <a:bodyPr wrap="square" rtlCol="0">
              <a:spAutoFit/>
            </a:bodyPr>
            <a:lstStyle/>
            <a:p>
              <a:r>
                <a:rPr lang="en-US" sz="1200" b="1" dirty="0">
                  <a:solidFill>
                    <a:srgbClr val="FFFFFF"/>
                  </a:solidFill>
                  <a:latin typeface="Century Gothic" panose="020B0502020202020204" pitchFamily="34" charset="0"/>
                  <a:ea typeface="Tahoma" panose="020B0604030504040204" pitchFamily="34" charset="0"/>
                  <a:cs typeface="Tahoma" panose="020B0604030504040204" pitchFamily="34" charset="0"/>
                </a:rPr>
                <a:t>This a sample text and here you need to put your own text and ideas that fit</a:t>
              </a:r>
            </a:p>
          </p:txBody>
        </p:sp>
      </p:grpSp>
      <p:sp>
        <p:nvSpPr>
          <p:cNvPr id="31" name="Oval 30">
            <a:extLst>
              <a:ext uri="{FF2B5EF4-FFF2-40B4-BE49-F238E27FC236}">
                <a16:creationId xmlns:a16="http://schemas.microsoft.com/office/drawing/2014/main" id="{7CDAF89F-2924-4946-8EC0-7379D366E6F8}"/>
              </a:ext>
            </a:extLst>
          </p:cNvPr>
          <p:cNvSpPr/>
          <p:nvPr/>
        </p:nvSpPr>
        <p:spPr>
          <a:xfrm>
            <a:off x="6735327" y="4678684"/>
            <a:ext cx="838200" cy="838200"/>
          </a:xfrm>
          <a:prstGeom prst="ellipse">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46775051-3FD2-4DE4-AC5E-12046C8F07C3}"/>
              </a:ext>
            </a:extLst>
          </p:cNvPr>
          <p:cNvGrpSpPr/>
          <p:nvPr/>
        </p:nvGrpSpPr>
        <p:grpSpPr>
          <a:xfrm>
            <a:off x="4422221" y="5632200"/>
            <a:ext cx="5935594" cy="336550"/>
            <a:chOff x="4422221" y="3127375"/>
            <a:chExt cx="5935594" cy="336550"/>
          </a:xfrm>
        </p:grpSpPr>
        <p:cxnSp>
          <p:nvCxnSpPr>
            <p:cNvPr id="40" name="Straight Connector 39">
              <a:extLst>
                <a:ext uri="{FF2B5EF4-FFF2-40B4-BE49-F238E27FC236}">
                  <a16:creationId xmlns:a16="http://schemas.microsoft.com/office/drawing/2014/main" id="{3F041CC7-1F56-4C6D-A25A-C99C8EFF5D0B}"/>
                </a:ext>
              </a:extLst>
            </p:cNvPr>
            <p:cNvCxnSpPr>
              <a:cxnSpLocks/>
            </p:cNvCxnSpPr>
            <p:nvPr/>
          </p:nvCxnSpPr>
          <p:spPr>
            <a:xfrm flipH="1">
              <a:off x="4422221" y="3295567"/>
              <a:ext cx="5935594" cy="0"/>
            </a:xfrm>
            <a:prstGeom prst="line">
              <a:avLst/>
            </a:prstGeom>
            <a:ln w="317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3B59BE55-F4B4-4499-96C2-6EA566E0C188}"/>
                </a:ext>
              </a:extLst>
            </p:cNvPr>
            <p:cNvSpPr/>
            <p:nvPr/>
          </p:nvSpPr>
          <p:spPr>
            <a:xfrm>
              <a:off x="5967483" y="3153880"/>
              <a:ext cx="283540" cy="283540"/>
            </a:xfrm>
            <a:prstGeom prst="ellipse">
              <a:avLst/>
            </a:prstGeom>
            <a:solidFill>
              <a:srgbClr val="89C6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Circle: Hollow 41">
              <a:extLst>
                <a:ext uri="{FF2B5EF4-FFF2-40B4-BE49-F238E27FC236}">
                  <a16:creationId xmlns:a16="http://schemas.microsoft.com/office/drawing/2014/main" id="{30E7CB3C-05C8-4C5C-8963-25EEBA43DE31}"/>
                </a:ext>
              </a:extLst>
            </p:cNvPr>
            <p:cNvSpPr/>
            <p:nvPr/>
          </p:nvSpPr>
          <p:spPr>
            <a:xfrm>
              <a:off x="5940978" y="3127375"/>
              <a:ext cx="336550" cy="336550"/>
            </a:xfrm>
            <a:prstGeom prst="donut">
              <a:avLst>
                <a:gd name="adj" fmla="val 706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6057FD50-0E04-4F15-9A94-3EFFC274C394}"/>
                </a:ext>
              </a:extLst>
            </p:cNvPr>
            <p:cNvSpPr/>
            <p:nvPr/>
          </p:nvSpPr>
          <p:spPr>
            <a:xfrm>
              <a:off x="6033053" y="3219450"/>
              <a:ext cx="152400" cy="1524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B1A8385B-AF30-4C21-9A65-1FA0032AB909}"/>
              </a:ext>
            </a:extLst>
          </p:cNvPr>
          <p:cNvGrpSpPr/>
          <p:nvPr/>
        </p:nvGrpSpPr>
        <p:grpSpPr>
          <a:xfrm>
            <a:off x="5179613" y="1979354"/>
            <a:ext cx="1859280" cy="1859280"/>
            <a:chOff x="5022574" y="2992647"/>
            <a:chExt cx="2146852" cy="2146852"/>
          </a:xfrm>
        </p:grpSpPr>
        <p:sp>
          <p:nvSpPr>
            <p:cNvPr id="32" name="Circle: Hollow 31">
              <a:extLst>
                <a:ext uri="{FF2B5EF4-FFF2-40B4-BE49-F238E27FC236}">
                  <a16:creationId xmlns:a16="http://schemas.microsoft.com/office/drawing/2014/main" id="{811DEDE6-D1FA-4671-9525-0725657FC967}"/>
                </a:ext>
              </a:extLst>
            </p:cNvPr>
            <p:cNvSpPr/>
            <p:nvPr/>
          </p:nvSpPr>
          <p:spPr>
            <a:xfrm>
              <a:off x="5022574" y="2992647"/>
              <a:ext cx="2146852" cy="2146852"/>
            </a:xfrm>
            <a:prstGeom prst="donut">
              <a:avLst>
                <a:gd name="adj" fmla="val 286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Oval 33">
              <a:extLst>
                <a:ext uri="{FF2B5EF4-FFF2-40B4-BE49-F238E27FC236}">
                  <a16:creationId xmlns:a16="http://schemas.microsoft.com/office/drawing/2014/main" id="{D8F611D4-4DB1-43B5-AE6D-359399872DBD}"/>
                </a:ext>
              </a:extLst>
            </p:cNvPr>
            <p:cNvSpPr/>
            <p:nvPr/>
          </p:nvSpPr>
          <p:spPr>
            <a:xfrm>
              <a:off x="5194300" y="3164373"/>
              <a:ext cx="1803400" cy="1803400"/>
            </a:xfrm>
            <a:prstGeom prst="ellipse">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2" name="Picture 51">
            <a:extLst>
              <a:ext uri="{FF2B5EF4-FFF2-40B4-BE49-F238E27FC236}">
                <a16:creationId xmlns:a16="http://schemas.microsoft.com/office/drawing/2014/main" id="{253919DC-A362-4AA3-95D5-BF28A345A4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0048" y="2455067"/>
            <a:ext cx="897006" cy="897006"/>
          </a:xfrm>
          <a:prstGeom prst="rect">
            <a:avLst/>
          </a:prstGeom>
        </p:spPr>
      </p:pic>
      <p:pic>
        <p:nvPicPr>
          <p:cNvPr id="44" name="Picture 43">
            <a:extLst>
              <a:ext uri="{FF2B5EF4-FFF2-40B4-BE49-F238E27FC236}">
                <a16:creationId xmlns:a16="http://schemas.microsoft.com/office/drawing/2014/main" id="{2A740EC5-9A28-47F4-B85F-7D4664FDE7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0170" y="4830946"/>
            <a:ext cx="537674" cy="537674"/>
          </a:xfrm>
          <a:prstGeom prst="rect">
            <a:avLst/>
          </a:prstGeom>
        </p:spPr>
      </p:pic>
    </p:spTree>
    <p:extLst>
      <p:ext uri="{BB962C8B-B14F-4D97-AF65-F5344CB8AC3E}">
        <p14:creationId xmlns:p14="http://schemas.microsoft.com/office/powerpoint/2010/main" val="3506802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par>
                                <p:cTn id="23" presetID="10"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par>
                                <p:cTn id="29" presetID="10" presetClass="entr" presetSubtype="0"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500"/>
                                        <p:tgtEl>
                                          <p:spTgt spid="39"/>
                                        </p:tgtEl>
                                      </p:cBhvr>
                                    </p:animEffect>
                                  </p:childTnLst>
                                </p:cTn>
                              </p:par>
                              <p:par>
                                <p:cTn id="32" presetID="10" presetClass="entr" presetSubtype="0" fill="hold"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par>
                                <p:cTn id="35" presetID="10" presetClass="entr" presetSubtype="0" fill="hold" nodeType="with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fade">
                                      <p:cBhvr>
                                        <p:cTn id="37" dur="500"/>
                                        <p:tgtEl>
                                          <p:spTgt spid="52"/>
                                        </p:tgtEl>
                                      </p:cBhvr>
                                    </p:animEffect>
                                  </p:childTnLst>
                                </p:cTn>
                              </p:par>
                              <p:par>
                                <p:cTn id="38" presetID="10" presetClass="entr" presetSubtype="0" fill="hold" nodeType="with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fade">
                                      <p:cBhvr>
                                        <p:cTn id="4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4" grpId="0"/>
      <p:bldP spid="16" grpId="0"/>
      <p:bldP spid="3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80CF28EE-A360-46B6-9D76-D2CA1E8777C8}"/>
              </a:ext>
            </a:extLst>
          </p:cNvPr>
          <p:cNvCxnSpPr>
            <a:cxnSpLocks/>
          </p:cNvCxnSpPr>
          <p:nvPr/>
        </p:nvCxnSpPr>
        <p:spPr>
          <a:xfrm>
            <a:off x="6109253" y="0"/>
            <a:ext cx="0" cy="68580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D457136F-E886-4646-B8A2-BD6F5A7BCC5E}"/>
              </a:ext>
            </a:extLst>
          </p:cNvPr>
          <p:cNvSpPr txBox="1"/>
          <p:nvPr/>
        </p:nvSpPr>
        <p:spPr>
          <a:xfrm>
            <a:off x="4157721" y="2406926"/>
            <a:ext cx="1629285" cy="1569660"/>
          </a:xfrm>
          <a:prstGeom prst="rect">
            <a:avLst/>
          </a:prstGeom>
          <a:noFill/>
        </p:spPr>
        <p:txBody>
          <a:bodyPr wrap="square" rtlCol="0">
            <a:spAutoFit/>
          </a:bodyPr>
          <a:lstStyle/>
          <a:p>
            <a:pPr algn="ctr"/>
            <a:r>
              <a:rPr lang="en-US" sz="9600" b="1" dirty="0">
                <a:solidFill>
                  <a:srgbClr val="66D1BD"/>
                </a:solidFill>
                <a:latin typeface="Agency FB" panose="020B0503020202020204" pitchFamily="34" charset="0"/>
              </a:rPr>
              <a:t>04</a:t>
            </a:r>
          </a:p>
        </p:txBody>
      </p:sp>
      <p:grpSp>
        <p:nvGrpSpPr>
          <p:cNvPr id="20" name="Group 19">
            <a:extLst>
              <a:ext uri="{FF2B5EF4-FFF2-40B4-BE49-F238E27FC236}">
                <a16:creationId xmlns:a16="http://schemas.microsoft.com/office/drawing/2014/main" id="{84A35789-5FA3-441B-A4B4-348C4B4D41A8}"/>
              </a:ext>
            </a:extLst>
          </p:cNvPr>
          <p:cNvGrpSpPr/>
          <p:nvPr/>
        </p:nvGrpSpPr>
        <p:grpSpPr>
          <a:xfrm>
            <a:off x="7723043" y="2585000"/>
            <a:ext cx="2634772" cy="1061665"/>
            <a:chOff x="1721189" y="2017158"/>
            <a:chExt cx="2634772" cy="1061665"/>
          </a:xfrm>
        </p:grpSpPr>
        <p:sp>
          <p:nvSpPr>
            <p:cNvPr id="21" name="TextBox 20">
              <a:extLst>
                <a:ext uri="{FF2B5EF4-FFF2-40B4-BE49-F238E27FC236}">
                  <a16:creationId xmlns:a16="http://schemas.microsoft.com/office/drawing/2014/main" id="{D9585C00-05E0-4883-9190-5990845EE348}"/>
                </a:ext>
              </a:extLst>
            </p:cNvPr>
            <p:cNvSpPr txBox="1"/>
            <p:nvPr/>
          </p:nvSpPr>
          <p:spPr>
            <a:xfrm>
              <a:off x="1721189" y="2017158"/>
              <a:ext cx="2361859" cy="400110"/>
            </a:xfrm>
            <a:prstGeom prst="rect">
              <a:avLst/>
            </a:prstGeom>
            <a:noFill/>
          </p:spPr>
          <p:txBody>
            <a:bodyPr wrap="square" rtlCol="0">
              <a:spAutoFit/>
            </a:bodyPr>
            <a:lstStyle/>
            <a:p>
              <a:pPr algn="ctr"/>
              <a:r>
                <a:rPr lang="en-US" sz="2000" b="1" dirty="0">
                  <a:solidFill>
                    <a:srgbClr val="FFFFFF"/>
                  </a:solidFill>
                  <a:latin typeface="Century Gothic" panose="020B0502020202020204" pitchFamily="34" charset="0"/>
                  <a:ea typeface="Tahoma" panose="020B0604030504040204" pitchFamily="34" charset="0"/>
                  <a:cs typeface="Tahoma" panose="020B0604030504040204" pitchFamily="34" charset="0"/>
                </a:rPr>
                <a:t>Communication</a:t>
              </a:r>
            </a:p>
          </p:txBody>
        </p:sp>
        <p:sp>
          <p:nvSpPr>
            <p:cNvPr id="22" name="TextBox 21">
              <a:extLst>
                <a:ext uri="{FF2B5EF4-FFF2-40B4-BE49-F238E27FC236}">
                  <a16:creationId xmlns:a16="http://schemas.microsoft.com/office/drawing/2014/main" id="{08C719BB-AFC1-4224-A01B-EF060D82684E}"/>
                </a:ext>
              </a:extLst>
            </p:cNvPr>
            <p:cNvSpPr txBox="1"/>
            <p:nvPr/>
          </p:nvSpPr>
          <p:spPr>
            <a:xfrm>
              <a:off x="1808256" y="2432492"/>
              <a:ext cx="2547705" cy="646331"/>
            </a:xfrm>
            <a:prstGeom prst="rect">
              <a:avLst/>
            </a:prstGeom>
            <a:noFill/>
          </p:spPr>
          <p:txBody>
            <a:bodyPr wrap="square" rtlCol="0">
              <a:spAutoFit/>
            </a:bodyPr>
            <a:lstStyle/>
            <a:p>
              <a:r>
                <a:rPr lang="en-US" sz="1200" b="1" dirty="0">
                  <a:solidFill>
                    <a:srgbClr val="FFFFFF"/>
                  </a:solidFill>
                  <a:latin typeface="Century Gothic" panose="020B0502020202020204" pitchFamily="34" charset="0"/>
                  <a:ea typeface="Tahoma" panose="020B0604030504040204" pitchFamily="34" charset="0"/>
                  <a:cs typeface="Tahoma" panose="020B0604030504040204" pitchFamily="34" charset="0"/>
                </a:rPr>
                <a:t>This a sample text and here you need to put your own text and ideas that fit</a:t>
              </a:r>
            </a:p>
          </p:txBody>
        </p:sp>
      </p:grpSp>
      <p:grpSp>
        <p:nvGrpSpPr>
          <p:cNvPr id="24" name="Group 23">
            <a:extLst>
              <a:ext uri="{FF2B5EF4-FFF2-40B4-BE49-F238E27FC236}">
                <a16:creationId xmlns:a16="http://schemas.microsoft.com/office/drawing/2014/main" id="{F2F30479-59C3-4007-9D72-45C1977815ED}"/>
              </a:ext>
            </a:extLst>
          </p:cNvPr>
          <p:cNvGrpSpPr/>
          <p:nvPr/>
        </p:nvGrpSpPr>
        <p:grpSpPr>
          <a:xfrm>
            <a:off x="4422221" y="3682469"/>
            <a:ext cx="5935594" cy="336550"/>
            <a:chOff x="4422221" y="3127375"/>
            <a:chExt cx="5935594" cy="336550"/>
          </a:xfrm>
        </p:grpSpPr>
        <p:cxnSp>
          <p:nvCxnSpPr>
            <p:cNvPr id="25" name="Straight Connector 24">
              <a:extLst>
                <a:ext uri="{FF2B5EF4-FFF2-40B4-BE49-F238E27FC236}">
                  <a16:creationId xmlns:a16="http://schemas.microsoft.com/office/drawing/2014/main" id="{A8A0193E-C41C-46B0-9C39-BB9B95D912EA}"/>
                </a:ext>
              </a:extLst>
            </p:cNvPr>
            <p:cNvCxnSpPr>
              <a:cxnSpLocks/>
            </p:cNvCxnSpPr>
            <p:nvPr/>
          </p:nvCxnSpPr>
          <p:spPr>
            <a:xfrm flipH="1">
              <a:off x="4422221" y="3295567"/>
              <a:ext cx="5935594" cy="0"/>
            </a:xfrm>
            <a:prstGeom prst="line">
              <a:avLst/>
            </a:prstGeom>
            <a:ln w="317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31BD03F9-C5A7-4EA7-A8F9-E5EA204140FE}"/>
                </a:ext>
              </a:extLst>
            </p:cNvPr>
            <p:cNvSpPr/>
            <p:nvPr/>
          </p:nvSpPr>
          <p:spPr>
            <a:xfrm>
              <a:off x="5967483" y="3153880"/>
              <a:ext cx="283540" cy="283540"/>
            </a:xfrm>
            <a:prstGeom prst="ellipse">
              <a:avLst/>
            </a:prstGeom>
            <a:solidFill>
              <a:srgbClr val="00B39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ircle: Hollow 26">
              <a:extLst>
                <a:ext uri="{FF2B5EF4-FFF2-40B4-BE49-F238E27FC236}">
                  <a16:creationId xmlns:a16="http://schemas.microsoft.com/office/drawing/2014/main" id="{A976E9F3-FF31-4223-A98B-FE04C2010639}"/>
                </a:ext>
              </a:extLst>
            </p:cNvPr>
            <p:cNvSpPr/>
            <p:nvPr/>
          </p:nvSpPr>
          <p:spPr>
            <a:xfrm>
              <a:off x="5940978" y="3127375"/>
              <a:ext cx="336550" cy="336550"/>
            </a:xfrm>
            <a:prstGeom prst="donut">
              <a:avLst>
                <a:gd name="adj" fmla="val 706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Oval 27">
              <a:extLst>
                <a:ext uri="{FF2B5EF4-FFF2-40B4-BE49-F238E27FC236}">
                  <a16:creationId xmlns:a16="http://schemas.microsoft.com/office/drawing/2014/main" id="{331A9D28-1400-44DE-90B0-B91A38328D3B}"/>
                </a:ext>
              </a:extLst>
            </p:cNvPr>
            <p:cNvSpPr/>
            <p:nvPr/>
          </p:nvSpPr>
          <p:spPr>
            <a:xfrm>
              <a:off x="6033053" y="3219450"/>
              <a:ext cx="152400" cy="1524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897D3E2F-487F-4E91-A855-5F21A52081E1}"/>
              </a:ext>
            </a:extLst>
          </p:cNvPr>
          <p:cNvGrpSpPr/>
          <p:nvPr/>
        </p:nvGrpSpPr>
        <p:grpSpPr>
          <a:xfrm>
            <a:off x="1858582" y="233740"/>
            <a:ext cx="6121926" cy="1604585"/>
            <a:chOff x="1858582" y="233740"/>
            <a:chExt cx="6121926" cy="1604585"/>
          </a:xfrm>
        </p:grpSpPr>
        <p:grpSp>
          <p:nvGrpSpPr>
            <p:cNvPr id="10" name="Group 9">
              <a:extLst>
                <a:ext uri="{FF2B5EF4-FFF2-40B4-BE49-F238E27FC236}">
                  <a16:creationId xmlns:a16="http://schemas.microsoft.com/office/drawing/2014/main" id="{B446595E-D72E-4DD1-947B-6689D008485A}"/>
                </a:ext>
              </a:extLst>
            </p:cNvPr>
            <p:cNvGrpSpPr/>
            <p:nvPr/>
          </p:nvGrpSpPr>
          <p:grpSpPr>
            <a:xfrm>
              <a:off x="1858584" y="1501775"/>
              <a:ext cx="5824916" cy="336550"/>
              <a:chOff x="1796261" y="3127375"/>
              <a:chExt cx="5914711" cy="336550"/>
            </a:xfrm>
          </p:grpSpPr>
          <p:cxnSp>
            <p:nvCxnSpPr>
              <p:cNvPr id="11" name="Straight Connector 10">
                <a:extLst>
                  <a:ext uri="{FF2B5EF4-FFF2-40B4-BE49-F238E27FC236}">
                    <a16:creationId xmlns:a16="http://schemas.microsoft.com/office/drawing/2014/main" id="{AB778996-AD30-4FBF-A783-1332ACBC832D}"/>
                  </a:ext>
                </a:extLst>
              </p:cNvPr>
              <p:cNvCxnSpPr>
                <a:cxnSpLocks/>
              </p:cNvCxnSpPr>
              <p:nvPr/>
            </p:nvCxnSpPr>
            <p:spPr>
              <a:xfrm flipH="1">
                <a:off x="1796261" y="3295567"/>
                <a:ext cx="5914711" cy="0"/>
              </a:xfrm>
              <a:prstGeom prst="line">
                <a:avLst/>
              </a:prstGeom>
              <a:ln w="317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0C3F866E-413D-401C-AD9F-F8C2AEA5119B}"/>
                  </a:ext>
                </a:extLst>
              </p:cNvPr>
              <p:cNvSpPr/>
              <p:nvPr/>
            </p:nvSpPr>
            <p:spPr>
              <a:xfrm>
                <a:off x="5967483" y="3153880"/>
                <a:ext cx="283540" cy="283540"/>
              </a:xfrm>
              <a:prstGeom prst="ellipse">
                <a:avLst/>
              </a:prstGeom>
              <a:solidFill>
                <a:srgbClr val="00B393"/>
              </a:solidFill>
              <a:ln>
                <a:solidFill>
                  <a:srgbClr val="00B3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Circle: Hollow 12">
                <a:extLst>
                  <a:ext uri="{FF2B5EF4-FFF2-40B4-BE49-F238E27FC236}">
                    <a16:creationId xmlns:a16="http://schemas.microsoft.com/office/drawing/2014/main" id="{A443766E-CCA8-406C-ACC0-5D2E9F077FE8}"/>
                  </a:ext>
                </a:extLst>
              </p:cNvPr>
              <p:cNvSpPr/>
              <p:nvPr/>
            </p:nvSpPr>
            <p:spPr>
              <a:xfrm>
                <a:off x="5940978" y="3127375"/>
                <a:ext cx="336550" cy="336550"/>
              </a:xfrm>
              <a:prstGeom prst="donut">
                <a:avLst>
                  <a:gd name="adj" fmla="val 706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Oval 13">
                <a:extLst>
                  <a:ext uri="{FF2B5EF4-FFF2-40B4-BE49-F238E27FC236}">
                    <a16:creationId xmlns:a16="http://schemas.microsoft.com/office/drawing/2014/main" id="{E0DB6A4C-91D6-407D-91BF-A87FED17C39F}"/>
                  </a:ext>
                </a:extLst>
              </p:cNvPr>
              <p:cNvSpPr/>
              <p:nvPr/>
            </p:nvSpPr>
            <p:spPr>
              <a:xfrm>
                <a:off x="6033053" y="3219450"/>
                <a:ext cx="152400" cy="1524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a:extLst>
                <a:ext uri="{FF2B5EF4-FFF2-40B4-BE49-F238E27FC236}">
                  <a16:creationId xmlns:a16="http://schemas.microsoft.com/office/drawing/2014/main" id="{001181C0-CF60-423E-837F-F4EB8CEDDE04}"/>
                </a:ext>
              </a:extLst>
            </p:cNvPr>
            <p:cNvSpPr txBox="1"/>
            <p:nvPr/>
          </p:nvSpPr>
          <p:spPr>
            <a:xfrm>
              <a:off x="6351223" y="233740"/>
              <a:ext cx="1629285" cy="1569660"/>
            </a:xfrm>
            <a:prstGeom prst="rect">
              <a:avLst/>
            </a:prstGeom>
            <a:noFill/>
          </p:spPr>
          <p:txBody>
            <a:bodyPr wrap="square" rtlCol="0">
              <a:spAutoFit/>
            </a:bodyPr>
            <a:lstStyle/>
            <a:p>
              <a:pPr algn="ctr"/>
              <a:r>
                <a:rPr lang="en-US" sz="9600" b="1" dirty="0">
                  <a:solidFill>
                    <a:srgbClr val="66D1BD"/>
                  </a:solidFill>
                  <a:latin typeface="Agency FB" panose="020B0503020202020204" pitchFamily="34" charset="0"/>
                </a:rPr>
                <a:t>03</a:t>
              </a:r>
            </a:p>
          </p:txBody>
        </p:sp>
        <p:grpSp>
          <p:nvGrpSpPr>
            <p:cNvPr id="17" name="Group 16">
              <a:extLst>
                <a:ext uri="{FF2B5EF4-FFF2-40B4-BE49-F238E27FC236}">
                  <a16:creationId xmlns:a16="http://schemas.microsoft.com/office/drawing/2014/main" id="{49ED43F8-F390-4A29-B830-9A13F70C2614}"/>
                </a:ext>
              </a:extLst>
            </p:cNvPr>
            <p:cNvGrpSpPr/>
            <p:nvPr/>
          </p:nvGrpSpPr>
          <p:grpSpPr>
            <a:xfrm>
              <a:off x="1858582" y="391558"/>
              <a:ext cx="2912492" cy="1061665"/>
              <a:chOff x="1808256" y="2017158"/>
              <a:chExt cx="2912492" cy="1061665"/>
            </a:xfrm>
          </p:grpSpPr>
          <p:sp>
            <p:nvSpPr>
              <p:cNvPr id="18" name="TextBox 17">
                <a:extLst>
                  <a:ext uri="{FF2B5EF4-FFF2-40B4-BE49-F238E27FC236}">
                    <a16:creationId xmlns:a16="http://schemas.microsoft.com/office/drawing/2014/main" id="{B7DCDC61-A70B-43BA-A3BC-6F2EB8110427}"/>
                  </a:ext>
                </a:extLst>
              </p:cNvPr>
              <p:cNvSpPr txBox="1"/>
              <p:nvPr/>
            </p:nvSpPr>
            <p:spPr>
              <a:xfrm>
                <a:off x="2676105" y="2017158"/>
                <a:ext cx="2044643" cy="400110"/>
              </a:xfrm>
              <a:prstGeom prst="rect">
                <a:avLst/>
              </a:prstGeom>
              <a:noFill/>
            </p:spPr>
            <p:txBody>
              <a:bodyPr wrap="square" rtlCol="0">
                <a:spAutoFit/>
              </a:bodyPr>
              <a:lstStyle/>
              <a:p>
                <a:pPr algn="ctr"/>
                <a:r>
                  <a:rPr lang="en-US" sz="2000" b="1" dirty="0">
                    <a:solidFill>
                      <a:srgbClr val="FFFFFF"/>
                    </a:solidFill>
                    <a:latin typeface="Century Gothic" panose="020B0502020202020204" pitchFamily="34" charset="0"/>
                    <a:ea typeface="Tahoma" panose="020B0604030504040204" pitchFamily="34" charset="0"/>
                    <a:cs typeface="Tahoma" panose="020B0604030504040204" pitchFamily="34" charset="0"/>
                  </a:rPr>
                  <a:t>Message</a:t>
                </a:r>
              </a:p>
            </p:txBody>
          </p:sp>
          <p:sp>
            <p:nvSpPr>
              <p:cNvPr id="19" name="TextBox 18">
                <a:extLst>
                  <a:ext uri="{FF2B5EF4-FFF2-40B4-BE49-F238E27FC236}">
                    <a16:creationId xmlns:a16="http://schemas.microsoft.com/office/drawing/2014/main" id="{2F2FEE86-EE06-4EA8-867E-A9C80AEBA748}"/>
                  </a:ext>
                </a:extLst>
              </p:cNvPr>
              <p:cNvSpPr txBox="1"/>
              <p:nvPr/>
            </p:nvSpPr>
            <p:spPr>
              <a:xfrm>
                <a:off x="1808256" y="2432492"/>
                <a:ext cx="2547705" cy="646331"/>
              </a:xfrm>
              <a:prstGeom prst="rect">
                <a:avLst/>
              </a:prstGeom>
              <a:noFill/>
            </p:spPr>
            <p:txBody>
              <a:bodyPr wrap="square" rtlCol="0">
                <a:spAutoFit/>
              </a:bodyPr>
              <a:lstStyle/>
              <a:p>
                <a:pPr algn="r"/>
                <a:r>
                  <a:rPr lang="en-US" sz="1200" b="1" dirty="0">
                    <a:solidFill>
                      <a:srgbClr val="FFFFFF"/>
                    </a:solidFill>
                    <a:latin typeface="Century Gothic" panose="020B0502020202020204" pitchFamily="34" charset="0"/>
                    <a:ea typeface="Tahoma" panose="020B0604030504040204" pitchFamily="34" charset="0"/>
                    <a:cs typeface="Tahoma" panose="020B0604030504040204" pitchFamily="34" charset="0"/>
                  </a:rPr>
                  <a:t>This a sample text and here you need to put your own text and ideas that fit</a:t>
                </a:r>
              </a:p>
            </p:txBody>
          </p:sp>
        </p:grpSp>
        <p:grpSp>
          <p:nvGrpSpPr>
            <p:cNvPr id="36" name="Group 35">
              <a:extLst>
                <a:ext uri="{FF2B5EF4-FFF2-40B4-BE49-F238E27FC236}">
                  <a16:creationId xmlns:a16="http://schemas.microsoft.com/office/drawing/2014/main" id="{6BE22B36-4CFA-4970-827E-7A63C9F76269}"/>
                </a:ext>
              </a:extLst>
            </p:cNvPr>
            <p:cNvGrpSpPr/>
            <p:nvPr/>
          </p:nvGrpSpPr>
          <p:grpSpPr>
            <a:xfrm>
              <a:off x="4654073" y="572966"/>
              <a:ext cx="838200" cy="838200"/>
              <a:chOff x="4654073" y="2198566"/>
              <a:chExt cx="838200" cy="838200"/>
            </a:xfrm>
          </p:grpSpPr>
          <p:sp>
            <p:nvSpPr>
              <p:cNvPr id="31" name="Oval 30">
                <a:extLst>
                  <a:ext uri="{FF2B5EF4-FFF2-40B4-BE49-F238E27FC236}">
                    <a16:creationId xmlns:a16="http://schemas.microsoft.com/office/drawing/2014/main" id="{AF213348-5BAD-42BB-9340-354673EBF8F2}"/>
                  </a:ext>
                </a:extLst>
              </p:cNvPr>
              <p:cNvSpPr/>
              <p:nvPr/>
            </p:nvSpPr>
            <p:spPr>
              <a:xfrm>
                <a:off x="4654073" y="2198566"/>
                <a:ext cx="838200" cy="838200"/>
              </a:xfrm>
              <a:prstGeom prst="ellipse">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a:extLst>
                  <a:ext uri="{FF2B5EF4-FFF2-40B4-BE49-F238E27FC236}">
                    <a16:creationId xmlns:a16="http://schemas.microsoft.com/office/drawing/2014/main" id="{753232DF-D0C5-46A5-B9B1-1DE7F81FF6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3499" y="2371923"/>
                <a:ext cx="499348" cy="499348"/>
              </a:xfrm>
              <a:prstGeom prst="rect">
                <a:avLst/>
              </a:prstGeom>
            </p:spPr>
          </p:pic>
        </p:grpSp>
      </p:grpSp>
      <p:grpSp>
        <p:nvGrpSpPr>
          <p:cNvPr id="40" name="Group 39">
            <a:extLst>
              <a:ext uri="{FF2B5EF4-FFF2-40B4-BE49-F238E27FC236}">
                <a16:creationId xmlns:a16="http://schemas.microsoft.com/office/drawing/2014/main" id="{479F20B0-F80B-4775-9DF0-F2CADE16FE11}"/>
              </a:ext>
            </a:extLst>
          </p:cNvPr>
          <p:cNvGrpSpPr/>
          <p:nvPr/>
        </p:nvGrpSpPr>
        <p:grpSpPr>
          <a:xfrm>
            <a:off x="6735327" y="2728953"/>
            <a:ext cx="838200" cy="838200"/>
            <a:chOff x="6735327" y="4519653"/>
            <a:chExt cx="838200" cy="838200"/>
          </a:xfrm>
        </p:grpSpPr>
        <p:sp>
          <p:nvSpPr>
            <p:cNvPr id="23" name="Oval 22">
              <a:extLst>
                <a:ext uri="{FF2B5EF4-FFF2-40B4-BE49-F238E27FC236}">
                  <a16:creationId xmlns:a16="http://schemas.microsoft.com/office/drawing/2014/main" id="{41D4A034-A8E6-484F-9042-245CDC567591}"/>
                </a:ext>
              </a:extLst>
            </p:cNvPr>
            <p:cNvSpPr/>
            <p:nvPr/>
          </p:nvSpPr>
          <p:spPr>
            <a:xfrm>
              <a:off x="6735327" y="4519653"/>
              <a:ext cx="838200" cy="838200"/>
            </a:xfrm>
            <a:prstGeom prst="ellipse">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a:extLst>
                <a:ext uri="{FF2B5EF4-FFF2-40B4-BE49-F238E27FC236}">
                  <a16:creationId xmlns:a16="http://schemas.microsoft.com/office/drawing/2014/main" id="{C71B464B-2384-4FA3-B87D-8ACB30A6E8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9530" y="4675118"/>
              <a:ext cx="527270" cy="527270"/>
            </a:xfrm>
            <a:prstGeom prst="rect">
              <a:avLst/>
            </a:prstGeom>
          </p:spPr>
        </p:pic>
      </p:grpSp>
      <p:grpSp>
        <p:nvGrpSpPr>
          <p:cNvPr id="60" name="Group 59">
            <a:extLst>
              <a:ext uri="{FF2B5EF4-FFF2-40B4-BE49-F238E27FC236}">
                <a16:creationId xmlns:a16="http://schemas.microsoft.com/office/drawing/2014/main" id="{068EE7DE-C8D6-4613-B368-9CC572D5EEAA}"/>
              </a:ext>
            </a:extLst>
          </p:cNvPr>
          <p:cNvGrpSpPr/>
          <p:nvPr/>
        </p:nvGrpSpPr>
        <p:grpSpPr>
          <a:xfrm>
            <a:off x="1858582" y="4618028"/>
            <a:ext cx="6109226" cy="1604585"/>
            <a:chOff x="1858582" y="4618028"/>
            <a:chExt cx="6109226" cy="1604585"/>
          </a:xfrm>
        </p:grpSpPr>
        <p:grpSp>
          <p:nvGrpSpPr>
            <p:cNvPr id="42" name="Group 41">
              <a:extLst>
                <a:ext uri="{FF2B5EF4-FFF2-40B4-BE49-F238E27FC236}">
                  <a16:creationId xmlns:a16="http://schemas.microsoft.com/office/drawing/2014/main" id="{9BE78EC2-2387-4D3A-9CAD-2A27506E5AE4}"/>
                </a:ext>
              </a:extLst>
            </p:cNvPr>
            <p:cNvGrpSpPr/>
            <p:nvPr/>
          </p:nvGrpSpPr>
          <p:grpSpPr>
            <a:xfrm>
              <a:off x="1858582" y="4618028"/>
              <a:ext cx="6109226" cy="1604585"/>
              <a:chOff x="1858582" y="233740"/>
              <a:chExt cx="6109226" cy="1604585"/>
            </a:xfrm>
          </p:grpSpPr>
          <p:grpSp>
            <p:nvGrpSpPr>
              <p:cNvPr id="43" name="Group 42">
                <a:extLst>
                  <a:ext uri="{FF2B5EF4-FFF2-40B4-BE49-F238E27FC236}">
                    <a16:creationId xmlns:a16="http://schemas.microsoft.com/office/drawing/2014/main" id="{D8BA2771-C9E3-44F3-BD77-D657DE156F8C}"/>
                  </a:ext>
                </a:extLst>
              </p:cNvPr>
              <p:cNvGrpSpPr/>
              <p:nvPr/>
            </p:nvGrpSpPr>
            <p:grpSpPr>
              <a:xfrm>
                <a:off x="1858583" y="1501775"/>
                <a:ext cx="5824917" cy="336550"/>
                <a:chOff x="1796260" y="3127375"/>
                <a:chExt cx="5914713" cy="336550"/>
              </a:xfrm>
            </p:grpSpPr>
            <p:cxnSp>
              <p:nvCxnSpPr>
                <p:cNvPr id="51" name="Straight Connector 50">
                  <a:extLst>
                    <a:ext uri="{FF2B5EF4-FFF2-40B4-BE49-F238E27FC236}">
                      <a16:creationId xmlns:a16="http://schemas.microsoft.com/office/drawing/2014/main" id="{A985DC68-6AF1-4498-911F-A92816E066A5}"/>
                    </a:ext>
                  </a:extLst>
                </p:cNvPr>
                <p:cNvCxnSpPr>
                  <a:cxnSpLocks/>
                </p:cNvCxnSpPr>
                <p:nvPr/>
              </p:nvCxnSpPr>
              <p:spPr>
                <a:xfrm flipH="1">
                  <a:off x="1796260" y="3295567"/>
                  <a:ext cx="5914713" cy="0"/>
                </a:xfrm>
                <a:prstGeom prst="line">
                  <a:avLst/>
                </a:prstGeom>
                <a:ln w="317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4D9C89A5-98C5-42D9-9023-A70CB8909CF4}"/>
                    </a:ext>
                  </a:extLst>
                </p:cNvPr>
                <p:cNvSpPr/>
                <p:nvPr/>
              </p:nvSpPr>
              <p:spPr>
                <a:xfrm>
                  <a:off x="5967483" y="3153880"/>
                  <a:ext cx="283540" cy="283540"/>
                </a:xfrm>
                <a:prstGeom prst="ellipse">
                  <a:avLst/>
                </a:prstGeom>
                <a:solidFill>
                  <a:srgbClr val="00B393"/>
                </a:solidFill>
                <a:ln>
                  <a:solidFill>
                    <a:srgbClr val="00B3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Circle: Hollow 52">
                  <a:extLst>
                    <a:ext uri="{FF2B5EF4-FFF2-40B4-BE49-F238E27FC236}">
                      <a16:creationId xmlns:a16="http://schemas.microsoft.com/office/drawing/2014/main" id="{8A117738-5A9B-49A2-91BF-766758E4D870}"/>
                    </a:ext>
                  </a:extLst>
                </p:cNvPr>
                <p:cNvSpPr/>
                <p:nvPr/>
              </p:nvSpPr>
              <p:spPr>
                <a:xfrm>
                  <a:off x="5940978" y="3127375"/>
                  <a:ext cx="336550" cy="336550"/>
                </a:xfrm>
                <a:prstGeom prst="donut">
                  <a:avLst>
                    <a:gd name="adj" fmla="val 706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4" name="Oval 53">
                  <a:extLst>
                    <a:ext uri="{FF2B5EF4-FFF2-40B4-BE49-F238E27FC236}">
                      <a16:creationId xmlns:a16="http://schemas.microsoft.com/office/drawing/2014/main" id="{8028B8DE-057A-4F37-B4A0-CFB5171B2CFC}"/>
                    </a:ext>
                  </a:extLst>
                </p:cNvPr>
                <p:cNvSpPr/>
                <p:nvPr/>
              </p:nvSpPr>
              <p:spPr>
                <a:xfrm>
                  <a:off x="6033053" y="3219450"/>
                  <a:ext cx="152400" cy="1524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a:extLst>
                  <a:ext uri="{FF2B5EF4-FFF2-40B4-BE49-F238E27FC236}">
                    <a16:creationId xmlns:a16="http://schemas.microsoft.com/office/drawing/2014/main" id="{8600B5E1-8239-47C1-9DC8-A00A94693569}"/>
                  </a:ext>
                </a:extLst>
              </p:cNvPr>
              <p:cNvSpPr txBox="1"/>
              <p:nvPr/>
            </p:nvSpPr>
            <p:spPr>
              <a:xfrm>
                <a:off x="6338523" y="233740"/>
                <a:ext cx="1629285" cy="1569660"/>
              </a:xfrm>
              <a:prstGeom prst="rect">
                <a:avLst/>
              </a:prstGeom>
              <a:noFill/>
            </p:spPr>
            <p:txBody>
              <a:bodyPr wrap="square" rtlCol="0">
                <a:spAutoFit/>
              </a:bodyPr>
              <a:lstStyle/>
              <a:p>
                <a:pPr algn="ctr"/>
                <a:r>
                  <a:rPr lang="en-US" sz="9600" b="1" dirty="0">
                    <a:solidFill>
                      <a:srgbClr val="66D1BD"/>
                    </a:solidFill>
                    <a:latin typeface="Agency FB" panose="020B0503020202020204" pitchFamily="34" charset="0"/>
                  </a:rPr>
                  <a:t>05</a:t>
                </a:r>
              </a:p>
            </p:txBody>
          </p:sp>
          <p:grpSp>
            <p:nvGrpSpPr>
              <p:cNvPr id="45" name="Group 44">
                <a:extLst>
                  <a:ext uri="{FF2B5EF4-FFF2-40B4-BE49-F238E27FC236}">
                    <a16:creationId xmlns:a16="http://schemas.microsoft.com/office/drawing/2014/main" id="{012328ED-B6F2-47D0-A6E1-73EC8F62F659}"/>
                  </a:ext>
                </a:extLst>
              </p:cNvPr>
              <p:cNvGrpSpPr/>
              <p:nvPr/>
            </p:nvGrpSpPr>
            <p:grpSpPr>
              <a:xfrm>
                <a:off x="1858582" y="391558"/>
                <a:ext cx="2885988" cy="1061665"/>
                <a:chOff x="1808256" y="2017158"/>
                <a:chExt cx="2885988" cy="1061665"/>
              </a:xfrm>
            </p:grpSpPr>
            <p:sp>
              <p:nvSpPr>
                <p:cNvPr id="49" name="TextBox 48">
                  <a:extLst>
                    <a:ext uri="{FF2B5EF4-FFF2-40B4-BE49-F238E27FC236}">
                      <a16:creationId xmlns:a16="http://schemas.microsoft.com/office/drawing/2014/main" id="{9A61BB4C-96A2-4D00-9112-5BFC98F25CEE}"/>
                    </a:ext>
                  </a:extLst>
                </p:cNvPr>
                <p:cNvSpPr txBox="1"/>
                <p:nvPr/>
              </p:nvSpPr>
              <p:spPr>
                <a:xfrm>
                  <a:off x="2649601" y="2017158"/>
                  <a:ext cx="2044643" cy="400110"/>
                </a:xfrm>
                <a:prstGeom prst="rect">
                  <a:avLst/>
                </a:prstGeom>
                <a:noFill/>
              </p:spPr>
              <p:txBody>
                <a:bodyPr wrap="square" rtlCol="0">
                  <a:spAutoFit/>
                </a:bodyPr>
                <a:lstStyle/>
                <a:p>
                  <a:pPr algn="ctr"/>
                  <a:r>
                    <a:rPr lang="en-US" sz="2000" b="1" dirty="0">
                      <a:solidFill>
                        <a:srgbClr val="FFFFFF"/>
                      </a:solidFill>
                      <a:latin typeface="Century Gothic" panose="020B0502020202020204" pitchFamily="34" charset="0"/>
                      <a:ea typeface="Tahoma" panose="020B0604030504040204" pitchFamily="34" charset="0"/>
                      <a:cs typeface="Tahoma" panose="020B0604030504040204" pitchFamily="34" charset="0"/>
                    </a:rPr>
                    <a:t>Audience</a:t>
                  </a:r>
                </a:p>
              </p:txBody>
            </p:sp>
            <p:sp>
              <p:nvSpPr>
                <p:cNvPr id="50" name="TextBox 49">
                  <a:extLst>
                    <a:ext uri="{FF2B5EF4-FFF2-40B4-BE49-F238E27FC236}">
                      <a16:creationId xmlns:a16="http://schemas.microsoft.com/office/drawing/2014/main" id="{4245A0EC-B570-41FC-AE3C-F48194D3FB6E}"/>
                    </a:ext>
                  </a:extLst>
                </p:cNvPr>
                <p:cNvSpPr txBox="1"/>
                <p:nvPr/>
              </p:nvSpPr>
              <p:spPr>
                <a:xfrm>
                  <a:off x="1808256" y="2432492"/>
                  <a:ext cx="2547705" cy="646331"/>
                </a:xfrm>
                <a:prstGeom prst="rect">
                  <a:avLst/>
                </a:prstGeom>
                <a:noFill/>
              </p:spPr>
              <p:txBody>
                <a:bodyPr wrap="square" rtlCol="0">
                  <a:spAutoFit/>
                </a:bodyPr>
                <a:lstStyle/>
                <a:p>
                  <a:pPr algn="r"/>
                  <a:r>
                    <a:rPr lang="en-US" sz="1200" b="1" dirty="0">
                      <a:solidFill>
                        <a:srgbClr val="FFFFFF"/>
                      </a:solidFill>
                      <a:latin typeface="Century Gothic" panose="020B0502020202020204" pitchFamily="34" charset="0"/>
                      <a:ea typeface="Tahoma" panose="020B0604030504040204" pitchFamily="34" charset="0"/>
                      <a:cs typeface="Tahoma" panose="020B0604030504040204" pitchFamily="34" charset="0"/>
                    </a:rPr>
                    <a:t>This a sample text and here you need to put your own text and ideas that fit</a:t>
                  </a:r>
                </a:p>
              </p:txBody>
            </p:sp>
          </p:grpSp>
          <p:sp>
            <p:nvSpPr>
              <p:cNvPr id="47" name="Oval 46">
                <a:extLst>
                  <a:ext uri="{FF2B5EF4-FFF2-40B4-BE49-F238E27FC236}">
                    <a16:creationId xmlns:a16="http://schemas.microsoft.com/office/drawing/2014/main" id="{F6D499F0-3920-4527-8086-8260E495F9C6}"/>
                  </a:ext>
                </a:extLst>
              </p:cNvPr>
              <p:cNvSpPr/>
              <p:nvPr/>
            </p:nvSpPr>
            <p:spPr>
              <a:xfrm>
                <a:off x="4654073" y="572966"/>
                <a:ext cx="838200" cy="838200"/>
              </a:xfrm>
              <a:prstGeom prst="ellipse">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9" name="Picture 58">
              <a:extLst>
                <a:ext uri="{FF2B5EF4-FFF2-40B4-BE49-F238E27FC236}">
                  <a16:creationId xmlns:a16="http://schemas.microsoft.com/office/drawing/2014/main" id="{EA447148-EFB1-496C-B226-FA2CDC43F5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2762" y="5108884"/>
              <a:ext cx="480822" cy="480822"/>
            </a:xfrm>
            <a:prstGeom prst="rect">
              <a:avLst/>
            </a:prstGeom>
          </p:spPr>
        </p:pic>
      </p:grpSp>
    </p:spTree>
    <p:extLst>
      <p:ext uri="{BB962C8B-B14F-4D97-AF65-F5344CB8AC3E}">
        <p14:creationId xmlns:p14="http://schemas.microsoft.com/office/powerpoint/2010/main" val="361057940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Straight Connector 43">
            <a:extLst>
              <a:ext uri="{FF2B5EF4-FFF2-40B4-BE49-F238E27FC236}">
                <a16:creationId xmlns:a16="http://schemas.microsoft.com/office/drawing/2014/main" id="{4D531F3A-D402-4BBB-A6CD-B52A9AD473CD}"/>
              </a:ext>
            </a:extLst>
          </p:cNvPr>
          <p:cNvCxnSpPr>
            <a:cxnSpLocks/>
          </p:cNvCxnSpPr>
          <p:nvPr/>
        </p:nvCxnSpPr>
        <p:spPr>
          <a:xfrm>
            <a:off x="6109253" y="0"/>
            <a:ext cx="0" cy="68580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3" name="Group 82">
            <a:extLst>
              <a:ext uri="{FF2B5EF4-FFF2-40B4-BE49-F238E27FC236}">
                <a16:creationId xmlns:a16="http://schemas.microsoft.com/office/drawing/2014/main" id="{6AA1547D-8504-4014-B810-C0B09162BEA5}"/>
              </a:ext>
            </a:extLst>
          </p:cNvPr>
          <p:cNvGrpSpPr/>
          <p:nvPr/>
        </p:nvGrpSpPr>
        <p:grpSpPr>
          <a:xfrm>
            <a:off x="4157721" y="154946"/>
            <a:ext cx="6200094" cy="1612093"/>
            <a:chOff x="4157721" y="154946"/>
            <a:chExt cx="6200094" cy="1612093"/>
          </a:xfrm>
        </p:grpSpPr>
        <p:sp>
          <p:nvSpPr>
            <p:cNvPr id="45" name="TextBox 44">
              <a:extLst>
                <a:ext uri="{FF2B5EF4-FFF2-40B4-BE49-F238E27FC236}">
                  <a16:creationId xmlns:a16="http://schemas.microsoft.com/office/drawing/2014/main" id="{B5DFF2C9-5539-4123-99FA-E1A3B1DE2D78}"/>
                </a:ext>
              </a:extLst>
            </p:cNvPr>
            <p:cNvSpPr txBox="1"/>
            <p:nvPr/>
          </p:nvSpPr>
          <p:spPr>
            <a:xfrm>
              <a:off x="4157721" y="154946"/>
              <a:ext cx="1629285" cy="1569660"/>
            </a:xfrm>
            <a:prstGeom prst="rect">
              <a:avLst/>
            </a:prstGeom>
            <a:noFill/>
          </p:spPr>
          <p:txBody>
            <a:bodyPr wrap="square" rtlCol="0">
              <a:spAutoFit/>
            </a:bodyPr>
            <a:lstStyle/>
            <a:p>
              <a:pPr algn="ctr"/>
              <a:r>
                <a:rPr lang="en-US" sz="9600" b="1" dirty="0">
                  <a:solidFill>
                    <a:srgbClr val="FED966"/>
                  </a:solidFill>
                  <a:latin typeface="Agency FB" panose="020B0503020202020204" pitchFamily="34" charset="0"/>
                </a:rPr>
                <a:t>06</a:t>
              </a:r>
            </a:p>
          </p:txBody>
        </p:sp>
        <p:grpSp>
          <p:nvGrpSpPr>
            <p:cNvPr id="46" name="Group 45">
              <a:extLst>
                <a:ext uri="{FF2B5EF4-FFF2-40B4-BE49-F238E27FC236}">
                  <a16:creationId xmlns:a16="http://schemas.microsoft.com/office/drawing/2014/main" id="{86D7DAAB-0C22-41B8-8E4F-36E4E61BCCC7}"/>
                </a:ext>
              </a:extLst>
            </p:cNvPr>
            <p:cNvGrpSpPr/>
            <p:nvPr/>
          </p:nvGrpSpPr>
          <p:grpSpPr>
            <a:xfrm>
              <a:off x="7524263" y="333020"/>
              <a:ext cx="2833552" cy="1061665"/>
              <a:chOff x="1522409" y="2017158"/>
              <a:chExt cx="2833552" cy="1061665"/>
            </a:xfrm>
          </p:grpSpPr>
          <p:sp>
            <p:nvSpPr>
              <p:cNvPr id="47" name="TextBox 46">
                <a:extLst>
                  <a:ext uri="{FF2B5EF4-FFF2-40B4-BE49-F238E27FC236}">
                    <a16:creationId xmlns:a16="http://schemas.microsoft.com/office/drawing/2014/main" id="{08589219-068A-4D2B-9424-9EF7F635348F}"/>
                  </a:ext>
                </a:extLst>
              </p:cNvPr>
              <p:cNvSpPr txBox="1"/>
              <p:nvPr/>
            </p:nvSpPr>
            <p:spPr>
              <a:xfrm>
                <a:off x="1522409" y="2017158"/>
                <a:ext cx="2044643" cy="400110"/>
              </a:xfrm>
              <a:prstGeom prst="rect">
                <a:avLst/>
              </a:prstGeom>
              <a:noFill/>
            </p:spPr>
            <p:txBody>
              <a:bodyPr wrap="square" rtlCol="0">
                <a:spAutoFit/>
              </a:bodyPr>
              <a:lstStyle/>
              <a:p>
                <a:pPr algn="ctr"/>
                <a:r>
                  <a:rPr lang="en-US" sz="2000" b="1" dirty="0">
                    <a:solidFill>
                      <a:srgbClr val="FFFFFF"/>
                    </a:solidFill>
                    <a:latin typeface="Century Gothic" panose="020B0502020202020204" pitchFamily="34" charset="0"/>
                    <a:ea typeface="Tahoma" panose="020B0604030504040204" pitchFamily="34" charset="0"/>
                    <a:cs typeface="Tahoma" panose="020B0604030504040204" pitchFamily="34" charset="0"/>
                  </a:rPr>
                  <a:t>Motivation</a:t>
                </a:r>
              </a:p>
            </p:txBody>
          </p:sp>
          <p:sp>
            <p:nvSpPr>
              <p:cNvPr id="48" name="TextBox 47">
                <a:extLst>
                  <a:ext uri="{FF2B5EF4-FFF2-40B4-BE49-F238E27FC236}">
                    <a16:creationId xmlns:a16="http://schemas.microsoft.com/office/drawing/2014/main" id="{E8A05D50-E4A5-4348-96D3-F63E49C1A6F8}"/>
                  </a:ext>
                </a:extLst>
              </p:cNvPr>
              <p:cNvSpPr txBox="1"/>
              <p:nvPr/>
            </p:nvSpPr>
            <p:spPr>
              <a:xfrm>
                <a:off x="1808256" y="2432492"/>
                <a:ext cx="2547705" cy="646331"/>
              </a:xfrm>
              <a:prstGeom prst="rect">
                <a:avLst/>
              </a:prstGeom>
              <a:noFill/>
            </p:spPr>
            <p:txBody>
              <a:bodyPr wrap="square" rtlCol="0">
                <a:spAutoFit/>
              </a:bodyPr>
              <a:lstStyle/>
              <a:p>
                <a:r>
                  <a:rPr lang="en-US" sz="1200" b="1" dirty="0">
                    <a:solidFill>
                      <a:srgbClr val="FFFFFF"/>
                    </a:solidFill>
                    <a:latin typeface="Century Gothic" panose="020B0502020202020204" pitchFamily="34" charset="0"/>
                    <a:ea typeface="Tahoma" panose="020B0604030504040204" pitchFamily="34" charset="0"/>
                    <a:cs typeface="Tahoma" panose="020B0604030504040204" pitchFamily="34" charset="0"/>
                  </a:rPr>
                  <a:t>This a sample text and here you need to put your own text and ideas that fit</a:t>
                </a:r>
              </a:p>
            </p:txBody>
          </p:sp>
        </p:grpSp>
        <p:grpSp>
          <p:nvGrpSpPr>
            <p:cNvPr id="49" name="Group 48">
              <a:extLst>
                <a:ext uri="{FF2B5EF4-FFF2-40B4-BE49-F238E27FC236}">
                  <a16:creationId xmlns:a16="http://schemas.microsoft.com/office/drawing/2014/main" id="{F1E8CBC4-F82B-4359-B96A-A7BE9BB31518}"/>
                </a:ext>
              </a:extLst>
            </p:cNvPr>
            <p:cNvGrpSpPr/>
            <p:nvPr/>
          </p:nvGrpSpPr>
          <p:grpSpPr>
            <a:xfrm>
              <a:off x="4422221" y="1430489"/>
              <a:ext cx="5935594" cy="336550"/>
              <a:chOff x="4422221" y="3127375"/>
              <a:chExt cx="5935594" cy="336550"/>
            </a:xfrm>
          </p:grpSpPr>
          <p:cxnSp>
            <p:nvCxnSpPr>
              <p:cNvPr id="50" name="Straight Connector 49">
                <a:extLst>
                  <a:ext uri="{FF2B5EF4-FFF2-40B4-BE49-F238E27FC236}">
                    <a16:creationId xmlns:a16="http://schemas.microsoft.com/office/drawing/2014/main" id="{088FEAD3-24B8-4E72-8E2C-AD9A3A009FE9}"/>
                  </a:ext>
                </a:extLst>
              </p:cNvPr>
              <p:cNvCxnSpPr>
                <a:cxnSpLocks/>
              </p:cNvCxnSpPr>
              <p:nvPr/>
            </p:nvCxnSpPr>
            <p:spPr>
              <a:xfrm flipH="1">
                <a:off x="4422221" y="3295567"/>
                <a:ext cx="5935594" cy="0"/>
              </a:xfrm>
              <a:prstGeom prst="line">
                <a:avLst/>
              </a:prstGeom>
              <a:ln w="317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BA9CD816-4383-4F85-B565-851492CBD5F1}"/>
                  </a:ext>
                </a:extLst>
              </p:cNvPr>
              <p:cNvSpPr/>
              <p:nvPr/>
            </p:nvSpPr>
            <p:spPr>
              <a:xfrm>
                <a:off x="5967483" y="3153880"/>
                <a:ext cx="283540" cy="283540"/>
              </a:xfrm>
              <a:prstGeom prst="ellipse">
                <a:avLst/>
              </a:prstGeom>
              <a:solidFill>
                <a:srgbClr val="FFC000"/>
              </a:solidFill>
              <a:ln>
                <a:solidFill>
                  <a:srgbClr val="FED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Circle: Hollow 51">
                <a:extLst>
                  <a:ext uri="{FF2B5EF4-FFF2-40B4-BE49-F238E27FC236}">
                    <a16:creationId xmlns:a16="http://schemas.microsoft.com/office/drawing/2014/main" id="{D291D927-46C8-4461-B55F-DC619E7A6195}"/>
                  </a:ext>
                </a:extLst>
              </p:cNvPr>
              <p:cNvSpPr/>
              <p:nvPr/>
            </p:nvSpPr>
            <p:spPr>
              <a:xfrm>
                <a:off x="5940978" y="3127375"/>
                <a:ext cx="336550" cy="336550"/>
              </a:xfrm>
              <a:prstGeom prst="donut">
                <a:avLst>
                  <a:gd name="adj" fmla="val 706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Oval 52">
                <a:extLst>
                  <a:ext uri="{FF2B5EF4-FFF2-40B4-BE49-F238E27FC236}">
                    <a16:creationId xmlns:a16="http://schemas.microsoft.com/office/drawing/2014/main" id="{EAEC046B-5D50-4C52-92F7-F13A0A6BC905}"/>
                  </a:ext>
                </a:extLst>
              </p:cNvPr>
              <p:cNvSpPr/>
              <p:nvPr/>
            </p:nvSpPr>
            <p:spPr>
              <a:xfrm>
                <a:off x="6033053" y="3219450"/>
                <a:ext cx="152400" cy="1524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8" name="Oval 67">
              <a:extLst>
                <a:ext uri="{FF2B5EF4-FFF2-40B4-BE49-F238E27FC236}">
                  <a16:creationId xmlns:a16="http://schemas.microsoft.com/office/drawing/2014/main" id="{3A5BAA2A-2285-4C54-A04E-2BE41B49256B}"/>
                </a:ext>
              </a:extLst>
            </p:cNvPr>
            <p:cNvSpPr/>
            <p:nvPr/>
          </p:nvSpPr>
          <p:spPr>
            <a:xfrm>
              <a:off x="6735327" y="476973"/>
              <a:ext cx="838200" cy="838200"/>
            </a:xfrm>
            <a:prstGeom prst="ellipse">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70">
            <a:extLst>
              <a:ext uri="{FF2B5EF4-FFF2-40B4-BE49-F238E27FC236}">
                <a16:creationId xmlns:a16="http://schemas.microsoft.com/office/drawing/2014/main" id="{2B4A28F3-9147-479A-848C-1941F31D26E4}"/>
              </a:ext>
            </a:extLst>
          </p:cNvPr>
          <p:cNvGrpSpPr/>
          <p:nvPr/>
        </p:nvGrpSpPr>
        <p:grpSpPr>
          <a:xfrm>
            <a:off x="1858582" y="2366048"/>
            <a:ext cx="6109226" cy="1604585"/>
            <a:chOff x="1858582" y="233740"/>
            <a:chExt cx="6109226" cy="1604585"/>
          </a:xfrm>
        </p:grpSpPr>
        <p:grpSp>
          <p:nvGrpSpPr>
            <p:cNvPr id="73" name="Group 72">
              <a:extLst>
                <a:ext uri="{FF2B5EF4-FFF2-40B4-BE49-F238E27FC236}">
                  <a16:creationId xmlns:a16="http://schemas.microsoft.com/office/drawing/2014/main" id="{858E2495-02D5-45E6-A4C6-72D9EDF71FBE}"/>
                </a:ext>
              </a:extLst>
            </p:cNvPr>
            <p:cNvGrpSpPr/>
            <p:nvPr/>
          </p:nvGrpSpPr>
          <p:grpSpPr>
            <a:xfrm>
              <a:off x="1858583" y="1501775"/>
              <a:ext cx="5824917" cy="336550"/>
              <a:chOff x="1796260" y="3127375"/>
              <a:chExt cx="5914713" cy="336550"/>
            </a:xfrm>
          </p:grpSpPr>
          <p:cxnSp>
            <p:nvCxnSpPr>
              <p:cNvPr id="79" name="Straight Connector 78">
                <a:extLst>
                  <a:ext uri="{FF2B5EF4-FFF2-40B4-BE49-F238E27FC236}">
                    <a16:creationId xmlns:a16="http://schemas.microsoft.com/office/drawing/2014/main" id="{5A13F39C-6006-4EDF-A57F-A0A14199EC4E}"/>
                  </a:ext>
                </a:extLst>
              </p:cNvPr>
              <p:cNvCxnSpPr>
                <a:cxnSpLocks/>
              </p:cNvCxnSpPr>
              <p:nvPr/>
            </p:nvCxnSpPr>
            <p:spPr>
              <a:xfrm flipH="1">
                <a:off x="1796260" y="3295567"/>
                <a:ext cx="5914713" cy="0"/>
              </a:xfrm>
              <a:prstGeom prst="line">
                <a:avLst/>
              </a:prstGeom>
              <a:ln w="317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sp>
            <p:nvSpPr>
              <p:cNvPr id="80" name="Oval 79">
                <a:extLst>
                  <a:ext uri="{FF2B5EF4-FFF2-40B4-BE49-F238E27FC236}">
                    <a16:creationId xmlns:a16="http://schemas.microsoft.com/office/drawing/2014/main" id="{D6D75674-A7AE-4314-90F2-2268DB69830F}"/>
                  </a:ext>
                </a:extLst>
              </p:cNvPr>
              <p:cNvSpPr/>
              <p:nvPr/>
            </p:nvSpPr>
            <p:spPr>
              <a:xfrm>
                <a:off x="5967483" y="3153880"/>
                <a:ext cx="283540" cy="2835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Circle: Hollow 80">
                <a:extLst>
                  <a:ext uri="{FF2B5EF4-FFF2-40B4-BE49-F238E27FC236}">
                    <a16:creationId xmlns:a16="http://schemas.microsoft.com/office/drawing/2014/main" id="{6DBBBAE9-A8F0-4BE2-BEC5-0BEC635A10D7}"/>
                  </a:ext>
                </a:extLst>
              </p:cNvPr>
              <p:cNvSpPr/>
              <p:nvPr/>
            </p:nvSpPr>
            <p:spPr>
              <a:xfrm>
                <a:off x="5940978" y="3127375"/>
                <a:ext cx="336550" cy="336550"/>
              </a:xfrm>
              <a:prstGeom prst="donut">
                <a:avLst>
                  <a:gd name="adj" fmla="val 706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2" name="Oval 81">
                <a:extLst>
                  <a:ext uri="{FF2B5EF4-FFF2-40B4-BE49-F238E27FC236}">
                    <a16:creationId xmlns:a16="http://schemas.microsoft.com/office/drawing/2014/main" id="{E074E016-7C0E-4412-8064-47B8A13CF7EE}"/>
                  </a:ext>
                </a:extLst>
              </p:cNvPr>
              <p:cNvSpPr/>
              <p:nvPr/>
            </p:nvSpPr>
            <p:spPr>
              <a:xfrm>
                <a:off x="6033053" y="3219450"/>
                <a:ext cx="152400" cy="1524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4" name="TextBox 73">
              <a:extLst>
                <a:ext uri="{FF2B5EF4-FFF2-40B4-BE49-F238E27FC236}">
                  <a16:creationId xmlns:a16="http://schemas.microsoft.com/office/drawing/2014/main" id="{5A5BF173-B239-4829-9EBD-CDB9A7643432}"/>
                </a:ext>
              </a:extLst>
            </p:cNvPr>
            <p:cNvSpPr txBox="1"/>
            <p:nvPr/>
          </p:nvSpPr>
          <p:spPr>
            <a:xfrm>
              <a:off x="6338523" y="233740"/>
              <a:ext cx="1629285" cy="1569660"/>
            </a:xfrm>
            <a:prstGeom prst="rect">
              <a:avLst/>
            </a:prstGeom>
            <a:noFill/>
          </p:spPr>
          <p:txBody>
            <a:bodyPr wrap="square" rtlCol="0">
              <a:spAutoFit/>
            </a:bodyPr>
            <a:lstStyle/>
            <a:p>
              <a:pPr algn="ctr"/>
              <a:r>
                <a:rPr lang="en-US" sz="9600" b="1" dirty="0">
                  <a:solidFill>
                    <a:srgbClr val="FED966"/>
                  </a:solidFill>
                  <a:latin typeface="Agency FB" panose="020B0503020202020204" pitchFamily="34" charset="0"/>
                </a:rPr>
                <a:t>07</a:t>
              </a:r>
            </a:p>
          </p:txBody>
        </p:sp>
        <p:grpSp>
          <p:nvGrpSpPr>
            <p:cNvPr id="75" name="Group 74">
              <a:extLst>
                <a:ext uri="{FF2B5EF4-FFF2-40B4-BE49-F238E27FC236}">
                  <a16:creationId xmlns:a16="http://schemas.microsoft.com/office/drawing/2014/main" id="{FFACD83A-1158-4651-8621-A7A9959D10B7}"/>
                </a:ext>
              </a:extLst>
            </p:cNvPr>
            <p:cNvGrpSpPr/>
            <p:nvPr/>
          </p:nvGrpSpPr>
          <p:grpSpPr>
            <a:xfrm>
              <a:off x="1858582" y="391558"/>
              <a:ext cx="2918765" cy="1061665"/>
              <a:chOff x="1808256" y="2017158"/>
              <a:chExt cx="2918765" cy="1061665"/>
            </a:xfrm>
          </p:grpSpPr>
          <p:sp>
            <p:nvSpPr>
              <p:cNvPr id="77" name="TextBox 76">
                <a:extLst>
                  <a:ext uri="{FF2B5EF4-FFF2-40B4-BE49-F238E27FC236}">
                    <a16:creationId xmlns:a16="http://schemas.microsoft.com/office/drawing/2014/main" id="{F9817F44-1B12-486B-9C57-C96BEBBF2F22}"/>
                  </a:ext>
                </a:extLst>
              </p:cNvPr>
              <p:cNvSpPr txBox="1"/>
              <p:nvPr/>
            </p:nvSpPr>
            <p:spPr>
              <a:xfrm>
                <a:off x="3007408" y="2017158"/>
                <a:ext cx="1719613" cy="400110"/>
              </a:xfrm>
              <a:prstGeom prst="rect">
                <a:avLst/>
              </a:prstGeom>
              <a:noFill/>
            </p:spPr>
            <p:txBody>
              <a:bodyPr wrap="square" rtlCol="0">
                <a:spAutoFit/>
              </a:bodyPr>
              <a:lstStyle/>
              <a:p>
                <a:pPr algn="ctr"/>
                <a:r>
                  <a:rPr lang="en-US" sz="2000" b="1" dirty="0">
                    <a:solidFill>
                      <a:srgbClr val="FFFFFF"/>
                    </a:solidFill>
                    <a:latin typeface="Century Gothic" panose="020B0502020202020204" pitchFamily="34" charset="0"/>
                    <a:ea typeface="Tahoma" panose="020B0604030504040204" pitchFamily="34" charset="0"/>
                    <a:cs typeface="Tahoma" panose="020B0604030504040204" pitchFamily="34" charset="0"/>
                  </a:rPr>
                  <a:t>Power</a:t>
                </a:r>
              </a:p>
            </p:txBody>
          </p:sp>
          <p:sp>
            <p:nvSpPr>
              <p:cNvPr id="78" name="TextBox 77">
                <a:extLst>
                  <a:ext uri="{FF2B5EF4-FFF2-40B4-BE49-F238E27FC236}">
                    <a16:creationId xmlns:a16="http://schemas.microsoft.com/office/drawing/2014/main" id="{DDBC4A14-E01D-4474-A6A4-8F986813B1B7}"/>
                  </a:ext>
                </a:extLst>
              </p:cNvPr>
              <p:cNvSpPr txBox="1"/>
              <p:nvPr/>
            </p:nvSpPr>
            <p:spPr>
              <a:xfrm>
                <a:off x="1808256" y="2432492"/>
                <a:ext cx="2547705" cy="646331"/>
              </a:xfrm>
              <a:prstGeom prst="rect">
                <a:avLst/>
              </a:prstGeom>
              <a:noFill/>
            </p:spPr>
            <p:txBody>
              <a:bodyPr wrap="square" rtlCol="0">
                <a:spAutoFit/>
              </a:bodyPr>
              <a:lstStyle/>
              <a:p>
                <a:pPr algn="r"/>
                <a:r>
                  <a:rPr lang="en-US" sz="1200" b="1" dirty="0">
                    <a:solidFill>
                      <a:srgbClr val="FFFFFF"/>
                    </a:solidFill>
                    <a:latin typeface="Century Gothic" panose="020B0502020202020204" pitchFamily="34" charset="0"/>
                    <a:ea typeface="Tahoma" panose="020B0604030504040204" pitchFamily="34" charset="0"/>
                    <a:cs typeface="Tahoma" panose="020B0604030504040204" pitchFamily="34" charset="0"/>
                  </a:rPr>
                  <a:t>This a sample text and here you need to put your own text and ideas that fit</a:t>
                </a:r>
              </a:p>
            </p:txBody>
          </p:sp>
        </p:grpSp>
        <p:sp>
          <p:nvSpPr>
            <p:cNvPr id="76" name="Oval 75">
              <a:extLst>
                <a:ext uri="{FF2B5EF4-FFF2-40B4-BE49-F238E27FC236}">
                  <a16:creationId xmlns:a16="http://schemas.microsoft.com/office/drawing/2014/main" id="{474E5B17-B23D-4BAD-A0CA-43BB432FF942}"/>
                </a:ext>
              </a:extLst>
            </p:cNvPr>
            <p:cNvSpPr/>
            <p:nvPr/>
          </p:nvSpPr>
          <p:spPr>
            <a:xfrm>
              <a:off x="4654073" y="572966"/>
              <a:ext cx="838200" cy="838200"/>
            </a:xfrm>
            <a:prstGeom prst="ellipse">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4" name="Group 83">
            <a:extLst>
              <a:ext uri="{FF2B5EF4-FFF2-40B4-BE49-F238E27FC236}">
                <a16:creationId xmlns:a16="http://schemas.microsoft.com/office/drawing/2014/main" id="{8712D846-8ADC-4E2F-9182-67104DAAD9BE}"/>
              </a:ext>
            </a:extLst>
          </p:cNvPr>
          <p:cNvGrpSpPr/>
          <p:nvPr/>
        </p:nvGrpSpPr>
        <p:grpSpPr>
          <a:xfrm>
            <a:off x="4157721" y="4609116"/>
            <a:ext cx="6200094" cy="1612093"/>
            <a:chOff x="4157721" y="154946"/>
            <a:chExt cx="6200094" cy="1612093"/>
          </a:xfrm>
        </p:grpSpPr>
        <p:sp>
          <p:nvSpPr>
            <p:cNvPr id="85" name="TextBox 84">
              <a:extLst>
                <a:ext uri="{FF2B5EF4-FFF2-40B4-BE49-F238E27FC236}">
                  <a16:creationId xmlns:a16="http://schemas.microsoft.com/office/drawing/2014/main" id="{06C2E1CB-018F-488B-B906-0ED0B9D4656C}"/>
                </a:ext>
              </a:extLst>
            </p:cNvPr>
            <p:cNvSpPr txBox="1"/>
            <p:nvPr/>
          </p:nvSpPr>
          <p:spPr>
            <a:xfrm>
              <a:off x="4157721" y="154946"/>
              <a:ext cx="1629285" cy="1569660"/>
            </a:xfrm>
            <a:prstGeom prst="rect">
              <a:avLst/>
            </a:prstGeom>
            <a:noFill/>
          </p:spPr>
          <p:txBody>
            <a:bodyPr wrap="square" rtlCol="0">
              <a:spAutoFit/>
            </a:bodyPr>
            <a:lstStyle/>
            <a:p>
              <a:pPr algn="ctr"/>
              <a:r>
                <a:rPr lang="en-US" sz="9600" b="1" dirty="0">
                  <a:solidFill>
                    <a:srgbClr val="FED966"/>
                  </a:solidFill>
                  <a:latin typeface="Agency FB" panose="020B0503020202020204" pitchFamily="34" charset="0"/>
                </a:rPr>
                <a:t>08</a:t>
              </a:r>
            </a:p>
          </p:txBody>
        </p:sp>
        <p:grpSp>
          <p:nvGrpSpPr>
            <p:cNvPr id="86" name="Group 85">
              <a:extLst>
                <a:ext uri="{FF2B5EF4-FFF2-40B4-BE49-F238E27FC236}">
                  <a16:creationId xmlns:a16="http://schemas.microsoft.com/office/drawing/2014/main" id="{61F59640-5821-472D-BF07-49126209A33B}"/>
                </a:ext>
              </a:extLst>
            </p:cNvPr>
            <p:cNvGrpSpPr/>
            <p:nvPr/>
          </p:nvGrpSpPr>
          <p:grpSpPr>
            <a:xfrm>
              <a:off x="7471255" y="333020"/>
              <a:ext cx="2886560" cy="1061665"/>
              <a:chOff x="1469401" y="2017158"/>
              <a:chExt cx="2886560" cy="1061665"/>
            </a:xfrm>
          </p:grpSpPr>
          <p:sp>
            <p:nvSpPr>
              <p:cNvPr id="93" name="TextBox 92">
                <a:extLst>
                  <a:ext uri="{FF2B5EF4-FFF2-40B4-BE49-F238E27FC236}">
                    <a16:creationId xmlns:a16="http://schemas.microsoft.com/office/drawing/2014/main" id="{875DDEC0-1453-4EFE-B2FF-EEC481017A3C}"/>
                  </a:ext>
                </a:extLst>
              </p:cNvPr>
              <p:cNvSpPr txBox="1"/>
              <p:nvPr/>
            </p:nvSpPr>
            <p:spPr>
              <a:xfrm>
                <a:off x="1469401" y="2017158"/>
                <a:ext cx="2044643" cy="400110"/>
              </a:xfrm>
              <a:prstGeom prst="rect">
                <a:avLst/>
              </a:prstGeom>
              <a:noFill/>
            </p:spPr>
            <p:txBody>
              <a:bodyPr wrap="square" rtlCol="0">
                <a:spAutoFit/>
              </a:bodyPr>
              <a:lstStyle/>
              <a:p>
                <a:pPr algn="ctr"/>
                <a:r>
                  <a:rPr lang="en-US" sz="2000" b="1" dirty="0">
                    <a:solidFill>
                      <a:srgbClr val="FFFFFF"/>
                    </a:solidFill>
                    <a:latin typeface="Century Gothic" panose="020B0502020202020204" pitchFamily="34" charset="0"/>
                    <a:ea typeface="Tahoma" panose="020B0604030504040204" pitchFamily="34" charset="0"/>
                    <a:cs typeface="Tahoma" panose="020B0604030504040204" pitchFamily="34" charset="0"/>
                  </a:rPr>
                  <a:t>Schedule</a:t>
                </a:r>
              </a:p>
            </p:txBody>
          </p:sp>
          <p:sp>
            <p:nvSpPr>
              <p:cNvPr id="94" name="TextBox 93">
                <a:extLst>
                  <a:ext uri="{FF2B5EF4-FFF2-40B4-BE49-F238E27FC236}">
                    <a16:creationId xmlns:a16="http://schemas.microsoft.com/office/drawing/2014/main" id="{457221EE-79F3-476E-BBC4-FFC552C018E1}"/>
                  </a:ext>
                </a:extLst>
              </p:cNvPr>
              <p:cNvSpPr txBox="1"/>
              <p:nvPr/>
            </p:nvSpPr>
            <p:spPr>
              <a:xfrm>
                <a:off x="1808256" y="2432492"/>
                <a:ext cx="2547705" cy="646331"/>
              </a:xfrm>
              <a:prstGeom prst="rect">
                <a:avLst/>
              </a:prstGeom>
              <a:noFill/>
            </p:spPr>
            <p:txBody>
              <a:bodyPr wrap="square" rtlCol="0">
                <a:spAutoFit/>
              </a:bodyPr>
              <a:lstStyle/>
              <a:p>
                <a:r>
                  <a:rPr lang="en-US" sz="1200" b="1" dirty="0">
                    <a:solidFill>
                      <a:srgbClr val="FFFFFF"/>
                    </a:solidFill>
                    <a:latin typeface="Century Gothic" panose="020B0502020202020204" pitchFamily="34" charset="0"/>
                    <a:ea typeface="Tahoma" panose="020B0604030504040204" pitchFamily="34" charset="0"/>
                    <a:cs typeface="Tahoma" panose="020B0604030504040204" pitchFamily="34" charset="0"/>
                  </a:rPr>
                  <a:t>This a sample text and here you need to put your own text and ideas that fit</a:t>
                </a:r>
              </a:p>
            </p:txBody>
          </p:sp>
        </p:grpSp>
        <p:grpSp>
          <p:nvGrpSpPr>
            <p:cNvPr id="87" name="Group 86">
              <a:extLst>
                <a:ext uri="{FF2B5EF4-FFF2-40B4-BE49-F238E27FC236}">
                  <a16:creationId xmlns:a16="http://schemas.microsoft.com/office/drawing/2014/main" id="{5892922B-FA68-4454-B656-1F3CE730EFCE}"/>
                </a:ext>
              </a:extLst>
            </p:cNvPr>
            <p:cNvGrpSpPr/>
            <p:nvPr/>
          </p:nvGrpSpPr>
          <p:grpSpPr>
            <a:xfrm>
              <a:off x="4422221" y="1430489"/>
              <a:ext cx="5935594" cy="336550"/>
              <a:chOff x="4422221" y="3127375"/>
              <a:chExt cx="5935594" cy="336550"/>
            </a:xfrm>
          </p:grpSpPr>
          <p:cxnSp>
            <p:nvCxnSpPr>
              <p:cNvPr id="89" name="Straight Connector 88">
                <a:extLst>
                  <a:ext uri="{FF2B5EF4-FFF2-40B4-BE49-F238E27FC236}">
                    <a16:creationId xmlns:a16="http://schemas.microsoft.com/office/drawing/2014/main" id="{EB503A46-B569-4A26-B245-A9838594911A}"/>
                  </a:ext>
                </a:extLst>
              </p:cNvPr>
              <p:cNvCxnSpPr>
                <a:cxnSpLocks/>
              </p:cNvCxnSpPr>
              <p:nvPr/>
            </p:nvCxnSpPr>
            <p:spPr>
              <a:xfrm flipH="1">
                <a:off x="4422221" y="3295567"/>
                <a:ext cx="5935594" cy="0"/>
              </a:xfrm>
              <a:prstGeom prst="line">
                <a:avLst/>
              </a:prstGeom>
              <a:ln w="317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sp>
            <p:nvSpPr>
              <p:cNvPr id="90" name="Oval 89">
                <a:extLst>
                  <a:ext uri="{FF2B5EF4-FFF2-40B4-BE49-F238E27FC236}">
                    <a16:creationId xmlns:a16="http://schemas.microsoft.com/office/drawing/2014/main" id="{2CD31BF3-8AF8-4313-8E8F-DE5CA92F1EEC}"/>
                  </a:ext>
                </a:extLst>
              </p:cNvPr>
              <p:cNvSpPr/>
              <p:nvPr/>
            </p:nvSpPr>
            <p:spPr>
              <a:xfrm>
                <a:off x="5967483" y="3153880"/>
                <a:ext cx="283540" cy="283540"/>
              </a:xfrm>
              <a:prstGeom prst="ellipse">
                <a:avLst/>
              </a:prstGeom>
              <a:solidFill>
                <a:srgbClr val="FFC000"/>
              </a:solidFill>
              <a:ln>
                <a:solidFill>
                  <a:srgbClr val="FED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Circle: Hollow 90">
                <a:extLst>
                  <a:ext uri="{FF2B5EF4-FFF2-40B4-BE49-F238E27FC236}">
                    <a16:creationId xmlns:a16="http://schemas.microsoft.com/office/drawing/2014/main" id="{5485081D-8D75-45DA-B561-B2DA1E7BAD61}"/>
                  </a:ext>
                </a:extLst>
              </p:cNvPr>
              <p:cNvSpPr/>
              <p:nvPr/>
            </p:nvSpPr>
            <p:spPr>
              <a:xfrm>
                <a:off x="5940978" y="3127375"/>
                <a:ext cx="336550" cy="336550"/>
              </a:xfrm>
              <a:prstGeom prst="donut">
                <a:avLst>
                  <a:gd name="adj" fmla="val 706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2" name="Oval 91">
                <a:extLst>
                  <a:ext uri="{FF2B5EF4-FFF2-40B4-BE49-F238E27FC236}">
                    <a16:creationId xmlns:a16="http://schemas.microsoft.com/office/drawing/2014/main" id="{92F1BE9C-6F5C-4BF1-B023-E0A7EC36950F}"/>
                  </a:ext>
                </a:extLst>
              </p:cNvPr>
              <p:cNvSpPr/>
              <p:nvPr/>
            </p:nvSpPr>
            <p:spPr>
              <a:xfrm>
                <a:off x="6033053" y="3219450"/>
                <a:ext cx="152400" cy="1524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8" name="Oval 87">
              <a:extLst>
                <a:ext uri="{FF2B5EF4-FFF2-40B4-BE49-F238E27FC236}">
                  <a16:creationId xmlns:a16="http://schemas.microsoft.com/office/drawing/2014/main" id="{647B787A-A598-4757-8D7E-3DE45A0EC691}"/>
                </a:ext>
              </a:extLst>
            </p:cNvPr>
            <p:cNvSpPr/>
            <p:nvPr/>
          </p:nvSpPr>
          <p:spPr>
            <a:xfrm>
              <a:off x="6735327" y="476973"/>
              <a:ext cx="838200" cy="838200"/>
            </a:xfrm>
            <a:prstGeom prst="ellipse">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6" name="Picture 95">
            <a:extLst>
              <a:ext uri="{FF2B5EF4-FFF2-40B4-BE49-F238E27FC236}">
                <a16:creationId xmlns:a16="http://schemas.microsoft.com/office/drawing/2014/main" id="{1FAD52EB-FB0C-44BA-91CA-872350103E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7909" y="631159"/>
            <a:ext cx="550512" cy="550512"/>
          </a:xfrm>
          <a:prstGeom prst="rect">
            <a:avLst/>
          </a:prstGeom>
        </p:spPr>
      </p:pic>
      <p:pic>
        <p:nvPicPr>
          <p:cNvPr id="100" name="Picture 99">
            <a:extLst>
              <a:ext uri="{FF2B5EF4-FFF2-40B4-BE49-F238E27FC236}">
                <a16:creationId xmlns:a16="http://schemas.microsoft.com/office/drawing/2014/main" id="{A17A78E2-C99C-4F67-A108-C2F8CA4DB2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7594" y="2897500"/>
            <a:ext cx="453748" cy="453748"/>
          </a:xfrm>
          <a:prstGeom prst="rect">
            <a:avLst/>
          </a:prstGeom>
        </p:spPr>
      </p:pic>
      <p:pic>
        <p:nvPicPr>
          <p:cNvPr id="102" name="Picture 101">
            <a:extLst>
              <a:ext uri="{FF2B5EF4-FFF2-40B4-BE49-F238E27FC236}">
                <a16:creationId xmlns:a16="http://schemas.microsoft.com/office/drawing/2014/main" id="{6D563C06-3F12-4B7D-9536-102382B841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0367" y="5147445"/>
            <a:ext cx="405596" cy="405596"/>
          </a:xfrm>
          <a:prstGeom prst="rect">
            <a:avLst/>
          </a:prstGeom>
        </p:spPr>
      </p:pic>
    </p:spTree>
    <p:extLst>
      <p:ext uri="{BB962C8B-B14F-4D97-AF65-F5344CB8AC3E}">
        <p14:creationId xmlns:p14="http://schemas.microsoft.com/office/powerpoint/2010/main" val="339477441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3ED469-88AF-4CE5-BD5B-1C14FDEB6415}"/>
              </a:ext>
            </a:extLst>
          </p:cNvPr>
          <p:cNvSpPr txBox="1"/>
          <p:nvPr/>
        </p:nvSpPr>
        <p:spPr>
          <a:xfrm>
            <a:off x="4187688" y="187739"/>
            <a:ext cx="3843130" cy="707886"/>
          </a:xfrm>
          <a:prstGeom prst="rect">
            <a:avLst/>
          </a:prstGeom>
          <a:noFill/>
        </p:spPr>
        <p:txBody>
          <a:bodyPr wrap="square" rtlCol="0">
            <a:spAutoFit/>
          </a:bodyPr>
          <a:lstStyle/>
          <a:p>
            <a:pPr algn="ctr"/>
            <a:r>
              <a:rPr lang="en-US" sz="4000" b="1" dirty="0">
                <a:solidFill>
                  <a:srgbClr val="FFFFFF"/>
                </a:solidFill>
                <a:latin typeface="Agency FB" panose="020B0503020202020204" pitchFamily="34" charset="0"/>
              </a:rPr>
              <a:t>SIGNIFICANT?</a:t>
            </a:r>
          </a:p>
        </p:txBody>
      </p:sp>
      <p:sp>
        <p:nvSpPr>
          <p:cNvPr id="6" name="TextBox 5">
            <a:extLst>
              <a:ext uri="{FF2B5EF4-FFF2-40B4-BE49-F238E27FC236}">
                <a16:creationId xmlns:a16="http://schemas.microsoft.com/office/drawing/2014/main" id="{090F4083-C49F-456A-AC7E-08722A1AE3F5}"/>
              </a:ext>
            </a:extLst>
          </p:cNvPr>
          <p:cNvSpPr txBox="1"/>
          <p:nvPr/>
        </p:nvSpPr>
        <p:spPr>
          <a:xfrm>
            <a:off x="1474305" y="832456"/>
            <a:ext cx="9269896" cy="523220"/>
          </a:xfrm>
          <a:prstGeom prst="rect">
            <a:avLst/>
          </a:prstGeom>
          <a:noFill/>
        </p:spPr>
        <p:txBody>
          <a:bodyPr wrap="square" rtlCol="0">
            <a:spAutoFit/>
          </a:bodyPr>
          <a:lstStyle/>
          <a:p>
            <a:pPr algn="ctr"/>
            <a:r>
              <a:rPr lang="en-US" sz="1400" dirty="0">
                <a:solidFill>
                  <a:srgbClr val="FFFFFF"/>
                </a:solidFill>
              </a:rPr>
              <a:t>This is a sample text and here you need to add your own text that describes your own concept in your way and that fit best for your topic and as much as possible be simple and professional</a:t>
            </a:r>
          </a:p>
        </p:txBody>
      </p:sp>
      <p:cxnSp>
        <p:nvCxnSpPr>
          <p:cNvPr id="8" name="Straight Connector 7">
            <a:extLst>
              <a:ext uri="{FF2B5EF4-FFF2-40B4-BE49-F238E27FC236}">
                <a16:creationId xmlns:a16="http://schemas.microsoft.com/office/drawing/2014/main" id="{980F8D25-918D-4F55-96A0-7E92276F2000}"/>
              </a:ext>
            </a:extLst>
          </p:cNvPr>
          <p:cNvCxnSpPr>
            <a:cxnSpLocks/>
            <a:stCxn id="32" idx="4"/>
          </p:cNvCxnSpPr>
          <p:nvPr/>
        </p:nvCxnSpPr>
        <p:spPr>
          <a:xfrm>
            <a:off x="6109253" y="3838634"/>
            <a:ext cx="0" cy="3019366"/>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84F05E5-66E5-451A-922E-237FDE35085A}"/>
              </a:ext>
            </a:extLst>
          </p:cNvPr>
          <p:cNvSpPr txBox="1"/>
          <p:nvPr/>
        </p:nvSpPr>
        <p:spPr>
          <a:xfrm>
            <a:off x="6993138" y="2093517"/>
            <a:ext cx="1629285" cy="1569660"/>
          </a:xfrm>
          <a:prstGeom prst="rect">
            <a:avLst/>
          </a:prstGeom>
          <a:noFill/>
        </p:spPr>
        <p:txBody>
          <a:bodyPr wrap="square" rtlCol="0">
            <a:spAutoFit/>
          </a:bodyPr>
          <a:lstStyle/>
          <a:p>
            <a:pPr algn="ctr"/>
            <a:r>
              <a:rPr lang="en-US" sz="9600" b="1" dirty="0">
                <a:solidFill>
                  <a:srgbClr val="B9DC66"/>
                </a:solidFill>
                <a:latin typeface="Agency FB" panose="020B0503020202020204" pitchFamily="34" charset="0"/>
              </a:rPr>
              <a:t>01</a:t>
            </a:r>
          </a:p>
        </p:txBody>
      </p:sp>
      <p:sp>
        <p:nvSpPr>
          <p:cNvPr id="16" name="TextBox 15">
            <a:extLst>
              <a:ext uri="{FF2B5EF4-FFF2-40B4-BE49-F238E27FC236}">
                <a16:creationId xmlns:a16="http://schemas.microsoft.com/office/drawing/2014/main" id="{E2C2CA95-8F78-4DA7-96E0-55BC9C6209EF}"/>
              </a:ext>
            </a:extLst>
          </p:cNvPr>
          <p:cNvSpPr txBox="1"/>
          <p:nvPr/>
        </p:nvSpPr>
        <p:spPr>
          <a:xfrm>
            <a:off x="4157721" y="4356657"/>
            <a:ext cx="1629285" cy="1569660"/>
          </a:xfrm>
          <a:prstGeom prst="rect">
            <a:avLst/>
          </a:prstGeom>
          <a:noFill/>
        </p:spPr>
        <p:txBody>
          <a:bodyPr wrap="square" rtlCol="0">
            <a:spAutoFit/>
          </a:bodyPr>
          <a:lstStyle/>
          <a:p>
            <a:pPr algn="ctr"/>
            <a:r>
              <a:rPr lang="en-US" sz="9600" b="1" dirty="0">
                <a:solidFill>
                  <a:srgbClr val="B9DC66"/>
                </a:solidFill>
                <a:latin typeface="Agency FB" panose="020B0503020202020204" pitchFamily="34" charset="0"/>
              </a:rPr>
              <a:t>02</a:t>
            </a:r>
          </a:p>
        </p:txBody>
      </p:sp>
      <p:grpSp>
        <p:nvGrpSpPr>
          <p:cNvPr id="26" name="Group 25">
            <a:extLst>
              <a:ext uri="{FF2B5EF4-FFF2-40B4-BE49-F238E27FC236}">
                <a16:creationId xmlns:a16="http://schemas.microsoft.com/office/drawing/2014/main" id="{0F966CDF-69C5-477D-A8FB-F31371B3A240}"/>
              </a:ext>
            </a:extLst>
          </p:cNvPr>
          <p:cNvGrpSpPr/>
          <p:nvPr/>
        </p:nvGrpSpPr>
        <p:grpSpPr>
          <a:xfrm>
            <a:off x="2397014" y="2263481"/>
            <a:ext cx="3045012" cy="1061665"/>
            <a:chOff x="1808256" y="2017158"/>
            <a:chExt cx="3045012" cy="1061665"/>
          </a:xfrm>
        </p:grpSpPr>
        <p:sp>
          <p:nvSpPr>
            <p:cNvPr id="24" name="TextBox 23">
              <a:extLst>
                <a:ext uri="{FF2B5EF4-FFF2-40B4-BE49-F238E27FC236}">
                  <a16:creationId xmlns:a16="http://schemas.microsoft.com/office/drawing/2014/main" id="{DBD428FF-BA9C-4CEB-97BF-A5BFFD1D3087}"/>
                </a:ext>
              </a:extLst>
            </p:cNvPr>
            <p:cNvSpPr txBox="1"/>
            <p:nvPr/>
          </p:nvSpPr>
          <p:spPr>
            <a:xfrm>
              <a:off x="2808625" y="2017158"/>
              <a:ext cx="2044643" cy="400110"/>
            </a:xfrm>
            <a:prstGeom prst="rect">
              <a:avLst/>
            </a:prstGeom>
            <a:noFill/>
          </p:spPr>
          <p:txBody>
            <a:bodyPr wrap="square" rtlCol="0">
              <a:spAutoFit/>
            </a:bodyPr>
            <a:lstStyle/>
            <a:p>
              <a:pPr algn="ctr"/>
              <a:r>
                <a:rPr lang="en-US" sz="2000" b="1" dirty="0">
                  <a:solidFill>
                    <a:srgbClr val="FFFFFF"/>
                  </a:solidFill>
                  <a:latin typeface="Century Gothic" panose="020B0502020202020204" pitchFamily="34" charset="0"/>
                  <a:ea typeface="Tahoma" panose="020B0604030504040204" pitchFamily="34" charset="0"/>
                  <a:cs typeface="Tahoma" panose="020B0604030504040204" pitchFamily="34" charset="0"/>
                </a:rPr>
                <a:t>Mission</a:t>
              </a:r>
            </a:p>
          </p:txBody>
        </p:sp>
        <p:sp>
          <p:nvSpPr>
            <p:cNvPr id="25" name="TextBox 24">
              <a:extLst>
                <a:ext uri="{FF2B5EF4-FFF2-40B4-BE49-F238E27FC236}">
                  <a16:creationId xmlns:a16="http://schemas.microsoft.com/office/drawing/2014/main" id="{1393DC10-458C-456B-9079-D3D9EC5B3FA8}"/>
                </a:ext>
              </a:extLst>
            </p:cNvPr>
            <p:cNvSpPr txBox="1"/>
            <p:nvPr/>
          </p:nvSpPr>
          <p:spPr>
            <a:xfrm>
              <a:off x="1808256" y="2432492"/>
              <a:ext cx="2547705" cy="646331"/>
            </a:xfrm>
            <a:prstGeom prst="rect">
              <a:avLst/>
            </a:prstGeom>
            <a:noFill/>
          </p:spPr>
          <p:txBody>
            <a:bodyPr wrap="square" rtlCol="0">
              <a:spAutoFit/>
            </a:bodyPr>
            <a:lstStyle/>
            <a:p>
              <a:pPr algn="r"/>
              <a:r>
                <a:rPr lang="en-US" sz="1200" b="1" dirty="0">
                  <a:solidFill>
                    <a:srgbClr val="FFFFFF"/>
                  </a:solidFill>
                  <a:latin typeface="Century Gothic" panose="020B0502020202020204" pitchFamily="34" charset="0"/>
                  <a:ea typeface="Tahoma" panose="020B0604030504040204" pitchFamily="34" charset="0"/>
                  <a:cs typeface="Tahoma" panose="020B0604030504040204" pitchFamily="34" charset="0"/>
                </a:rPr>
                <a:t>This a sample text and here you need to put your own text and ideas that fit</a:t>
              </a:r>
            </a:p>
          </p:txBody>
        </p:sp>
      </p:grpSp>
      <p:grpSp>
        <p:nvGrpSpPr>
          <p:cNvPr id="27" name="Group 26">
            <a:extLst>
              <a:ext uri="{FF2B5EF4-FFF2-40B4-BE49-F238E27FC236}">
                <a16:creationId xmlns:a16="http://schemas.microsoft.com/office/drawing/2014/main" id="{2C3253D4-3A8F-4EFB-ACE9-1412C9652772}"/>
              </a:ext>
            </a:extLst>
          </p:cNvPr>
          <p:cNvGrpSpPr/>
          <p:nvPr/>
        </p:nvGrpSpPr>
        <p:grpSpPr>
          <a:xfrm>
            <a:off x="7643531" y="4534731"/>
            <a:ext cx="2714284" cy="1061665"/>
            <a:chOff x="1641677" y="2017158"/>
            <a:chExt cx="2714284" cy="1061665"/>
          </a:xfrm>
        </p:grpSpPr>
        <p:sp>
          <p:nvSpPr>
            <p:cNvPr id="28" name="TextBox 27">
              <a:extLst>
                <a:ext uri="{FF2B5EF4-FFF2-40B4-BE49-F238E27FC236}">
                  <a16:creationId xmlns:a16="http://schemas.microsoft.com/office/drawing/2014/main" id="{64E0B3B8-DB6A-42A7-A855-D3EF1097FD4A}"/>
                </a:ext>
              </a:extLst>
            </p:cNvPr>
            <p:cNvSpPr txBox="1"/>
            <p:nvPr/>
          </p:nvSpPr>
          <p:spPr>
            <a:xfrm>
              <a:off x="1641677" y="2017158"/>
              <a:ext cx="2454624" cy="400110"/>
            </a:xfrm>
            <a:prstGeom prst="rect">
              <a:avLst/>
            </a:prstGeom>
            <a:noFill/>
          </p:spPr>
          <p:txBody>
            <a:bodyPr wrap="square" rtlCol="0">
              <a:spAutoFit/>
            </a:bodyPr>
            <a:lstStyle/>
            <a:p>
              <a:pPr algn="ctr"/>
              <a:r>
                <a:rPr lang="en-US" sz="2000" b="1" dirty="0">
                  <a:solidFill>
                    <a:srgbClr val="FFFFFF"/>
                  </a:solidFill>
                  <a:latin typeface="Century Gothic" panose="020B0502020202020204" pitchFamily="34" charset="0"/>
                  <a:ea typeface="Tahoma" panose="020B0604030504040204" pitchFamily="34" charset="0"/>
                  <a:cs typeface="Tahoma" panose="020B0604030504040204" pitchFamily="34" charset="0"/>
                </a:rPr>
                <a:t>Documentation</a:t>
              </a:r>
            </a:p>
          </p:txBody>
        </p:sp>
        <p:sp>
          <p:nvSpPr>
            <p:cNvPr id="29" name="TextBox 28">
              <a:extLst>
                <a:ext uri="{FF2B5EF4-FFF2-40B4-BE49-F238E27FC236}">
                  <a16:creationId xmlns:a16="http://schemas.microsoft.com/office/drawing/2014/main" id="{A98A2828-2CA5-4ABB-86A4-EC36A24BC9F5}"/>
                </a:ext>
              </a:extLst>
            </p:cNvPr>
            <p:cNvSpPr txBox="1"/>
            <p:nvPr/>
          </p:nvSpPr>
          <p:spPr>
            <a:xfrm>
              <a:off x="1808256" y="2432492"/>
              <a:ext cx="2547705" cy="646331"/>
            </a:xfrm>
            <a:prstGeom prst="rect">
              <a:avLst/>
            </a:prstGeom>
            <a:noFill/>
          </p:spPr>
          <p:txBody>
            <a:bodyPr wrap="square" rtlCol="0">
              <a:spAutoFit/>
            </a:bodyPr>
            <a:lstStyle/>
            <a:p>
              <a:r>
                <a:rPr lang="en-US" sz="1200" b="1" dirty="0">
                  <a:solidFill>
                    <a:srgbClr val="FFFFFF"/>
                  </a:solidFill>
                  <a:latin typeface="Century Gothic" panose="020B0502020202020204" pitchFamily="34" charset="0"/>
                  <a:ea typeface="Tahoma" panose="020B0604030504040204" pitchFamily="34" charset="0"/>
                  <a:cs typeface="Tahoma" panose="020B0604030504040204" pitchFamily="34" charset="0"/>
                </a:rPr>
                <a:t>This a sample text and here you need to put your own text and ideas that fit</a:t>
              </a:r>
            </a:p>
          </p:txBody>
        </p:sp>
      </p:grpSp>
      <p:sp>
        <p:nvSpPr>
          <p:cNvPr id="31" name="Oval 30">
            <a:extLst>
              <a:ext uri="{FF2B5EF4-FFF2-40B4-BE49-F238E27FC236}">
                <a16:creationId xmlns:a16="http://schemas.microsoft.com/office/drawing/2014/main" id="{7CDAF89F-2924-4946-8EC0-7379D366E6F8}"/>
              </a:ext>
            </a:extLst>
          </p:cNvPr>
          <p:cNvSpPr/>
          <p:nvPr/>
        </p:nvSpPr>
        <p:spPr>
          <a:xfrm>
            <a:off x="6735327" y="4678684"/>
            <a:ext cx="838200" cy="838200"/>
          </a:xfrm>
          <a:prstGeom prst="ellipse">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46775051-3FD2-4DE4-AC5E-12046C8F07C3}"/>
              </a:ext>
            </a:extLst>
          </p:cNvPr>
          <p:cNvGrpSpPr/>
          <p:nvPr/>
        </p:nvGrpSpPr>
        <p:grpSpPr>
          <a:xfrm>
            <a:off x="4422221" y="5632200"/>
            <a:ext cx="5935594" cy="336550"/>
            <a:chOff x="4422221" y="3127375"/>
            <a:chExt cx="5935594" cy="336550"/>
          </a:xfrm>
        </p:grpSpPr>
        <p:cxnSp>
          <p:nvCxnSpPr>
            <p:cNvPr id="40" name="Straight Connector 39">
              <a:extLst>
                <a:ext uri="{FF2B5EF4-FFF2-40B4-BE49-F238E27FC236}">
                  <a16:creationId xmlns:a16="http://schemas.microsoft.com/office/drawing/2014/main" id="{3F041CC7-1F56-4C6D-A25A-C99C8EFF5D0B}"/>
                </a:ext>
              </a:extLst>
            </p:cNvPr>
            <p:cNvCxnSpPr>
              <a:cxnSpLocks/>
            </p:cNvCxnSpPr>
            <p:nvPr/>
          </p:nvCxnSpPr>
          <p:spPr>
            <a:xfrm flipH="1">
              <a:off x="4422221" y="3295567"/>
              <a:ext cx="5935594" cy="0"/>
            </a:xfrm>
            <a:prstGeom prst="line">
              <a:avLst/>
            </a:prstGeom>
            <a:ln w="317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3B59BE55-F4B4-4499-96C2-6EA566E0C188}"/>
                </a:ext>
              </a:extLst>
            </p:cNvPr>
            <p:cNvSpPr/>
            <p:nvPr/>
          </p:nvSpPr>
          <p:spPr>
            <a:xfrm>
              <a:off x="5967483" y="3153880"/>
              <a:ext cx="283540" cy="283540"/>
            </a:xfrm>
            <a:prstGeom prst="ellipse">
              <a:avLst/>
            </a:prstGeom>
            <a:solidFill>
              <a:srgbClr val="89C6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Circle: Hollow 41">
              <a:extLst>
                <a:ext uri="{FF2B5EF4-FFF2-40B4-BE49-F238E27FC236}">
                  <a16:creationId xmlns:a16="http://schemas.microsoft.com/office/drawing/2014/main" id="{30E7CB3C-05C8-4C5C-8963-25EEBA43DE31}"/>
                </a:ext>
              </a:extLst>
            </p:cNvPr>
            <p:cNvSpPr/>
            <p:nvPr/>
          </p:nvSpPr>
          <p:spPr>
            <a:xfrm>
              <a:off x="5940978" y="3127375"/>
              <a:ext cx="336550" cy="336550"/>
            </a:xfrm>
            <a:prstGeom prst="donut">
              <a:avLst>
                <a:gd name="adj" fmla="val 706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6057FD50-0E04-4F15-9A94-3EFFC274C394}"/>
                </a:ext>
              </a:extLst>
            </p:cNvPr>
            <p:cNvSpPr/>
            <p:nvPr/>
          </p:nvSpPr>
          <p:spPr>
            <a:xfrm>
              <a:off x="6033053" y="3219450"/>
              <a:ext cx="152400" cy="1524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B1A8385B-AF30-4C21-9A65-1FA0032AB909}"/>
              </a:ext>
            </a:extLst>
          </p:cNvPr>
          <p:cNvGrpSpPr/>
          <p:nvPr/>
        </p:nvGrpSpPr>
        <p:grpSpPr>
          <a:xfrm>
            <a:off x="5179613" y="1979354"/>
            <a:ext cx="1859280" cy="1859280"/>
            <a:chOff x="5022574" y="2992647"/>
            <a:chExt cx="2146852" cy="2146852"/>
          </a:xfrm>
        </p:grpSpPr>
        <p:sp>
          <p:nvSpPr>
            <p:cNvPr id="32" name="Circle: Hollow 31">
              <a:extLst>
                <a:ext uri="{FF2B5EF4-FFF2-40B4-BE49-F238E27FC236}">
                  <a16:creationId xmlns:a16="http://schemas.microsoft.com/office/drawing/2014/main" id="{811DEDE6-D1FA-4671-9525-0725657FC967}"/>
                </a:ext>
              </a:extLst>
            </p:cNvPr>
            <p:cNvSpPr/>
            <p:nvPr/>
          </p:nvSpPr>
          <p:spPr>
            <a:xfrm>
              <a:off x="5022574" y="2992647"/>
              <a:ext cx="2146852" cy="2146852"/>
            </a:xfrm>
            <a:prstGeom prst="donut">
              <a:avLst>
                <a:gd name="adj" fmla="val 286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Oval 33">
              <a:extLst>
                <a:ext uri="{FF2B5EF4-FFF2-40B4-BE49-F238E27FC236}">
                  <a16:creationId xmlns:a16="http://schemas.microsoft.com/office/drawing/2014/main" id="{D8F611D4-4DB1-43B5-AE6D-359399872DBD}"/>
                </a:ext>
              </a:extLst>
            </p:cNvPr>
            <p:cNvSpPr/>
            <p:nvPr/>
          </p:nvSpPr>
          <p:spPr>
            <a:xfrm>
              <a:off x="5194300" y="3164373"/>
              <a:ext cx="1803400" cy="1803400"/>
            </a:xfrm>
            <a:prstGeom prst="ellipse">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2" name="Picture 51">
            <a:extLst>
              <a:ext uri="{FF2B5EF4-FFF2-40B4-BE49-F238E27FC236}">
                <a16:creationId xmlns:a16="http://schemas.microsoft.com/office/drawing/2014/main" id="{253919DC-A362-4AA3-95D5-BF28A345A4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0048" y="2455067"/>
            <a:ext cx="897006" cy="897006"/>
          </a:xfrm>
          <a:prstGeom prst="rect">
            <a:avLst/>
          </a:prstGeom>
        </p:spPr>
      </p:pic>
      <p:pic>
        <p:nvPicPr>
          <p:cNvPr id="44" name="Picture 43">
            <a:extLst>
              <a:ext uri="{FF2B5EF4-FFF2-40B4-BE49-F238E27FC236}">
                <a16:creationId xmlns:a16="http://schemas.microsoft.com/office/drawing/2014/main" id="{2A740EC5-9A28-47F4-B85F-7D4664FDE7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0170" y="4830946"/>
            <a:ext cx="537674" cy="537674"/>
          </a:xfrm>
          <a:prstGeom prst="rect">
            <a:avLst/>
          </a:prstGeom>
        </p:spPr>
      </p:pic>
    </p:spTree>
    <p:extLst>
      <p:ext uri="{BB962C8B-B14F-4D97-AF65-F5344CB8AC3E}">
        <p14:creationId xmlns:p14="http://schemas.microsoft.com/office/powerpoint/2010/main" val="3312689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par>
                                <p:cTn id="23" presetID="10"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par>
                                <p:cTn id="29" presetID="10" presetClass="entr" presetSubtype="0"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500"/>
                                        <p:tgtEl>
                                          <p:spTgt spid="39"/>
                                        </p:tgtEl>
                                      </p:cBhvr>
                                    </p:animEffect>
                                  </p:childTnLst>
                                </p:cTn>
                              </p:par>
                              <p:par>
                                <p:cTn id="32" presetID="10" presetClass="entr" presetSubtype="0" fill="hold"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par>
                                <p:cTn id="35" presetID="10" presetClass="entr" presetSubtype="0" fill="hold" nodeType="with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fade">
                                      <p:cBhvr>
                                        <p:cTn id="37" dur="500"/>
                                        <p:tgtEl>
                                          <p:spTgt spid="52"/>
                                        </p:tgtEl>
                                      </p:cBhvr>
                                    </p:animEffect>
                                  </p:childTnLst>
                                </p:cTn>
                              </p:par>
                              <p:par>
                                <p:cTn id="38" presetID="10" presetClass="entr" presetSubtype="0" fill="hold" nodeType="with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fade">
                                      <p:cBhvr>
                                        <p:cTn id="4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4" grpId="0"/>
      <p:bldP spid="16" grpId="0"/>
      <p:bldP spid="3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80CF28EE-A360-46B6-9D76-D2CA1E8777C8}"/>
              </a:ext>
            </a:extLst>
          </p:cNvPr>
          <p:cNvCxnSpPr>
            <a:cxnSpLocks/>
          </p:cNvCxnSpPr>
          <p:nvPr/>
        </p:nvCxnSpPr>
        <p:spPr>
          <a:xfrm>
            <a:off x="6109253" y="0"/>
            <a:ext cx="0" cy="68580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D457136F-E886-4646-B8A2-BD6F5A7BCC5E}"/>
              </a:ext>
            </a:extLst>
          </p:cNvPr>
          <p:cNvSpPr txBox="1"/>
          <p:nvPr/>
        </p:nvSpPr>
        <p:spPr>
          <a:xfrm>
            <a:off x="4157721" y="2406926"/>
            <a:ext cx="1629285" cy="1569660"/>
          </a:xfrm>
          <a:prstGeom prst="rect">
            <a:avLst/>
          </a:prstGeom>
          <a:noFill/>
        </p:spPr>
        <p:txBody>
          <a:bodyPr wrap="square" rtlCol="0">
            <a:spAutoFit/>
          </a:bodyPr>
          <a:lstStyle/>
          <a:p>
            <a:pPr algn="ctr"/>
            <a:r>
              <a:rPr lang="en-US" sz="9600" b="1" dirty="0">
                <a:solidFill>
                  <a:srgbClr val="66D1BD"/>
                </a:solidFill>
                <a:latin typeface="Agency FB" panose="020B0503020202020204" pitchFamily="34" charset="0"/>
              </a:rPr>
              <a:t>04</a:t>
            </a:r>
          </a:p>
        </p:txBody>
      </p:sp>
      <p:grpSp>
        <p:nvGrpSpPr>
          <p:cNvPr id="20" name="Group 19">
            <a:extLst>
              <a:ext uri="{FF2B5EF4-FFF2-40B4-BE49-F238E27FC236}">
                <a16:creationId xmlns:a16="http://schemas.microsoft.com/office/drawing/2014/main" id="{84A35789-5FA3-441B-A4B4-348C4B4D41A8}"/>
              </a:ext>
            </a:extLst>
          </p:cNvPr>
          <p:cNvGrpSpPr/>
          <p:nvPr/>
        </p:nvGrpSpPr>
        <p:grpSpPr>
          <a:xfrm>
            <a:off x="7723043" y="2585000"/>
            <a:ext cx="2634772" cy="1061665"/>
            <a:chOff x="1721189" y="2017158"/>
            <a:chExt cx="2634772" cy="1061665"/>
          </a:xfrm>
        </p:grpSpPr>
        <p:sp>
          <p:nvSpPr>
            <p:cNvPr id="21" name="TextBox 20">
              <a:extLst>
                <a:ext uri="{FF2B5EF4-FFF2-40B4-BE49-F238E27FC236}">
                  <a16:creationId xmlns:a16="http://schemas.microsoft.com/office/drawing/2014/main" id="{D9585C00-05E0-4883-9190-5990845EE348}"/>
                </a:ext>
              </a:extLst>
            </p:cNvPr>
            <p:cNvSpPr txBox="1"/>
            <p:nvPr/>
          </p:nvSpPr>
          <p:spPr>
            <a:xfrm>
              <a:off x="1721189" y="2017158"/>
              <a:ext cx="2361859" cy="400110"/>
            </a:xfrm>
            <a:prstGeom prst="rect">
              <a:avLst/>
            </a:prstGeom>
            <a:noFill/>
          </p:spPr>
          <p:txBody>
            <a:bodyPr wrap="square" rtlCol="0">
              <a:spAutoFit/>
            </a:bodyPr>
            <a:lstStyle/>
            <a:p>
              <a:pPr algn="ctr"/>
              <a:r>
                <a:rPr lang="en-US" sz="2000" b="1" dirty="0">
                  <a:solidFill>
                    <a:srgbClr val="FFFFFF"/>
                  </a:solidFill>
                  <a:latin typeface="Century Gothic" panose="020B0502020202020204" pitchFamily="34" charset="0"/>
                  <a:ea typeface="Tahoma" panose="020B0604030504040204" pitchFamily="34" charset="0"/>
                  <a:cs typeface="Tahoma" panose="020B0604030504040204" pitchFamily="34" charset="0"/>
                </a:rPr>
                <a:t>Communication</a:t>
              </a:r>
            </a:p>
          </p:txBody>
        </p:sp>
        <p:sp>
          <p:nvSpPr>
            <p:cNvPr id="22" name="TextBox 21">
              <a:extLst>
                <a:ext uri="{FF2B5EF4-FFF2-40B4-BE49-F238E27FC236}">
                  <a16:creationId xmlns:a16="http://schemas.microsoft.com/office/drawing/2014/main" id="{08C719BB-AFC1-4224-A01B-EF060D82684E}"/>
                </a:ext>
              </a:extLst>
            </p:cNvPr>
            <p:cNvSpPr txBox="1"/>
            <p:nvPr/>
          </p:nvSpPr>
          <p:spPr>
            <a:xfrm>
              <a:off x="1808256" y="2432492"/>
              <a:ext cx="2547705" cy="646331"/>
            </a:xfrm>
            <a:prstGeom prst="rect">
              <a:avLst/>
            </a:prstGeom>
            <a:noFill/>
          </p:spPr>
          <p:txBody>
            <a:bodyPr wrap="square" rtlCol="0">
              <a:spAutoFit/>
            </a:bodyPr>
            <a:lstStyle/>
            <a:p>
              <a:r>
                <a:rPr lang="en-US" sz="1200" b="1" dirty="0">
                  <a:solidFill>
                    <a:srgbClr val="FFFFFF"/>
                  </a:solidFill>
                  <a:latin typeface="Century Gothic" panose="020B0502020202020204" pitchFamily="34" charset="0"/>
                  <a:ea typeface="Tahoma" panose="020B0604030504040204" pitchFamily="34" charset="0"/>
                  <a:cs typeface="Tahoma" panose="020B0604030504040204" pitchFamily="34" charset="0"/>
                </a:rPr>
                <a:t>This a sample text and here you need to put your own text and ideas that fit</a:t>
              </a:r>
            </a:p>
          </p:txBody>
        </p:sp>
      </p:grpSp>
      <p:grpSp>
        <p:nvGrpSpPr>
          <p:cNvPr id="24" name="Group 23">
            <a:extLst>
              <a:ext uri="{FF2B5EF4-FFF2-40B4-BE49-F238E27FC236}">
                <a16:creationId xmlns:a16="http://schemas.microsoft.com/office/drawing/2014/main" id="{F2F30479-59C3-4007-9D72-45C1977815ED}"/>
              </a:ext>
            </a:extLst>
          </p:cNvPr>
          <p:cNvGrpSpPr/>
          <p:nvPr/>
        </p:nvGrpSpPr>
        <p:grpSpPr>
          <a:xfrm>
            <a:off x="4422221" y="3682469"/>
            <a:ext cx="5935594" cy="336550"/>
            <a:chOff x="4422221" y="3127375"/>
            <a:chExt cx="5935594" cy="336550"/>
          </a:xfrm>
        </p:grpSpPr>
        <p:cxnSp>
          <p:nvCxnSpPr>
            <p:cNvPr id="25" name="Straight Connector 24">
              <a:extLst>
                <a:ext uri="{FF2B5EF4-FFF2-40B4-BE49-F238E27FC236}">
                  <a16:creationId xmlns:a16="http://schemas.microsoft.com/office/drawing/2014/main" id="{A8A0193E-C41C-46B0-9C39-BB9B95D912EA}"/>
                </a:ext>
              </a:extLst>
            </p:cNvPr>
            <p:cNvCxnSpPr>
              <a:cxnSpLocks/>
            </p:cNvCxnSpPr>
            <p:nvPr/>
          </p:nvCxnSpPr>
          <p:spPr>
            <a:xfrm flipH="1">
              <a:off x="4422221" y="3295567"/>
              <a:ext cx="5935594" cy="0"/>
            </a:xfrm>
            <a:prstGeom prst="line">
              <a:avLst/>
            </a:prstGeom>
            <a:ln w="317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31BD03F9-C5A7-4EA7-A8F9-E5EA204140FE}"/>
                </a:ext>
              </a:extLst>
            </p:cNvPr>
            <p:cNvSpPr/>
            <p:nvPr/>
          </p:nvSpPr>
          <p:spPr>
            <a:xfrm>
              <a:off x="5967483" y="3153880"/>
              <a:ext cx="283540" cy="283540"/>
            </a:xfrm>
            <a:prstGeom prst="ellipse">
              <a:avLst/>
            </a:prstGeom>
            <a:solidFill>
              <a:srgbClr val="00B39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ircle: Hollow 26">
              <a:extLst>
                <a:ext uri="{FF2B5EF4-FFF2-40B4-BE49-F238E27FC236}">
                  <a16:creationId xmlns:a16="http://schemas.microsoft.com/office/drawing/2014/main" id="{A976E9F3-FF31-4223-A98B-FE04C2010639}"/>
                </a:ext>
              </a:extLst>
            </p:cNvPr>
            <p:cNvSpPr/>
            <p:nvPr/>
          </p:nvSpPr>
          <p:spPr>
            <a:xfrm>
              <a:off x="5940978" y="3127375"/>
              <a:ext cx="336550" cy="336550"/>
            </a:xfrm>
            <a:prstGeom prst="donut">
              <a:avLst>
                <a:gd name="adj" fmla="val 706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Oval 27">
              <a:extLst>
                <a:ext uri="{FF2B5EF4-FFF2-40B4-BE49-F238E27FC236}">
                  <a16:creationId xmlns:a16="http://schemas.microsoft.com/office/drawing/2014/main" id="{331A9D28-1400-44DE-90B0-B91A38328D3B}"/>
                </a:ext>
              </a:extLst>
            </p:cNvPr>
            <p:cNvSpPr/>
            <p:nvPr/>
          </p:nvSpPr>
          <p:spPr>
            <a:xfrm>
              <a:off x="6033053" y="3219450"/>
              <a:ext cx="152400" cy="1524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897D3E2F-487F-4E91-A855-5F21A52081E1}"/>
              </a:ext>
            </a:extLst>
          </p:cNvPr>
          <p:cNvGrpSpPr/>
          <p:nvPr/>
        </p:nvGrpSpPr>
        <p:grpSpPr>
          <a:xfrm>
            <a:off x="1858582" y="233740"/>
            <a:ext cx="6121926" cy="1604585"/>
            <a:chOff x="1858582" y="233740"/>
            <a:chExt cx="6121926" cy="1604585"/>
          </a:xfrm>
        </p:grpSpPr>
        <p:grpSp>
          <p:nvGrpSpPr>
            <p:cNvPr id="10" name="Group 9">
              <a:extLst>
                <a:ext uri="{FF2B5EF4-FFF2-40B4-BE49-F238E27FC236}">
                  <a16:creationId xmlns:a16="http://schemas.microsoft.com/office/drawing/2014/main" id="{B446595E-D72E-4DD1-947B-6689D008485A}"/>
                </a:ext>
              </a:extLst>
            </p:cNvPr>
            <p:cNvGrpSpPr/>
            <p:nvPr/>
          </p:nvGrpSpPr>
          <p:grpSpPr>
            <a:xfrm>
              <a:off x="1858584" y="1501775"/>
              <a:ext cx="5824916" cy="336550"/>
              <a:chOff x="1796261" y="3127375"/>
              <a:chExt cx="5914711" cy="336550"/>
            </a:xfrm>
          </p:grpSpPr>
          <p:cxnSp>
            <p:nvCxnSpPr>
              <p:cNvPr id="11" name="Straight Connector 10">
                <a:extLst>
                  <a:ext uri="{FF2B5EF4-FFF2-40B4-BE49-F238E27FC236}">
                    <a16:creationId xmlns:a16="http://schemas.microsoft.com/office/drawing/2014/main" id="{AB778996-AD30-4FBF-A783-1332ACBC832D}"/>
                  </a:ext>
                </a:extLst>
              </p:cNvPr>
              <p:cNvCxnSpPr>
                <a:cxnSpLocks/>
              </p:cNvCxnSpPr>
              <p:nvPr/>
            </p:nvCxnSpPr>
            <p:spPr>
              <a:xfrm flipH="1">
                <a:off x="1796261" y="3295567"/>
                <a:ext cx="5914711" cy="0"/>
              </a:xfrm>
              <a:prstGeom prst="line">
                <a:avLst/>
              </a:prstGeom>
              <a:ln w="317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0C3F866E-413D-401C-AD9F-F8C2AEA5119B}"/>
                  </a:ext>
                </a:extLst>
              </p:cNvPr>
              <p:cNvSpPr/>
              <p:nvPr/>
            </p:nvSpPr>
            <p:spPr>
              <a:xfrm>
                <a:off x="5967483" y="3153880"/>
                <a:ext cx="283540" cy="283540"/>
              </a:xfrm>
              <a:prstGeom prst="ellipse">
                <a:avLst/>
              </a:prstGeom>
              <a:solidFill>
                <a:srgbClr val="00B393"/>
              </a:solidFill>
              <a:ln>
                <a:solidFill>
                  <a:srgbClr val="00B3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Circle: Hollow 12">
                <a:extLst>
                  <a:ext uri="{FF2B5EF4-FFF2-40B4-BE49-F238E27FC236}">
                    <a16:creationId xmlns:a16="http://schemas.microsoft.com/office/drawing/2014/main" id="{A443766E-CCA8-406C-ACC0-5D2E9F077FE8}"/>
                  </a:ext>
                </a:extLst>
              </p:cNvPr>
              <p:cNvSpPr/>
              <p:nvPr/>
            </p:nvSpPr>
            <p:spPr>
              <a:xfrm>
                <a:off x="5940978" y="3127375"/>
                <a:ext cx="336550" cy="336550"/>
              </a:xfrm>
              <a:prstGeom prst="donut">
                <a:avLst>
                  <a:gd name="adj" fmla="val 706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Oval 13">
                <a:extLst>
                  <a:ext uri="{FF2B5EF4-FFF2-40B4-BE49-F238E27FC236}">
                    <a16:creationId xmlns:a16="http://schemas.microsoft.com/office/drawing/2014/main" id="{E0DB6A4C-91D6-407D-91BF-A87FED17C39F}"/>
                  </a:ext>
                </a:extLst>
              </p:cNvPr>
              <p:cNvSpPr/>
              <p:nvPr/>
            </p:nvSpPr>
            <p:spPr>
              <a:xfrm>
                <a:off x="6033053" y="3219450"/>
                <a:ext cx="152400" cy="1524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a:extLst>
                <a:ext uri="{FF2B5EF4-FFF2-40B4-BE49-F238E27FC236}">
                  <a16:creationId xmlns:a16="http://schemas.microsoft.com/office/drawing/2014/main" id="{001181C0-CF60-423E-837F-F4EB8CEDDE04}"/>
                </a:ext>
              </a:extLst>
            </p:cNvPr>
            <p:cNvSpPr txBox="1"/>
            <p:nvPr/>
          </p:nvSpPr>
          <p:spPr>
            <a:xfrm>
              <a:off x="6351223" y="233740"/>
              <a:ext cx="1629285" cy="1569660"/>
            </a:xfrm>
            <a:prstGeom prst="rect">
              <a:avLst/>
            </a:prstGeom>
            <a:noFill/>
          </p:spPr>
          <p:txBody>
            <a:bodyPr wrap="square" rtlCol="0">
              <a:spAutoFit/>
            </a:bodyPr>
            <a:lstStyle/>
            <a:p>
              <a:pPr algn="ctr"/>
              <a:r>
                <a:rPr lang="en-US" sz="9600" b="1" dirty="0">
                  <a:solidFill>
                    <a:srgbClr val="66D1BD"/>
                  </a:solidFill>
                  <a:latin typeface="Agency FB" panose="020B0503020202020204" pitchFamily="34" charset="0"/>
                </a:rPr>
                <a:t>03</a:t>
              </a:r>
            </a:p>
          </p:txBody>
        </p:sp>
        <p:grpSp>
          <p:nvGrpSpPr>
            <p:cNvPr id="17" name="Group 16">
              <a:extLst>
                <a:ext uri="{FF2B5EF4-FFF2-40B4-BE49-F238E27FC236}">
                  <a16:creationId xmlns:a16="http://schemas.microsoft.com/office/drawing/2014/main" id="{49ED43F8-F390-4A29-B830-9A13F70C2614}"/>
                </a:ext>
              </a:extLst>
            </p:cNvPr>
            <p:cNvGrpSpPr/>
            <p:nvPr/>
          </p:nvGrpSpPr>
          <p:grpSpPr>
            <a:xfrm>
              <a:off x="1858582" y="391558"/>
              <a:ext cx="2912492" cy="1061665"/>
              <a:chOff x="1808256" y="2017158"/>
              <a:chExt cx="2912492" cy="1061665"/>
            </a:xfrm>
          </p:grpSpPr>
          <p:sp>
            <p:nvSpPr>
              <p:cNvPr id="18" name="TextBox 17">
                <a:extLst>
                  <a:ext uri="{FF2B5EF4-FFF2-40B4-BE49-F238E27FC236}">
                    <a16:creationId xmlns:a16="http://schemas.microsoft.com/office/drawing/2014/main" id="{B7DCDC61-A70B-43BA-A3BC-6F2EB8110427}"/>
                  </a:ext>
                </a:extLst>
              </p:cNvPr>
              <p:cNvSpPr txBox="1"/>
              <p:nvPr/>
            </p:nvSpPr>
            <p:spPr>
              <a:xfrm>
                <a:off x="2676105" y="2017158"/>
                <a:ext cx="2044643" cy="400110"/>
              </a:xfrm>
              <a:prstGeom prst="rect">
                <a:avLst/>
              </a:prstGeom>
              <a:noFill/>
            </p:spPr>
            <p:txBody>
              <a:bodyPr wrap="square" rtlCol="0">
                <a:spAutoFit/>
              </a:bodyPr>
              <a:lstStyle/>
              <a:p>
                <a:pPr algn="ctr"/>
                <a:r>
                  <a:rPr lang="en-US" sz="2000" b="1" dirty="0">
                    <a:solidFill>
                      <a:srgbClr val="FFFFFF"/>
                    </a:solidFill>
                    <a:latin typeface="Century Gothic" panose="020B0502020202020204" pitchFamily="34" charset="0"/>
                    <a:ea typeface="Tahoma" panose="020B0604030504040204" pitchFamily="34" charset="0"/>
                    <a:cs typeface="Tahoma" panose="020B0604030504040204" pitchFamily="34" charset="0"/>
                  </a:rPr>
                  <a:t>Message</a:t>
                </a:r>
              </a:p>
            </p:txBody>
          </p:sp>
          <p:sp>
            <p:nvSpPr>
              <p:cNvPr id="19" name="TextBox 18">
                <a:extLst>
                  <a:ext uri="{FF2B5EF4-FFF2-40B4-BE49-F238E27FC236}">
                    <a16:creationId xmlns:a16="http://schemas.microsoft.com/office/drawing/2014/main" id="{2F2FEE86-EE06-4EA8-867E-A9C80AEBA748}"/>
                  </a:ext>
                </a:extLst>
              </p:cNvPr>
              <p:cNvSpPr txBox="1"/>
              <p:nvPr/>
            </p:nvSpPr>
            <p:spPr>
              <a:xfrm>
                <a:off x="1808256" y="2432492"/>
                <a:ext cx="2547705" cy="646331"/>
              </a:xfrm>
              <a:prstGeom prst="rect">
                <a:avLst/>
              </a:prstGeom>
              <a:noFill/>
            </p:spPr>
            <p:txBody>
              <a:bodyPr wrap="square" rtlCol="0">
                <a:spAutoFit/>
              </a:bodyPr>
              <a:lstStyle/>
              <a:p>
                <a:pPr algn="r"/>
                <a:r>
                  <a:rPr lang="en-US" sz="1200" b="1" dirty="0">
                    <a:solidFill>
                      <a:srgbClr val="FFFFFF"/>
                    </a:solidFill>
                    <a:latin typeface="Century Gothic" panose="020B0502020202020204" pitchFamily="34" charset="0"/>
                    <a:ea typeface="Tahoma" panose="020B0604030504040204" pitchFamily="34" charset="0"/>
                    <a:cs typeface="Tahoma" panose="020B0604030504040204" pitchFamily="34" charset="0"/>
                  </a:rPr>
                  <a:t>This a sample text and here you need to put your own text and ideas that fit</a:t>
                </a:r>
              </a:p>
            </p:txBody>
          </p:sp>
        </p:grpSp>
        <p:grpSp>
          <p:nvGrpSpPr>
            <p:cNvPr id="36" name="Group 35">
              <a:extLst>
                <a:ext uri="{FF2B5EF4-FFF2-40B4-BE49-F238E27FC236}">
                  <a16:creationId xmlns:a16="http://schemas.microsoft.com/office/drawing/2014/main" id="{6BE22B36-4CFA-4970-827E-7A63C9F76269}"/>
                </a:ext>
              </a:extLst>
            </p:cNvPr>
            <p:cNvGrpSpPr/>
            <p:nvPr/>
          </p:nvGrpSpPr>
          <p:grpSpPr>
            <a:xfrm>
              <a:off x="4654073" y="572966"/>
              <a:ext cx="838200" cy="838200"/>
              <a:chOff x="4654073" y="2198566"/>
              <a:chExt cx="838200" cy="838200"/>
            </a:xfrm>
          </p:grpSpPr>
          <p:sp>
            <p:nvSpPr>
              <p:cNvPr id="31" name="Oval 30">
                <a:extLst>
                  <a:ext uri="{FF2B5EF4-FFF2-40B4-BE49-F238E27FC236}">
                    <a16:creationId xmlns:a16="http://schemas.microsoft.com/office/drawing/2014/main" id="{AF213348-5BAD-42BB-9340-354673EBF8F2}"/>
                  </a:ext>
                </a:extLst>
              </p:cNvPr>
              <p:cNvSpPr/>
              <p:nvPr/>
            </p:nvSpPr>
            <p:spPr>
              <a:xfrm>
                <a:off x="4654073" y="2198566"/>
                <a:ext cx="838200" cy="838200"/>
              </a:xfrm>
              <a:prstGeom prst="ellipse">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a:extLst>
                  <a:ext uri="{FF2B5EF4-FFF2-40B4-BE49-F238E27FC236}">
                    <a16:creationId xmlns:a16="http://schemas.microsoft.com/office/drawing/2014/main" id="{753232DF-D0C5-46A5-B9B1-1DE7F81FF6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3499" y="2371923"/>
                <a:ext cx="499348" cy="499348"/>
              </a:xfrm>
              <a:prstGeom prst="rect">
                <a:avLst/>
              </a:prstGeom>
            </p:spPr>
          </p:pic>
        </p:grpSp>
      </p:grpSp>
      <p:grpSp>
        <p:nvGrpSpPr>
          <p:cNvPr id="40" name="Group 39">
            <a:extLst>
              <a:ext uri="{FF2B5EF4-FFF2-40B4-BE49-F238E27FC236}">
                <a16:creationId xmlns:a16="http://schemas.microsoft.com/office/drawing/2014/main" id="{479F20B0-F80B-4775-9DF0-F2CADE16FE11}"/>
              </a:ext>
            </a:extLst>
          </p:cNvPr>
          <p:cNvGrpSpPr/>
          <p:nvPr/>
        </p:nvGrpSpPr>
        <p:grpSpPr>
          <a:xfrm>
            <a:off x="6735327" y="2728953"/>
            <a:ext cx="838200" cy="838200"/>
            <a:chOff x="6735327" y="4519653"/>
            <a:chExt cx="838200" cy="838200"/>
          </a:xfrm>
        </p:grpSpPr>
        <p:sp>
          <p:nvSpPr>
            <p:cNvPr id="23" name="Oval 22">
              <a:extLst>
                <a:ext uri="{FF2B5EF4-FFF2-40B4-BE49-F238E27FC236}">
                  <a16:creationId xmlns:a16="http://schemas.microsoft.com/office/drawing/2014/main" id="{41D4A034-A8E6-484F-9042-245CDC567591}"/>
                </a:ext>
              </a:extLst>
            </p:cNvPr>
            <p:cNvSpPr/>
            <p:nvPr/>
          </p:nvSpPr>
          <p:spPr>
            <a:xfrm>
              <a:off x="6735327" y="4519653"/>
              <a:ext cx="838200" cy="838200"/>
            </a:xfrm>
            <a:prstGeom prst="ellipse">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a:extLst>
                <a:ext uri="{FF2B5EF4-FFF2-40B4-BE49-F238E27FC236}">
                  <a16:creationId xmlns:a16="http://schemas.microsoft.com/office/drawing/2014/main" id="{C71B464B-2384-4FA3-B87D-8ACB30A6E8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9530" y="4675118"/>
              <a:ext cx="527270" cy="527270"/>
            </a:xfrm>
            <a:prstGeom prst="rect">
              <a:avLst/>
            </a:prstGeom>
          </p:spPr>
        </p:pic>
      </p:grpSp>
      <p:grpSp>
        <p:nvGrpSpPr>
          <p:cNvPr id="60" name="Group 59">
            <a:extLst>
              <a:ext uri="{FF2B5EF4-FFF2-40B4-BE49-F238E27FC236}">
                <a16:creationId xmlns:a16="http://schemas.microsoft.com/office/drawing/2014/main" id="{068EE7DE-C8D6-4613-B368-9CC572D5EEAA}"/>
              </a:ext>
            </a:extLst>
          </p:cNvPr>
          <p:cNvGrpSpPr/>
          <p:nvPr/>
        </p:nvGrpSpPr>
        <p:grpSpPr>
          <a:xfrm>
            <a:off x="1858582" y="4618028"/>
            <a:ext cx="6109226" cy="1604585"/>
            <a:chOff x="1858582" y="4618028"/>
            <a:chExt cx="6109226" cy="1604585"/>
          </a:xfrm>
        </p:grpSpPr>
        <p:grpSp>
          <p:nvGrpSpPr>
            <p:cNvPr id="42" name="Group 41">
              <a:extLst>
                <a:ext uri="{FF2B5EF4-FFF2-40B4-BE49-F238E27FC236}">
                  <a16:creationId xmlns:a16="http://schemas.microsoft.com/office/drawing/2014/main" id="{9BE78EC2-2387-4D3A-9CAD-2A27506E5AE4}"/>
                </a:ext>
              </a:extLst>
            </p:cNvPr>
            <p:cNvGrpSpPr/>
            <p:nvPr/>
          </p:nvGrpSpPr>
          <p:grpSpPr>
            <a:xfrm>
              <a:off x="1858582" y="4618028"/>
              <a:ext cx="6109226" cy="1604585"/>
              <a:chOff x="1858582" y="233740"/>
              <a:chExt cx="6109226" cy="1604585"/>
            </a:xfrm>
          </p:grpSpPr>
          <p:grpSp>
            <p:nvGrpSpPr>
              <p:cNvPr id="43" name="Group 42">
                <a:extLst>
                  <a:ext uri="{FF2B5EF4-FFF2-40B4-BE49-F238E27FC236}">
                    <a16:creationId xmlns:a16="http://schemas.microsoft.com/office/drawing/2014/main" id="{D8BA2771-C9E3-44F3-BD77-D657DE156F8C}"/>
                  </a:ext>
                </a:extLst>
              </p:cNvPr>
              <p:cNvGrpSpPr/>
              <p:nvPr/>
            </p:nvGrpSpPr>
            <p:grpSpPr>
              <a:xfrm>
                <a:off x="1858583" y="1501775"/>
                <a:ext cx="5824917" cy="336550"/>
                <a:chOff x="1796260" y="3127375"/>
                <a:chExt cx="5914713" cy="336550"/>
              </a:xfrm>
            </p:grpSpPr>
            <p:cxnSp>
              <p:nvCxnSpPr>
                <p:cNvPr id="51" name="Straight Connector 50">
                  <a:extLst>
                    <a:ext uri="{FF2B5EF4-FFF2-40B4-BE49-F238E27FC236}">
                      <a16:creationId xmlns:a16="http://schemas.microsoft.com/office/drawing/2014/main" id="{A985DC68-6AF1-4498-911F-A92816E066A5}"/>
                    </a:ext>
                  </a:extLst>
                </p:cNvPr>
                <p:cNvCxnSpPr>
                  <a:cxnSpLocks/>
                </p:cNvCxnSpPr>
                <p:nvPr/>
              </p:nvCxnSpPr>
              <p:spPr>
                <a:xfrm flipH="1">
                  <a:off x="1796260" y="3295567"/>
                  <a:ext cx="5914713" cy="0"/>
                </a:xfrm>
                <a:prstGeom prst="line">
                  <a:avLst/>
                </a:prstGeom>
                <a:ln w="317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4D9C89A5-98C5-42D9-9023-A70CB8909CF4}"/>
                    </a:ext>
                  </a:extLst>
                </p:cNvPr>
                <p:cNvSpPr/>
                <p:nvPr/>
              </p:nvSpPr>
              <p:spPr>
                <a:xfrm>
                  <a:off x="5967483" y="3153880"/>
                  <a:ext cx="283540" cy="283540"/>
                </a:xfrm>
                <a:prstGeom prst="ellipse">
                  <a:avLst/>
                </a:prstGeom>
                <a:solidFill>
                  <a:srgbClr val="00B393"/>
                </a:solidFill>
                <a:ln>
                  <a:solidFill>
                    <a:srgbClr val="00B3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Circle: Hollow 52">
                  <a:extLst>
                    <a:ext uri="{FF2B5EF4-FFF2-40B4-BE49-F238E27FC236}">
                      <a16:creationId xmlns:a16="http://schemas.microsoft.com/office/drawing/2014/main" id="{8A117738-5A9B-49A2-91BF-766758E4D870}"/>
                    </a:ext>
                  </a:extLst>
                </p:cNvPr>
                <p:cNvSpPr/>
                <p:nvPr/>
              </p:nvSpPr>
              <p:spPr>
                <a:xfrm>
                  <a:off x="5940978" y="3127375"/>
                  <a:ext cx="336550" cy="336550"/>
                </a:xfrm>
                <a:prstGeom prst="donut">
                  <a:avLst>
                    <a:gd name="adj" fmla="val 706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4" name="Oval 53">
                  <a:extLst>
                    <a:ext uri="{FF2B5EF4-FFF2-40B4-BE49-F238E27FC236}">
                      <a16:creationId xmlns:a16="http://schemas.microsoft.com/office/drawing/2014/main" id="{8028B8DE-057A-4F37-B4A0-CFB5171B2CFC}"/>
                    </a:ext>
                  </a:extLst>
                </p:cNvPr>
                <p:cNvSpPr/>
                <p:nvPr/>
              </p:nvSpPr>
              <p:spPr>
                <a:xfrm>
                  <a:off x="6033053" y="3219450"/>
                  <a:ext cx="152400" cy="1524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a:extLst>
                  <a:ext uri="{FF2B5EF4-FFF2-40B4-BE49-F238E27FC236}">
                    <a16:creationId xmlns:a16="http://schemas.microsoft.com/office/drawing/2014/main" id="{8600B5E1-8239-47C1-9DC8-A00A94693569}"/>
                  </a:ext>
                </a:extLst>
              </p:cNvPr>
              <p:cNvSpPr txBox="1"/>
              <p:nvPr/>
            </p:nvSpPr>
            <p:spPr>
              <a:xfrm>
                <a:off x="6338523" y="233740"/>
                <a:ext cx="1629285" cy="1569660"/>
              </a:xfrm>
              <a:prstGeom prst="rect">
                <a:avLst/>
              </a:prstGeom>
              <a:noFill/>
            </p:spPr>
            <p:txBody>
              <a:bodyPr wrap="square" rtlCol="0">
                <a:spAutoFit/>
              </a:bodyPr>
              <a:lstStyle/>
              <a:p>
                <a:pPr algn="ctr"/>
                <a:r>
                  <a:rPr lang="en-US" sz="9600" b="1" dirty="0">
                    <a:solidFill>
                      <a:srgbClr val="66D1BD"/>
                    </a:solidFill>
                    <a:latin typeface="Agency FB" panose="020B0503020202020204" pitchFamily="34" charset="0"/>
                  </a:rPr>
                  <a:t>05</a:t>
                </a:r>
              </a:p>
            </p:txBody>
          </p:sp>
          <p:grpSp>
            <p:nvGrpSpPr>
              <p:cNvPr id="45" name="Group 44">
                <a:extLst>
                  <a:ext uri="{FF2B5EF4-FFF2-40B4-BE49-F238E27FC236}">
                    <a16:creationId xmlns:a16="http://schemas.microsoft.com/office/drawing/2014/main" id="{012328ED-B6F2-47D0-A6E1-73EC8F62F659}"/>
                  </a:ext>
                </a:extLst>
              </p:cNvPr>
              <p:cNvGrpSpPr/>
              <p:nvPr/>
            </p:nvGrpSpPr>
            <p:grpSpPr>
              <a:xfrm>
                <a:off x="1858582" y="391558"/>
                <a:ext cx="2885988" cy="1061665"/>
                <a:chOff x="1808256" y="2017158"/>
                <a:chExt cx="2885988" cy="1061665"/>
              </a:xfrm>
            </p:grpSpPr>
            <p:sp>
              <p:nvSpPr>
                <p:cNvPr id="49" name="TextBox 48">
                  <a:extLst>
                    <a:ext uri="{FF2B5EF4-FFF2-40B4-BE49-F238E27FC236}">
                      <a16:creationId xmlns:a16="http://schemas.microsoft.com/office/drawing/2014/main" id="{9A61BB4C-96A2-4D00-9112-5BFC98F25CEE}"/>
                    </a:ext>
                  </a:extLst>
                </p:cNvPr>
                <p:cNvSpPr txBox="1"/>
                <p:nvPr/>
              </p:nvSpPr>
              <p:spPr>
                <a:xfrm>
                  <a:off x="2649601" y="2017158"/>
                  <a:ext cx="2044643" cy="400110"/>
                </a:xfrm>
                <a:prstGeom prst="rect">
                  <a:avLst/>
                </a:prstGeom>
                <a:noFill/>
              </p:spPr>
              <p:txBody>
                <a:bodyPr wrap="square" rtlCol="0">
                  <a:spAutoFit/>
                </a:bodyPr>
                <a:lstStyle/>
                <a:p>
                  <a:pPr algn="ctr"/>
                  <a:r>
                    <a:rPr lang="en-US" sz="2000" b="1" dirty="0">
                      <a:solidFill>
                        <a:srgbClr val="FFFFFF"/>
                      </a:solidFill>
                      <a:latin typeface="Century Gothic" panose="020B0502020202020204" pitchFamily="34" charset="0"/>
                      <a:ea typeface="Tahoma" panose="020B0604030504040204" pitchFamily="34" charset="0"/>
                      <a:cs typeface="Tahoma" panose="020B0604030504040204" pitchFamily="34" charset="0"/>
                    </a:rPr>
                    <a:t>Audience</a:t>
                  </a:r>
                </a:p>
              </p:txBody>
            </p:sp>
            <p:sp>
              <p:nvSpPr>
                <p:cNvPr id="50" name="TextBox 49">
                  <a:extLst>
                    <a:ext uri="{FF2B5EF4-FFF2-40B4-BE49-F238E27FC236}">
                      <a16:creationId xmlns:a16="http://schemas.microsoft.com/office/drawing/2014/main" id="{4245A0EC-B570-41FC-AE3C-F48194D3FB6E}"/>
                    </a:ext>
                  </a:extLst>
                </p:cNvPr>
                <p:cNvSpPr txBox="1"/>
                <p:nvPr/>
              </p:nvSpPr>
              <p:spPr>
                <a:xfrm>
                  <a:off x="1808256" y="2432492"/>
                  <a:ext cx="2547705" cy="646331"/>
                </a:xfrm>
                <a:prstGeom prst="rect">
                  <a:avLst/>
                </a:prstGeom>
                <a:noFill/>
              </p:spPr>
              <p:txBody>
                <a:bodyPr wrap="square" rtlCol="0">
                  <a:spAutoFit/>
                </a:bodyPr>
                <a:lstStyle/>
                <a:p>
                  <a:pPr algn="r"/>
                  <a:r>
                    <a:rPr lang="en-US" sz="1200" b="1" dirty="0">
                      <a:solidFill>
                        <a:srgbClr val="FFFFFF"/>
                      </a:solidFill>
                      <a:latin typeface="Century Gothic" panose="020B0502020202020204" pitchFamily="34" charset="0"/>
                      <a:ea typeface="Tahoma" panose="020B0604030504040204" pitchFamily="34" charset="0"/>
                      <a:cs typeface="Tahoma" panose="020B0604030504040204" pitchFamily="34" charset="0"/>
                    </a:rPr>
                    <a:t>This a sample text and here you need to put your own text and ideas that fit</a:t>
                  </a:r>
                </a:p>
              </p:txBody>
            </p:sp>
          </p:grpSp>
          <p:sp>
            <p:nvSpPr>
              <p:cNvPr id="47" name="Oval 46">
                <a:extLst>
                  <a:ext uri="{FF2B5EF4-FFF2-40B4-BE49-F238E27FC236}">
                    <a16:creationId xmlns:a16="http://schemas.microsoft.com/office/drawing/2014/main" id="{F6D499F0-3920-4527-8086-8260E495F9C6}"/>
                  </a:ext>
                </a:extLst>
              </p:cNvPr>
              <p:cNvSpPr/>
              <p:nvPr/>
            </p:nvSpPr>
            <p:spPr>
              <a:xfrm>
                <a:off x="4654073" y="572966"/>
                <a:ext cx="838200" cy="838200"/>
              </a:xfrm>
              <a:prstGeom prst="ellipse">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9" name="Picture 58">
              <a:extLst>
                <a:ext uri="{FF2B5EF4-FFF2-40B4-BE49-F238E27FC236}">
                  <a16:creationId xmlns:a16="http://schemas.microsoft.com/office/drawing/2014/main" id="{EA447148-EFB1-496C-B226-FA2CDC43F5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2762" y="5108884"/>
              <a:ext cx="480822" cy="480822"/>
            </a:xfrm>
            <a:prstGeom prst="rect">
              <a:avLst/>
            </a:prstGeom>
          </p:spPr>
        </p:pic>
      </p:grpSp>
    </p:spTree>
    <p:extLst>
      <p:ext uri="{BB962C8B-B14F-4D97-AF65-F5344CB8AC3E}">
        <p14:creationId xmlns:p14="http://schemas.microsoft.com/office/powerpoint/2010/main" val="184796993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Straight Connector 43">
            <a:extLst>
              <a:ext uri="{FF2B5EF4-FFF2-40B4-BE49-F238E27FC236}">
                <a16:creationId xmlns:a16="http://schemas.microsoft.com/office/drawing/2014/main" id="{4D531F3A-D402-4BBB-A6CD-B52A9AD473CD}"/>
              </a:ext>
            </a:extLst>
          </p:cNvPr>
          <p:cNvCxnSpPr>
            <a:cxnSpLocks/>
          </p:cNvCxnSpPr>
          <p:nvPr/>
        </p:nvCxnSpPr>
        <p:spPr>
          <a:xfrm>
            <a:off x="6109253" y="0"/>
            <a:ext cx="0" cy="68580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3" name="Group 82">
            <a:extLst>
              <a:ext uri="{FF2B5EF4-FFF2-40B4-BE49-F238E27FC236}">
                <a16:creationId xmlns:a16="http://schemas.microsoft.com/office/drawing/2014/main" id="{6AA1547D-8504-4014-B810-C0B09162BEA5}"/>
              </a:ext>
            </a:extLst>
          </p:cNvPr>
          <p:cNvGrpSpPr/>
          <p:nvPr/>
        </p:nvGrpSpPr>
        <p:grpSpPr>
          <a:xfrm>
            <a:off x="4157721" y="154946"/>
            <a:ext cx="6200094" cy="1612093"/>
            <a:chOff x="4157721" y="154946"/>
            <a:chExt cx="6200094" cy="1612093"/>
          </a:xfrm>
        </p:grpSpPr>
        <p:sp>
          <p:nvSpPr>
            <p:cNvPr id="45" name="TextBox 44">
              <a:extLst>
                <a:ext uri="{FF2B5EF4-FFF2-40B4-BE49-F238E27FC236}">
                  <a16:creationId xmlns:a16="http://schemas.microsoft.com/office/drawing/2014/main" id="{B5DFF2C9-5539-4123-99FA-E1A3B1DE2D78}"/>
                </a:ext>
              </a:extLst>
            </p:cNvPr>
            <p:cNvSpPr txBox="1"/>
            <p:nvPr/>
          </p:nvSpPr>
          <p:spPr>
            <a:xfrm>
              <a:off x="4157721" y="154946"/>
              <a:ext cx="1629285" cy="1569660"/>
            </a:xfrm>
            <a:prstGeom prst="rect">
              <a:avLst/>
            </a:prstGeom>
            <a:noFill/>
          </p:spPr>
          <p:txBody>
            <a:bodyPr wrap="square" rtlCol="0">
              <a:spAutoFit/>
            </a:bodyPr>
            <a:lstStyle/>
            <a:p>
              <a:pPr algn="ctr"/>
              <a:r>
                <a:rPr lang="en-US" sz="9600" b="1" dirty="0">
                  <a:solidFill>
                    <a:srgbClr val="FED966"/>
                  </a:solidFill>
                  <a:latin typeface="Agency FB" panose="020B0503020202020204" pitchFamily="34" charset="0"/>
                </a:rPr>
                <a:t>06</a:t>
              </a:r>
            </a:p>
          </p:txBody>
        </p:sp>
        <p:grpSp>
          <p:nvGrpSpPr>
            <p:cNvPr id="46" name="Group 45">
              <a:extLst>
                <a:ext uri="{FF2B5EF4-FFF2-40B4-BE49-F238E27FC236}">
                  <a16:creationId xmlns:a16="http://schemas.microsoft.com/office/drawing/2014/main" id="{86D7DAAB-0C22-41B8-8E4F-36E4E61BCCC7}"/>
                </a:ext>
              </a:extLst>
            </p:cNvPr>
            <p:cNvGrpSpPr/>
            <p:nvPr/>
          </p:nvGrpSpPr>
          <p:grpSpPr>
            <a:xfrm>
              <a:off x="7524263" y="333020"/>
              <a:ext cx="2833552" cy="1061665"/>
              <a:chOff x="1522409" y="2017158"/>
              <a:chExt cx="2833552" cy="1061665"/>
            </a:xfrm>
          </p:grpSpPr>
          <p:sp>
            <p:nvSpPr>
              <p:cNvPr id="47" name="TextBox 46">
                <a:extLst>
                  <a:ext uri="{FF2B5EF4-FFF2-40B4-BE49-F238E27FC236}">
                    <a16:creationId xmlns:a16="http://schemas.microsoft.com/office/drawing/2014/main" id="{08589219-068A-4D2B-9424-9EF7F635348F}"/>
                  </a:ext>
                </a:extLst>
              </p:cNvPr>
              <p:cNvSpPr txBox="1"/>
              <p:nvPr/>
            </p:nvSpPr>
            <p:spPr>
              <a:xfrm>
                <a:off x="1522409" y="2017158"/>
                <a:ext cx="2044643" cy="400110"/>
              </a:xfrm>
              <a:prstGeom prst="rect">
                <a:avLst/>
              </a:prstGeom>
              <a:noFill/>
            </p:spPr>
            <p:txBody>
              <a:bodyPr wrap="square" rtlCol="0">
                <a:spAutoFit/>
              </a:bodyPr>
              <a:lstStyle/>
              <a:p>
                <a:pPr algn="ctr"/>
                <a:r>
                  <a:rPr lang="en-US" sz="2000" b="1" dirty="0">
                    <a:solidFill>
                      <a:srgbClr val="FFFFFF"/>
                    </a:solidFill>
                    <a:latin typeface="Century Gothic" panose="020B0502020202020204" pitchFamily="34" charset="0"/>
                    <a:ea typeface="Tahoma" panose="020B0604030504040204" pitchFamily="34" charset="0"/>
                    <a:cs typeface="Tahoma" panose="020B0604030504040204" pitchFamily="34" charset="0"/>
                  </a:rPr>
                  <a:t>Motivation</a:t>
                </a:r>
              </a:p>
            </p:txBody>
          </p:sp>
          <p:sp>
            <p:nvSpPr>
              <p:cNvPr id="48" name="TextBox 47">
                <a:extLst>
                  <a:ext uri="{FF2B5EF4-FFF2-40B4-BE49-F238E27FC236}">
                    <a16:creationId xmlns:a16="http://schemas.microsoft.com/office/drawing/2014/main" id="{E8A05D50-E4A5-4348-96D3-F63E49C1A6F8}"/>
                  </a:ext>
                </a:extLst>
              </p:cNvPr>
              <p:cNvSpPr txBox="1"/>
              <p:nvPr/>
            </p:nvSpPr>
            <p:spPr>
              <a:xfrm>
                <a:off x="1808256" y="2432492"/>
                <a:ext cx="2547705" cy="646331"/>
              </a:xfrm>
              <a:prstGeom prst="rect">
                <a:avLst/>
              </a:prstGeom>
              <a:noFill/>
            </p:spPr>
            <p:txBody>
              <a:bodyPr wrap="square" rtlCol="0">
                <a:spAutoFit/>
              </a:bodyPr>
              <a:lstStyle/>
              <a:p>
                <a:r>
                  <a:rPr lang="en-US" sz="1200" b="1" dirty="0">
                    <a:solidFill>
                      <a:srgbClr val="FFFFFF"/>
                    </a:solidFill>
                    <a:latin typeface="Century Gothic" panose="020B0502020202020204" pitchFamily="34" charset="0"/>
                    <a:ea typeface="Tahoma" panose="020B0604030504040204" pitchFamily="34" charset="0"/>
                    <a:cs typeface="Tahoma" panose="020B0604030504040204" pitchFamily="34" charset="0"/>
                  </a:rPr>
                  <a:t>This a sample text and here you need to put your own text and ideas that fit</a:t>
                </a:r>
              </a:p>
            </p:txBody>
          </p:sp>
        </p:grpSp>
        <p:grpSp>
          <p:nvGrpSpPr>
            <p:cNvPr id="49" name="Group 48">
              <a:extLst>
                <a:ext uri="{FF2B5EF4-FFF2-40B4-BE49-F238E27FC236}">
                  <a16:creationId xmlns:a16="http://schemas.microsoft.com/office/drawing/2014/main" id="{F1E8CBC4-F82B-4359-B96A-A7BE9BB31518}"/>
                </a:ext>
              </a:extLst>
            </p:cNvPr>
            <p:cNvGrpSpPr/>
            <p:nvPr/>
          </p:nvGrpSpPr>
          <p:grpSpPr>
            <a:xfrm>
              <a:off x="4422221" y="1430489"/>
              <a:ext cx="5935594" cy="336550"/>
              <a:chOff x="4422221" y="3127375"/>
              <a:chExt cx="5935594" cy="336550"/>
            </a:xfrm>
          </p:grpSpPr>
          <p:cxnSp>
            <p:nvCxnSpPr>
              <p:cNvPr id="50" name="Straight Connector 49">
                <a:extLst>
                  <a:ext uri="{FF2B5EF4-FFF2-40B4-BE49-F238E27FC236}">
                    <a16:creationId xmlns:a16="http://schemas.microsoft.com/office/drawing/2014/main" id="{088FEAD3-24B8-4E72-8E2C-AD9A3A009FE9}"/>
                  </a:ext>
                </a:extLst>
              </p:cNvPr>
              <p:cNvCxnSpPr>
                <a:cxnSpLocks/>
              </p:cNvCxnSpPr>
              <p:nvPr/>
            </p:nvCxnSpPr>
            <p:spPr>
              <a:xfrm flipH="1">
                <a:off x="4422221" y="3295567"/>
                <a:ext cx="5935594" cy="0"/>
              </a:xfrm>
              <a:prstGeom prst="line">
                <a:avLst/>
              </a:prstGeom>
              <a:ln w="317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BA9CD816-4383-4F85-B565-851492CBD5F1}"/>
                  </a:ext>
                </a:extLst>
              </p:cNvPr>
              <p:cNvSpPr/>
              <p:nvPr/>
            </p:nvSpPr>
            <p:spPr>
              <a:xfrm>
                <a:off x="5967483" y="3153880"/>
                <a:ext cx="283540" cy="283540"/>
              </a:xfrm>
              <a:prstGeom prst="ellipse">
                <a:avLst/>
              </a:prstGeom>
              <a:solidFill>
                <a:srgbClr val="FFC000"/>
              </a:solidFill>
              <a:ln>
                <a:solidFill>
                  <a:srgbClr val="FED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Circle: Hollow 51">
                <a:extLst>
                  <a:ext uri="{FF2B5EF4-FFF2-40B4-BE49-F238E27FC236}">
                    <a16:creationId xmlns:a16="http://schemas.microsoft.com/office/drawing/2014/main" id="{D291D927-46C8-4461-B55F-DC619E7A6195}"/>
                  </a:ext>
                </a:extLst>
              </p:cNvPr>
              <p:cNvSpPr/>
              <p:nvPr/>
            </p:nvSpPr>
            <p:spPr>
              <a:xfrm>
                <a:off x="5940978" y="3127375"/>
                <a:ext cx="336550" cy="336550"/>
              </a:xfrm>
              <a:prstGeom prst="donut">
                <a:avLst>
                  <a:gd name="adj" fmla="val 706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Oval 52">
                <a:extLst>
                  <a:ext uri="{FF2B5EF4-FFF2-40B4-BE49-F238E27FC236}">
                    <a16:creationId xmlns:a16="http://schemas.microsoft.com/office/drawing/2014/main" id="{EAEC046B-5D50-4C52-92F7-F13A0A6BC905}"/>
                  </a:ext>
                </a:extLst>
              </p:cNvPr>
              <p:cNvSpPr/>
              <p:nvPr/>
            </p:nvSpPr>
            <p:spPr>
              <a:xfrm>
                <a:off x="6033053" y="3219450"/>
                <a:ext cx="152400" cy="1524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8" name="Oval 67">
              <a:extLst>
                <a:ext uri="{FF2B5EF4-FFF2-40B4-BE49-F238E27FC236}">
                  <a16:creationId xmlns:a16="http://schemas.microsoft.com/office/drawing/2014/main" id="{3A5BAA2A-2285-4C54-A04E-2BE41B49256B}"/>
                </a:ext>
              </a:extLst>
            </p:cNvPr>
            <p:cNvSpPr/>
            <p:nvPr/>
          </p:nvSpPr>
          <p:spPr>
            <a:xfrm>
              <a:off x="6735327" y="476973"/>
              <a:ext cx="838200" cy="838200"/>
            </a:xfrm>
            <a:prstGeom prst="ellipse">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70">
            <a:extLst>
              <a:ext uri="{FF2B5EF4-FFF2-40B4-BE49-F238E27FC236}">
                <a16:creationId xmlns:a16="http://schemas.microsoft.com/office/drawing/2014/main" id="{2B4A28F3-9147-479A-848C-1941F31D26E4}"/>
              </a:ext>
            </a:extLst>
          </p:cNvPr>
          <p:cNvGrpSpPr/>
          <p:nvPr/>
        </p:nvGrpSpPr>
        <p:grpSpPr>
          <a:xfrm>
            <a:off x="1858582" y="2366048"/>
            <a:ext cx="6109226" cy="1604585"/>
            <a:chOff x="1858582" y="233740"/>
            <a:chExt cx="6109226" cy="1604585"/>
          </a:xfrm>
        </p:grpSpPr>
        <p:grpSp>
          <p:nvGrpSpPr>
            <p:cNvPr id="73" name="Group 72">
              <a:extLst>
                <a:ext uri="{FF2B5EF4-FFF2-40B4-BE49-F238E27FC236}">
                  <a16:creationId xmlns:a16="http://schemas.microsoft.com/office/drawing/2014/main" id="{858E2495-02D5-45E6-A4C6-72D9EDF71FBE}"/>
                </a:ext>
              </a:extLst>
            </p:cNvPr>
            <p:cNvGrpSpPr/>
            <p:nvPr/>
          </p:nvGrpSpPr>
          <p:grpSpPr>
            <a:xfrm>
              <a:off x="1858583" y="1501775"/>
              <a:ext cx="5824917" cy="336550"/>
              <a:chOff x="1796260" y="3127375"/>
              <a:chExt cx="5914713" cy="336550"/>
            </a:xfrm>
          </p:grpSpPr>
          <p:cxnSp>
            <p:nvCxnSpPr>
              <p:cNvPr id="79" name="Straight Connector 78">
                <a:extLst>
                  <a:ext uri="{FF2B5EF4-FFF2-40B4-BE49-F238E27FC236}">
                    <a16:creationId xmlns:a16="http://schemas.microsoft.com/office/drawing/2014/main" id="{5A13F39C-6006-4EDF-A57F-A0A14199EC4E}"/>
                  </a:ext>
                </a:extLst>
              </p:cNvPr>
              <p:cNvCxnSpPr>
                <a:cxnSpLocks/>
              </p:cNvCxnSpPr>
              <p:nvPr/>
            </p:nvCxnSpPr>
            <p:spPr>
              <a:xfrm flipH="1">
                <a:off x="1796260" y="3295567"/>
                <a:ext cx="5914713" cy="0"/>
              </a:xfrm>
              <a:prstGeom prst="line">
                <a:avLst/>
              </a:prstGeom>
              <a:ln w="317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sp>
            <p:nvSpPr>
              <p:cNvPr id="80" name="Oval 79">
                <a:extLst>
                  <a:ext uri="{FF2B5EF4-FFF2-40B4-BE49-F238E27FC236}">
                    <a16:creationId xmlns:a16="http://schemas.microsoft.com/office/drawing/2014/main" id="{D6D75674-A7AE-4314-90F2-2268DB69830F}"/>
                  </a:ext>
                </a:extLst>
              </p:cNvPr>
              <p:cNvSpPr/>
              <p:nvPr/>
            </p:nvSpPr>
            <p:spPr>
              <a:xfrm>
                <a:off x="5967483" y="3153880"/>
                <a:ext cx="283540" cy="2835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Circle: Hollow 80">
                <a:extLst>
                  <a:ext uri="{FF2B5EF4-FFF2-40B4-BE49-F238E27FC236}">
                    <a16:creationId xmlns:a16="http://schemas.microsoft.com/office/drawing/2014/main" id="{6DBBBAE9-A8F0-4BE2-BEC5-0BEC635A10D7}"/>
                  </a:ext>
                </a:extLst>
              </p:cNvPr>
              <p:cNvSpPr/>
              <p:nvPr/>
            </p:nvSpPr>
            <p:spPr>
              <a:xfrm>
                <a:off x="5940978" y="3127375"/>
                <a:ext cx="336550" cy="336550"/>
              </a:xfrm>
              <a:prstGeom prst="donut">
                <a:avLst>
                  <a:gd name="adj" fmla="val 706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2" name="Oval 81">
                <a:extLst>
                  <a:ext uri="{FF2B5EF4-FFF2-40B4-BE49-F238E27FC236}">
                    <a16:creationId xmlns:a16="http://schemas.microsoft.com/office/drawing/2014/main" id="{E074E016-7C0E-4412-8064-47B8A13CF7EE}"/>
                  </a:ext>
                </a:extLst>
              </p:cNvPr>
              <p:cNvSpPr/>
              <p:nvPr/>
            </p:nvSpPr>
            <p:spPr>
              <a:xfrm>
                <a:off x="6033053" y="3219450"/>
                <a:ext cx="152400" cy="1524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4" name="TextBox 73">
              <a:extLst>
                <a:ext uri="{FF2B5EF4-FFF2-40B4-BE49-F238E27FC236}">
                  <a16:creationId xmlns:a16="http://schemas.microsoft.com/office/drawing/2014/main" id="{5A5BF173-B239-4829-9EBD-CDB9A7643432}"/>
                </a:ext>
              </a:extLst>
            </p:cNvPr>
            <p:cNvSpPr txBox="1"/>
            <p:nvPr/>
          </p:nvSpPr>
          <p:spPr>
            <a:xfrm>
              <a:off x="6338523" y="233740"/>
              <a:ext cx="1629285" cy="1569660"/>
            </a:xfrm>
            <a:prstGeom prst="rect">
              <a:avLst/>
            </a:prstGeom>
            <a:noFill/>
          </p:spPr>
          <p:txBody>
            <a:bodyPr wrap="square" rtlCol="0">
              <a:spAutoFit/>
            </a:bodyPr>
            <a:lstStyle/>
            <a:p>
              <a:pPr algn="ctr"/>
              <a:r>
                <a:rPr lang="en-US" sz="9600" b="1" dirty="0">
                  <a:solidFill>
                    <a:srgbClr val="FED966"/>
                  </a:solidFill>
                  <a:latin typeface="Agency FB" panose="020B0503020202020204" pitchFamily="34" charset="0"/>
                </a:rPr>
                <a:t>07</a:t>
              </a:r>
            </a:p>
          </p:txBody>
        </p:sp>
        <p:grpSp>
          <p:nvGrpSpPr>
            <p:cNvPr id="75" name="Group 74">
              <a:extLst>
                <a:ext uri="{FF2B5EF4-FFF2-40B4-BE49-F238E27FC236}">
                  <a16:creationId xmlns:a16="http://schemas.microsoft.com/office/drawing/2014/main" id="{FFACD83A-1158-4651-8621-A7A9959D10B7}"/>
                </a:ext>
              </a:extLst>
            </p:cNvPr>
            <p:cNvGrpSpPr/>
            <p:nvPr/>
          </p:nvGrpSpPr>
          <p:grpSpPr>
            <a:xfrm>
              <a:off x="1858582" y="391558"/>
              <a:ext cx="2918765" cy="1061665"/>
              <a:chOff x="1808256" y="2017158"/>
              <a:chExt cx="2918765" cy="1061665"/>
            </a:xfrm>
          </p:grpSpPr>
          <p:sp>
            <p:nvSpPr>
              <p:cNvPr id="77" name="TextBox 76">
                <a:extLst>
                  <a:ext uri="{FF2B5EF4-FFF2-40B4-BE49-F238E27FC236}">
                    <a16:creationId xmlns:a16="http://schemas.microsoft.com/office/drawing/2014/main" id="{F9817F44-1B12-486B-9C57-C96BEBBF2F22}"/>
                  </a:ext>
                </a:extLst>
              </p:cNvPr>
              <p:cNvSpPr txBox="1"/>
              <p:nvPr/>
            </p:nvSpPr>
            <p:spPr>
              <a:xfrm>
                <a:off x="3007408" y="2017158"/>
                <a:ext cx="1719613" cy="400110"/>
              </a:xfrm>
              <a:prstGeom prst="rect">
                <a:avLst/>
              </a:prstGeom>
              <a:noFill/>
            </p:spPr>
            <p:txBody>
              <a:bodyPr wrap="square" rtlCol="0">
                <a:spAutoFit/>
              </a:bodyPr>
              <a:lstStyle/>
              <a:p>
                <a:pPr algn="ctr"/>
                <a:r>
                  <a:rPr lang="en-US" sz="2000" b="1" dirty="0">
                    <a:solidFill>
                      <a:srgbClr val="FFFFFF"/>
                    </a:solidFill>
                    <a:latin typeface="Century Gothic" panose="020B0502020202020204" pitchFamily="34" charset="0"/>
                    <a:ea typeface="Tahoma" panose="020B0604030504040204" pitchFamily="34" charset="0"/>
                    <a:cs typeface="Tahoma" panose="020B0604030504040204" pitchFamily="34" charset="0"/>
                  </a:rPr>
                  <a:t>Power</a:t>
                </a:r>
              </a:p>
            </p:txBody>
          </p:sp>
          <p:sp>
            <p:nvSpPr>
              <p:cNvPr id="78" name="TextBox 77">
                <a:extLst>
                  <a:ext uri="{FF2B5EF4-FFF2-40B4-BE49-F238E27FC236}">
                    <a16:creationId xmlns:a16="http://schemas.microsoft.com/office/drawing/2014/main" id="{DDBC4A14-E01D-4474-A6A4-8F986813B1B7}"/>
                  </a:ext>
                </a:extLst>
              </p:cNvPr>
              <p:cNvSpPr txBox="1"/>
              <p:nvPr/>
            </p:nvSpPr>
            <p:spPr>
              <a:xfrm>
                <a:off x="1808256" y="2432492"/>
                <a:ext cx="2547705" cy="646331"/>
              </a:xfrm>
              <a:prstGeom prst="rect">
                <a:avLst/>
              </a:prstGeom>
              <a:noFill/>
            </p:spPr>
            <p:txBody>
              <a:bodyPr wrap="square" rtlCol="0">
                <a:spAutoFit/>
              </a:bodyPr>
              <a:lstStyle/>
              <a:p>
                <a:pPr algn="r"/>
                <a:r>
                  <a:rPr lang="en-US" sz="1200" b="1" dirty="0">
                    <a:solidFill>
                      <a:srgbClr val="FFFFFF"/>
                    </a:solidFill>
                    <a:latin typeface="Century Gothic" panose="020B0502020202020204" pitchFamily="34" charset="0"/>
                    <a:ea typeface="Tahoma" panose="020B0604030504040204" pitchFamily="34" charset="0"/>
                    <a:cs typeface="Tahoma" panose="020B0604030504040204" pitchFamily="34" charset="0"/>
                  </a:rPr>
                  <a:t>This a sample text and here you need to put your own text and ideas that fit</a:t>
                </a:r>
              </a:p>
            </p:txBody>
          </p:sp>
        </p:grpSp>
        <p:sp>
          <p:nvSpPr>
            <p:cNvPr id="76" name="Oval 75">
              <a:extLst>
                <a:ext uri="{FF2B5EF4-FFF2-40B4-BE49-F238E27FC236}">
                  <a16:creationId xmlns:a16="http://schemas.microsoft.com/office/drawing/2014/main" id="{474E5B17-B23D-4BAD-A0CA-43BB432FF942}"/>
                </a:ext>
              </a:extLst>
            </p:cNvPr>
            <p:cNvSpPr/>
            <p:nvPr/>
          </p:nvSpPr>
          <p:spPr>
            <a:xfrm>
              <a:off x="4654073" y="572966"/>
              <a:ext cx="838200" cy="838200"/>
            </a:xfrm>
            <a:prstGeom prst="ellipse">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4" name="Group 83">
            <a:extLst>
              <a:ext uri="{FF2B5EF4-FFF2-40B4-BE49-F238E27FC236}">
                <a16:creationId xmlns:a16="http://schemas.microsoft.com/office/drawing/2014/main" id="{8712D846-8ADC-4E2F-9182-67104DAAD9BE}"/>
              </a:ext>
            </a:extLst>
          </p:cNvPr>
          <p:cNvGrpSpPr/>
          <p:nvPr/>
        </p:nvGrpSpPr>
        <p:grpSpPr>
          <a:xfrm>
            <a:off x="4157721" y="4609116"/>
            <a:ext cx="6200094" cy="1612093"/>
            <a:chOff x="4157721" y="154946"/>
            <a:chExt cx="6200094" cy="1612093"/>
          </a:xfrm>
        </p:grpSpPr>
        <p:sp>
          <p:nvSpPr>
            <p:cNvPr id="85" name="TextBox 84">
              <a:extLst>
                <a:ext uri="{FF2B5EF4-FFF2-40B4-BE49-F238E27FC236}">
                  <a16:creationId xmlns:a16="http://schemas.microsoft.com/office/drawing/2014/main" id="{06C2E1CB-018F-488B-B906-0ED0B9D4656C}"/>
                </a:ext>
              </a:extLst>
            </p:cNvPr>
            <p:cNvSpPr txBox="1"/>
            <p:nvPr/>
          </p:nvSpPr>
          <p:spPr>
            <a:xfrm>
              <a:off x="4157721" y="154946"/>
              <a:ext cx="1629285" cy="1569660"/>
            </a:xfrm>
            <a:prstGeom prst="rect">
              <a:avLst/>
            </a:prstGeom>
            <a:noFill/>
          </p:spPr>
          <p:txBody>
            <a:bodyPr wrap="square" rtlCol="0">
              <a:spAutoFit/>
            </a:bodyPr>
            <a:lstStyle/>
            <a:p>
              <a:pPr algn="ctr"/>
              <a:r>
                <a:rPr lang="en-US" sz="9600" b="1" dirty="0">
                  <a:solidFill>
                    <a:srgbClr val="FED966"/>
                  </a:solidFill>
                  <a:latin typeface="Agency FB" panose="020B0503020202020204" pitchFamily="34" charset="0"/>
                </a:rPr>
                <a:t>08</a:t>
              </a:r>
            </a:p>
          </p:txBody>
        </p:sp>
        <p:grpSp>
          <p:nvGrpSpPr>
            <p:cNvPr id="86" name="Group 85">
              <a:extLst>
                <a:ext uri="{FF2B5EF4-FFF2-40B4-BE49-F238E27FC236}">
                  <a16:creationId xmlns:a16="http://schemas.microsoft.com/office/drawing/2014/main" id="{61F59640-5821-472D-BF07-49126209A33B}"/>
                </a:ext>
              </a:extLst>
            </p:cNvPr>
            <p:cNvGrpSpPr/>
            <p:nvPr/>
          </p:nvGrpSpPr>
          <p:grpSpPr>
            <a:xfrm>
              <a:off x="7471255" y="333020"/>
              <a:ext cx="2886560" cy="1061665"/>
              <a:chOff x="1469401" y="2017158"/>
              <a:chExt cx="2886560" cy="1061665"/>
            </a:xfrm>
          </p:grpSpPr>
          <p:sp>
            <p:nvSpPr>
              <p:cNvPr id="93" name="TextBox 92">
                <a:extLst>
                  <a:ext uri="{FF2B5EF4-FFF2-40B4-BE49-F238E27FC236}">
                    <a16:creationId xmlns:a16="http://schemas.microsoft.com/office/drawing/2014/main" id="{875DDEC0-1453-4EFE-B2FF-EEC481017A3C}"/>
                  </a:ext>
                </a:extLst>
              </p:cNvPr>
              <p:cNvSpPr txBox="1"/>
              <p:nvPr/>
            </p:nvSpPr>
            <p:spPr>
              <a:xfrm>
                <a:off x="1469401" y="2017158"/>
                <a:ext cx="2044643" cy="400110"/>
              </a:xfrm>
              <a:prstGeom prst="rect">
                <a:avLst/>
              </a:prstGeom>
              <a:noFill/>
            </p:spPr>
            <p:txBody>
              <a:bodyPr wrap="square" rtlCol="0">
                <a:spAutoFit/>
              </a:bodyPr>
              <a:lstStyle/>
              <a:p>
                <a:pPr algn="ctr"/>
                <a:r>
                  <a:rPr lang="en-US" sz="2000" b="1" dirty="0">
                    <a:solidFill>
                      <a:srgbClr val="FFFFFF"/>
                    </a:solidFill>
                    <a:latin typeface="Century Gothic" panose="020B0502020202020204" pitchFamily="34" charset="0"/>
                    <a:ea typeface="Tahoma" panose="020B0604030504040204" pitchFamily="34" charset="0"/>
                    <a:cs typeface="Tahoma" panose="020B0604030504040204" pitchFamily="34" charset="0"/>
                  </a:rPr>
                  <a:t>Schedule</a:t>
                </a:r>
              </a:p>
            </p:txBody>
          </p:sp>
          <p:sp>
            <p:nvSpPr>
              <p:cNvPr id="94" name="TextBox 93">
                <a:extLst>
                  <a:ext uri="{FF2B5EF4-FFF2-40B4-BE49-F238E27FC236}">
                    <a16:creationId xmlns:a16="http://schemas.microsoft.com/office/drawing/2014/main" id="{457221EE-79F3-476E-BBC4-FFC552C018E1}"/>
                  </a:ext>
                </a:extLst>
              </p:cNvPr>
              <p:cNvSpPr txBox="1"/>
              <p:nvPr/>
            </p:nvSpPr>
            <p:spPr>
              <a:xfrm>
                <a:off x="1808256" y="2432492"/>
                <a:ext cx="2547705" cy="646331"/>
              </a:xfrm>
              <a:prstGeom prst="rect">
                <a:avLst/>
              </a:prstGeom>
              <a:noFill/>
            </p:spPr>
            <p:txBody>
              <a:bodyPr wrap="square" rtlCol="0">
                <a:spAutoFit/>
              </a:bodyPr>
              <a:lstStyle/>
              <a:p>
                <a:r>
                  <a:rPr lang="en-US" sz="1200" b="1" dirty="0">
                    <a:solidFill>
                      <a:srgbClr val="FFFFFF"/>
                    </a:solidFill>
                    <a:latin typeface="Century Gothic" panose="020B0502020202020204" pitchFamily="34" charset="0"/>
                    <a:ea typeface="Tahoma" panose="020B0604030504040204" pitchFamily="34" charset="0"/>
                    <a:cs typeface="Tahoma" panose="020B0604030504040204" pitchFamily="34" charset="0"/>
                  </a:rPr>
                  <a:t>This a sample text and here you need to put your own text and ideas that fit</a:t>
                </a:r>
              </a:p>
            </p:txBody>
          </p:sp>
        </p:grpSp>
        <p:grpSp>
          <p:nvGrpSpPr>
            <p:cNvPr id="87" name="Group 86">
              <a:extLst>
                <a:ext uri="{FF2B5EF4-FFF2-40B4-BE49-F238E27FC236}">
                  <a16:creationId xmlns:a16="http://schemas.microsoft.com/office/drawing/2014/main" id="{5892922B-FA68-4454-B656-1F3CE730EFCE}"/>
                </a:ext>
              </a:extLst>
            </p:cNvPr>
            <p:cNvGrpSpPr/>
            <p:nvPr/>
          </p:nvGrpSpPr>
          <p:grpSpPr>
            <a:xfrm>
              <a:off x="4422221" y="1430489"/>
              <a:ext cx="5935594" cy="336550"/>
              <a:chOff x="4422221" y="3127375"/>
              <a:chExt cx="5935594" cy="336550"/>
            </a:xfrm>
          </p:grpSpPr>
          <p:cxnSp>
            <p:nvCxnSpPr>
              <p:cNvPr id="89" name="Straight Connector 88">
                <a:extLst>
                  <a:ext uri="{FF2B5EF4-FFF2-40B4-BE49-F238E27FC236}">
                    <a16:creationId xmlns:a16="http://schemas.microsoft.com/office/drawing/2014/main" id="{EB503A46-B569-4A26-B245-A9838594911A}"/>
                  </a:ext>
                </a:extLst>
              </p:cNvPr>
              <p:cNvCxnSpPr>
                <a:cxnSpLocks/>
              </p:cNvCxnSpPr>
              <p:nvPr/>
            </p:nvCxnSpPr>
            <p:spPr>
              <a:xfrm flipH="1">
                <a:off x="4422221" y="3295567"/>
                <a:ext cx="5935594" cy="0"/>
              </a:xfrm>
              <a:prstGeom prst="line">
                <a:avLst/>
              </a:prstGeom>
              <a:ln w="317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sp>
            <p:nvSpPr>
              <p:cNvPr id="90" name="Oval 89">
                <a:extLst>
                  <a:ext uri="{FF2B5EF4-FFF2-40B4-BE49-F238E27FC236}">
                    <a16:creationId xmlns:a16="http://schemas.microsoft.com/office/drawing/2014/main" id="{2CD31BF3-8AF8-4313-8E8F-DE5CA92F1EEC}"/>
                  </a:ext>
                </a:extLst>
              </p:cNvPr>
              <p:cNvSpPr/>
              <p:nvPr/>
            </p:nvSpPr>
            <p:spPr>
              <a:xfrm>
                <a:off x="5967483" y="3153880"/>
                <a:ext cx="283540" cy="283540"/>
              </a:xfrm>
              <a:prstGeom prst="ellipse">
                <a:avLst/>
              </a:prstGeom>
              <a:solidFill>
                <a:srgbClr val="FFC000"/>
              </a:solidFill>
              <a:ln>
                <a:solidFill>
                  <a:srgbClr val="FED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Circle: Hollow 90">
                <a:extLst>
                  <a:ext uri="{FF2B5EF4-FFF2-40B4-BE49-F238E27FC236}">
                    <a16:creationId xmlns:a16="http://schemas.microsoft.com/office/drawing/2014/main" id="{5485081D-8D75-45DA-B561-B2DA1E7BAD61}"/>
                  </a:ext>
                </a:extLst>
              </p:cNvPr>
              <p:cNvSpPr/>
              <p:nvPr/>
            </p:nvSpPr>
            <p:spPr>
              <a:xfrm>
                <a:off x="5940978" y="3127375"/>
                <a:ext cx="336550" cy="336550"/>
              </a:xfrm>
              <a:prstGeom prst="donut">
                <a:avLst>
                  <a:gd name="adj" fmla="val 706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2" name="Oval 91">
                <a:extLst>
                  <a:ext uri="{FF2B5EF4-FFF2-40B4-BE49-F238E27FC236}">
                    <a16:creationId xmlns:a16="http://schemas.microsoft.com/office/drawing/2014/main" id="{92F1BE9C-6F5C-4BF1-B023-E0A7EC36950F}"/>
                  </a:ext>
                </a:extLst>
              </p:cNvPr>
              <p:cNvSpPr/>
              <p:nvPr/>
            </p:nvSpPr>
            <p:spPr>
              <a:xfrm>
                <a:off x="6033053" y="3219450"/>
                <a:ext cx="152400" cy="1524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8" name="Oval 87">
              <a:extLst>
                <a:ext uri="{FF2B5EF4-FFF2-40B4-BE49-F238E27FC236}">
                  <a16:creationId xmlns:a16="http://schemas.microsoft.com/office/drawing/2014/main" id="{647B787A-A598-4757-8D7E-3DE45A0EC691}"/>
                </a:ext>
              </a:extLst>
            </p:cNvPr>
            <p:cNvSpPr/>
            <p:nvPr/>
          </p:nvSpPr>
          <p:spPr>
            <a:xfrm>
              <a:off x="6735327" y="476973"/>
              <a:ext cx="838200" cy="838200"/>
            </a:xfrm>
            <a:prstGeom prst="ellipse">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6" name="Picture 95">
            <a:extLst>
              <a:ext uri="{FF2B5EF4-FFF2-40B4-BE49-F238E27FC236}">
                <a16:creationId xmlns:a16="http://schemas.microsoft.com/office/drawing/2014/main" id="{1FAD52EB-FB0C-44BA-91CA-872350103E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7909" y="631159"/>
            <a:ext cx="550512" cy="550512"/>
          </a:xfrm>
          <a:prstGeom prst="rect">
            <a:avLst/>
          </a:prstGeom>
        </p:spPr>
      </p:pic>
      <p:pic>
        <p:nvPicPr>
          <p:cNvPr id="100" name="Picture 99">
            <a:extLst>
              <a:ext uri="{FF2B5EF4-FFF2-40B4-BE49-F238E27FC236}">
                <a16:creationId xmlns:a16="http://schemas.microsoft.com/office/drawing/2014/main" id="{A17A78E2-C99C-4F67-A108-C2F8CA4DB2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7594" y="2897500"/>
            <a:ext cx="453748" cy="453748"/>
          </a:xfrm>
          <a:prstGeom prst="rect">
            <a:avLst/>
          </a:prstGeom>
        </p:spPr>
      </p:pic>
      <p:pic>
        <p:nvPicPr>
          <p:cNvPr id="102" name="Picture 101">
            <a:extLst>
              <a:ext uri="{FF2B5EF4-FFF2-40B4-BE49-F238E27FC236}">
                <a16:creationId xmlns:a16="http://schemas.microsoft.com/office/drawing/2014/main" id="{6D563C06-3F12-4B7D-9536-102382B841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0367" y="5147445"/>
            <a:ext cx="405596" cy="405596"/>
          </a:xfrm>
          <a:prstGeom prst="rect">
            <a:avLst/>
          </a:prstGeom>
        </p:spPr>
      </p:pic>
    </p:spTree>
    <p:extLst>
      <p:ext uri="{BB962C8B-B14F-4D97-AF65-F5344CB8AC3E}">
        <p14:creationId xmlns:p14="http://schemas.microsoft.com/office/powerpoint/2010/main" val="325257599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0ADE9D9-6658-4D32-B29A-9A2EA4154CB3}"/>
              </a:ext>
            </a:extLst>
          </p:cNvPr>
          <p:cNvCxnSpPr>
            <a:cxnSpLocks/>
          </p:cNvCxnSpPr>
          <p:nvPr/>
        </p:nvCxnSpPr>
        <p:spPr>
          <a:xfrm>
            <a:off x="6109253" y="0"/>
            <a:ext cx="0" cy="68580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22D895D-B15C-42C7-AB77-0334D9E42B6B}"/>
              </a:ext>
            </a:extLst>
          </p:cNvPr>
          <p:cNvSpPr txBox="1"/>
          <p:nvPr/>
        </p:nvSpPr>
        <p:spPr>
          <a:xfrm>
            <a:off x="4290241" y="2406926"/>
            <a:ext cx="1629285" cy="1569660"/>
          </a:xfrm>
          <a:prstGeom prst="rect">
            <a:avLst/>
          </a:prstGeom>
          <a:noFill/>
        </p:spPr>
        <p:txBody>
          <a:bodyPr wrap="square" rtlCol="0">
            <a:spAutoFit/>
          </a:bodyPr>
          <a:lstStyle/>
          <a:p>
            <a:pPr algn="ctr"/>
            <a:r>
              <a:rPr lang="en-US" sz="9600" b="1" dirty="0">
                <a:solidFill>
                  <a:srgbClr val="F97B65"/>
                </a:solidFill>
                <a:latin typeface="Agency FB" panose="020B0503020202020204" pitchFamily="34" charset="0"/>
              </a:rPr>
              <a:t>10</a:t>
            </a:r>
          </a:p>
        </p:txBody>
      </p:sp>
      <p:grpSp>
        <p:nvGrpSpPr>
          <p:cNvPr id="9" name="Group 8">
            <a:extLst>
              <a:ext uri="{FF2B5EF4-FFF2-40B4-BE49-F238E27FC236}">
                <a16:creationId xmlns:a16="http://schemas.microsoft.com/office/drawing/2014/main" id="{E640E78E-AC00-4C0A-81F5-1183BFA905FE}"/>
              </a:ext>
            </a:extLst>
          </p:cNvPr>
          <p:cNvGrpSpPr/>
          <p:nvPr/>
        </p:nvGrpSpPr>
        <p:grpSpPr>
          <a:xfrm>
            <a:off x="7312231" y="2585000"/>
            <a:ext cx="3045584" cy="1061665"/>
            <a:chOff x="1310377" y="2017158"/>
            <a:chExt cx="3045584" cy="1061665"/>
          </a:xfrm>
        </p:grpSpPr>
        <p:sp>
          <p:nvSpPr>
            <p:cNvPr id="10" name="TextBox 9">
              <a:extLst>
                <a:ext uri="{FF2B5EF4-FFF2-40B4-BE49-F238E27FC236}">
                  <a16:creationId xmlns:a16="http://schemas.microsoft.com/office/drawing/2014/main" id="{58596CD0-E952-43D1-911F-504F57FFAF4E}"/>
                </a:ext>
              </a:extLst>
            </p:cNvPr>
            <p:cNvSpPr txBox="1"/>
            <p:nvPr/>
          </p:nvSpPr>
          <p:spPr>
            <a:xfrm>
              <a:off x="1310377" y="2017158"/>
              <a:ext cx="2044643" cy="400110"/>
            </a:xfrm>
            <a:prstGeom prst="rect">
              <a:avLst/>
            </a:prstGeom>
            <a:noFill/>
          </p:spPr>
          <p:txBody>
            <a:bodyPr wrap="square" rtlCol="0">
              <a:spAutoFit/>
            </a:bodyPr>
            <a:lstStyle/>
            <a:p>
              <a:pPr algn="ctr"/>
              <a:r>
                <a:rPr lang="en-US" sz="2000" b="1" dirty="0">
                  <a:solidFill>
                    <a:srgbClr val="FFFFFF"/>
                  </a:solidFill>
                  <a:latin typeface="Century Gothic" panose="020B0502020202020204" pitchFamily="34" charset="0"/>
                  <a:ea typeface="Tahoma" panose="020B0604030504040204" pitchFamily="34" charset="0"/>
                  <a:cs typeface="Tahoma" panose="020B0604030504040204" pitchFamily="34" charset="0"/>
                </a:rPr>
                <a:t>Charity</a:t>
              </a:r>
            </a:p>
          </p:txBody>
        </p:sp>
        <p:sp>
          <p:nvSpPr>
            <p:cNvPr id="11" name="TextBox 10">
              <a:extLst>
                <a:ext uri="{FF2B5EF4-FFF2-40B4-BE49-F238E27FC236}">
                  <a16:creationId xmlns:a16="http://schemas.microsoft.com/office/drawing/2014/main" id="{F752A6A8-C6D0-4568-98CA-00870E0B8C05}"/>
                </a:ext>
              </a:extLst>
            </p:cNvPr>
            <p:cNvSpPr txBox="1"/>
            <p:nvPr/>
          </p:nvSpPr>
          <p:spPr>
            <a:xfrm>
              <a:off x="1808256" y="2432492"/>
              <a:ext cx="2547705" cy="646331"/>
            </a:xfrm>
            <a:prstGeom prst="rect">
              <a:avLst/>
            </a:prstGeom>
            <a:noFill/>
          </p:spPr>
          <p:txBody>
            <a:bodyPr wrap="square" rtlCol="0">
              <a:spAutoFit/>
            </a:bodyPr>
            <a:lstStyle/>
            <a:p>
              <a:r>
                <a:rPr lang="en-US" sz="1200" b="1" dirty="0">
                  <a:solidFill>
                    <a:srgbClr val="FFFFFF"/>
                  </a:solidFill>
                  <a:latin typeface="Century Gothic" panose="020B0502020202020204" pitchFamily="34" charset="0"/>
                  <a:ea typeface="Tahoma" panose="020B0604030504040204" pitchFamily="34" charset="0"/>
                  <a:cs typeface="Tahoma" panose="020B0604030504040204" pitchFamily="34" charset="0"/>
                </a:rPr>
                <a:t>This a sample text and here you need to put your own text and ideas that fit</a:t>
              </a:r>
            </a:p>
          </p:txBody>
        </p:sp>
      </p:grpSp>
      <p:grpSp>
        <p:nvGrpSpPr>
          <p:cNvPr id="12" name="Group 11">
            <a:extLst>
              <a:ext uri="{FF2B5EF4-FFF2-40B4-BE49-F238E27FC236}">
                <a16:creationId xmlns:a16="http://schemas.microsoft.com/office/drawing/2014/main" id="{437E1A23-A0FE-42D7-BB9E-6107A8BF4781}"/>
              </a:ext>
            </a:extLst>
          </p:cNvPr>
          <p:cNvGrpSpPr/>
          <p:nvPr/>
        </p:nvGrpSpPr>
        <p:grpSpPr>
          <a:xfrm>
            <a:off x="4654073" y="3682469"/>
            <a:ext cx="5703742" cy="336550"/>
            <a:chOff x="4654073" y="3127375"/>
            <a:chExt cx="5703742" cy="336550"/>
          </a:xfrm>
        </p:grpSpPr>
        <p:cxnSp>
          <p:nvCxnSpPr>
            <p:cNvPr id="13" name="Straight Connector 12">
              <a:extLst>
                <a:ext uri="{FF2B5EF4-FFF2-40B4-BE49-F238E27FC236}">
                  <a16:creationId xmlns:a16="http://schemas.microsoft.com/office/drawing/2014/main" id="{76FA48D3-E599-4CE1-B537-FC7EF772A4CB}"/>
                </a:ext>
              </a:extLst>
            </p:cNvPr>
            <p:cNvCxnSpPr>
              <a:cxnSpLocks/>
            </p:cNvCxnSpPr>
            <p:nvPr/>
          </p:nvCxnSpPr>
          <p:spPr>
            <a:xfrm flipH="1">
              <a:off x="4654073" y="3295567"/>
              <a:ext cx="5703742" cy="0"/>
            </a:xfrm>
            <a:prstGeom prst="line">
              <a:avLst/>
            </a:prstGeom>
            <a:ln w="317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4696FB4-5510-45CC-B318-0F78C8CF47C3}"/>
                </a:ext>
              </a:extLst>
            </p:cNvPr>
            <p:cNvSpPr/>
            <p:nvPr/>
          </p:nvSpPr>
          <p:spPr>
            <a:xfrm>
              <a:off x="5967483" y="3153880"/>
              <a:ext cx="283540" cy="283540"/>
            </a:xfrm>
            <a:prstGeom prst="ellipse">
              <a:avLst/>
            </a:prstGeom>
            <a:solidFill>
              <a:srgbClr val="F62401"/>
            </a:solidFill>
            <a:ln>
              <a:solidFill>
                <a:srgbClr val="F624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ircle: Hollow 14">
              <a:extLst>
                <a:ext uri="{FF2B5EF4-FFF2-40B4-BE49-F238E27FC236}">
                  <a16:creationId xmlns:a16="http://schemas.microsoft.com/office/drawing/2014/main" id="{01C56716-A5F0-4762-976D-339F5ABC084A}"/>
                </a:ext>
              </a:extLst>
            </p:cNvPr>
            <p:cNvSpPr/>
            <p:nvPr/>
          </p:nvSpPr>
          <p:spPr>
            <a:xfrm>
              <a:off x="5940978" y="3127375"/>
              <a:ext cx="336550" cy="336550"/>
            </a:xfrm>
            <a:prstGeom prst="donut">
              <a:avLst>
                <a:gd name="adj" fmla="val 706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Oval 15">
              <a:extLst>
                <a:ext uri="{FF2B5EF4-FFF2-40B4-BE49-F238E27FC236}">
                  <a16:creationId xmlns:a16="http://schemas.microsoft.com/office/drawing/2014/main" id="{96C52114-C071-497A-B70D-FADE6A5C6D5B}"/>
                </a:ext>
              </a:extLst>
            </p:cNvPr>
            <p:cNvSpPr/>
            <p:nvPr/>
          </p:nvSpPr>
          <p:spPr>
            <a:xfrm>
              <a:off x="6033053" y="3219450"/>
              <a:ext cx="152400" cy="1524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939BE1F7-4CDD-4AE0-9020-FA266F7CD125}"/>
              </a:ext>
            </a:extLst>
          </p:cNvPr>
          <p:cNvGrpSpPr/>
          <p:nvPr/>
        </p:nvGrpSpPr>
        <p:grpSpPr>
          <a:xfrm>
            <a:off x="1858582" y="233740"/>
            <a:ext cx="6121926" cy="1604585"/>
            <a:chOff x="1858582" y="233740"/>
            <a:chExt cx="6121926" cy="1604585"/>
          </a:xfrm>
        </p:grpSpPr>
        <p:grpSp>
          <p:nvGrpSpPr>
            <p:cNvPr id="18" name="Group 17">
              <a:extLst>
                <a:ext uri="{FF2B5EF4-FFF2-40B4-BE49-F238E27FC236}">
                  <a16:creationId xmlns:a16="http://schemas.microsoft.com/office/drawing/2014/main" id="{A06D0E94-CF98-419C-A6A8-2B79DEA04219}"/>
                </a:ext>
              </a:extLst>
            </p:cNvPr>
            <p:cNvGrpSpPr/>
            <p:nvPr/>
          </p:nvGrpSpPr>
          <p:grpSpPr>
            <a:xfrm>
              <a:off x="1858584" y="1501775"/>
              <a:ext cx="5824916" cy="336550"/>
              <a:chOff x="1796261" y="3127375"/>
              <a:chExt cx="5914711" cy="336550"/>
            </a:xfrm>
          </p:grpSpPr>
          <p:cxnSp>
            <p:nvCxnSpPr>
              <p:cNvPr id="26" name="Straight Connector 25">
                <a:extLst>
                  <a:ext uri="{FF2B5EF4-FFF2-40B4-BE49-F238E27FC236}">
                    <a16:creationId xmlns:a16="http://schemas.microsoft.com/office/drawing/2014/main" id="{C06FA859-7833-4A88-AF0A-6186E033663C}"/>
                  </a:ext>
                </a:extLst>
              </p:cNvPr>
              <p:cNvCxnSpPr>
                <a:cxnSpLocks/>
              </p:cNvCxnSpPr>
              <p:nvPr/>
            </p:nvCxnSpPr>
            <p:spPr>
              <a:xfrm flipH="1">
                <a:off x="1796261" y="3295567"/>
                <a:ext cx="5914711" cy="0"/>
              </a:xfrm>
              <a:prstGeom prst="line">
                <a:avLst/>
              </a:prstGeom>
              <a:ln w="317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A1486F04-9FE9-4442-9BB8-61426A6E92BF}"/>
                  </a:ext>
                </a:extLst>
              </p:cNvPr>
              <p:cNvSpPr/>
              <p:nvPr/>
            </p:nvSpPr>
            <p:spPr>
              <a:xfrm>
                <a:off x="5967483" y="3153880"/>
                <a:ext cx="283540" cy="283540"/>
              </a:xfrm>
              <a:prstGeom prst="ellipse">
                <a:avLst/>
              </a:prstGeom>
              <a:solidFill>
                <a:srgbClr val="F62401"/>
              </a:solidFill>
              <a:ln>
                <a:solidFill>
                  <a:srgbClr val="F624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Circle: Hollow 27">
                <a:extLst>
                  <a:ext uri="{FF2B5EF4-FFF2-40B4-BE49-F238E27FC236}">
                    <a16:creationId xmlns:a16="http://schemas.microsoft.com/office/drawing/2014/main" id="{1F3D839F-5822-4B5C-893B-7FF977D9229A}"/>
                  </a:ext>
                </a:extLst>
              </p:cNvPr>
              <p:cNvSpPr/>
              <p:nvPr/>
            </p:nvSpPr>
            <p:spPr>
              <a:xfrm>
                <a:off x="5940978" y="3127375"/>
                <a:ext cx="336550" cy="336550"/>
              </a:xfrm>
              <a:prstGeom prst="donut">
                <a:avLst>
                  <a:gd name="adj" fmla="val 706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Oval 28">
                <a:extLst>
                  <a:ext uri="{FF2B5EF4-FFF2-40B4-BE49-F238E27FC236}">
                    <a16:creationId xmlns:a16="http://schemas.microsoft.com/office/drawing/2014/main" id="{4BB4A4E0-B9D0-456D-8513-4F4AB1D3B1D3}"/>
                  </a:ext>
                </a:extLst>
              </p:cNvPr>
              <p:cNvSpPr/>
              <p:nvPr/>
            </p:nvSpPr>
            <p:spPr>
              <a:xfrm>
                <a:off x="6033053" y="3219450"/>
                <a:ext cx="152400" cy="1524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a:extLst>
                <a:ext uri="{FF2B5EF4-FFF2-40B4-BE49-F238E27FC236}">
                  <a16:creationId xmlns:a16="http://schemas.microsoft.com/office/drawing/2014/main" id="{9B9ED92D-801C-41F2-82DB-CDCAA24B3330}"/>
                </a:ext>
              </a:extLst>
            </p:cNvPr>
            <p:cNvSpPr txBox="1"/>
            <p:nvPr/>
          </p:nvSpPr>
          <p:spPr>
            <a:xfrm>
              <a:off x="6351223" y="233740"/>
              <a:ext cx="1629285" cy="1569660"/>
            </a:xfrm>
            <a:prstGeom prst="rect">
              <a:avLst/>
            </a:prstGeom>
            <a:noFill/>
          </p:spPr>
          <p:txBody>
            <a:bodyPr wrap="square" rtlCol="0">
              <a:spAutoFit/>
            </a:bodyPr>
            <a:lstStyle/>
            <a:p>
              <a:pPr algn="ctr"/>
              <a:r>
                <a:rPr lang="en-US" sz="9600" b="1" dirty="0">
                  <a:solidFill>
                    <a:srgbClr val="F97B65"/>
                  </a:solidFill>
                  <a:latin typeface="Agency FB" panose="020B0503020202020204" pitchFamily="34" charset="0"/>
                </a:rPr>
                <a:t>09</a:t>
              </a:r>
            </a:p>
          </p:txBody>
        </p:sp>
        <p:grpSp>
          <p:nvGrpSpPr>
            <p:cNvPr id="20" name="Group 19">
              <a:extLst>
                <a:ext uri="{FF2B5EF4-FFF2-40B4-BE49-F238E27FC236}">
                  <a16:creationId xmlns:a16="http://schemas.microsoft.com/office/drawing/2014/main" id="{3B75D811-7DF0-4A43-B97F-C37A7859DCDA}"/>
                </a:ext>
              </a:extLst>
            </p:cNvPr>
            <p:cNvGrpSpPr/>
            <p:nvPr/>
          </p:nvGrpSpPr>
          <p:grpSpPr>
            <a:xfrm>
              <a:off x="1858582" y="391558"/>
              <a:ext cx="2832980" cy="1061665"/>
              <a:chOff x="1808256" y="2017158"/>
              <a:chExt cx="2832980" cy="1061665"/>
            </a:xfrm>
          </p:grpSpPr>
          <p:sp>
            <p:nvSpPr>
              <p:cNvPr id="24" name="TextBox 23">
                <a:extLst>
                  <a:ext uri="{FF2B5EF4-FFF2-40B4-BE49-F238E27FC236}">
                    <a16:creationId xmlns:a16="http://schemas.microsoft.com/office/drawing/2014/main" id="{A03E3004-419F-41F9-B866-9D196FC72794}"/>
                  </a:ext>
                </a:extLst>
              </p:cNvPr>
              <p:cNvSpPr txBox="1"/>
              <p:nvPr/>
            </p:nvSpPr>
            <p:spPr>
              <a:xfrm>
                <a:off x="2596593" y="2017158"/>
                <a:ext cx="2044643" cy="400110"/>
              </a:xfrm>
              <a:prstGeom prst="rect">
                <a:avLst/>
              </a:prstGeom>
              <a:noFill/>
            </p:spPr>
            <p:txBody>
              <a:bodyPr wrap="square" rtlCol="0">
                <a:spAutoFit/>
              </a:bodyPr>
              <a:lstStyle/>
              <a:p>
                <a:pPr algn="ctr"/>
                <a:r>
                  <a:rPr lang="en-US" sz="2000" b="1" dirty="0">
                    <a:solidFill>
                      <a:srgbClr val="FFFFFF"/>
                    </a:solidFill>
                    <a:latin typeface="Century Gothic" panose="020B0502020202020204" pitchFamily="34" charset="0"/>
                    <a:ea typeface="Tahoma" panose="020B0604030504040204" pitchFamily="34" charset="0"/>
                    <a:cs typeface="Tahoma" panose="020B0604030504040204" pitchFamily="34" charset="0"/>
                  </a:rPr>
                  <a:t>Alternative</a:t>
                </a:r>
              </a:p>
            </p:txBody>
          </p:sp>
          <p:sp>
            <p:nvSpPr>
              <p:cNvPr id="25" name="TextBox 24">
                <a:extLst>
                  <a:ext uri="{FF2B5EF4-FFF2-40B4-BE49-F238E27FC236}">
                    <a16:creationId xmlns:a16="http://schemas.microsoft.com/office/drawing/2014/main" id="{42F022D4-E496-470B-B38A-C44DF1BA0F5C}"/>
                  </a:ext>
                </a:extLst>
              </p:cNvPr>
              <p:cNvSpPr txBox="1"/>
              <p:nvPr/>
            </p:nvSpPr>
            <p:spPr>
              <a:xfrm>
                <a:off x="1808256" y="2432492"/>
                <a:ext cx="2547705" cy="646331"/>
              </a:xfrm>
              <a:prstGeom prst="rect">
                <a:avLst/>
              </a:prstGeom>
              <a:noFill/>
            </p:spPr>
            <p:txBody>
              <a:bodyPr wrap="square" rtlCol="0">
                <a:spAutoFit/>
              </a:bodyPr>
              <a:lstStyle/>
              <a:p>
                <a:pPr algn="r"/>
                <a:r>
                  <a:rPr lang="en-US" sz="1200" b="1" dirty="0">
                    <a:solidFill>
                      <a:srgbClr val="FFFFFF"/>
                    </a:solidFill>
                    <a:latin typeface="Century Gothic" panose="020B0502020202020204" pitchFamily="34" charset="0"/>
                    <a:ea typeface="Tahoma" panose="020B0604030504040204" pitchFamily="34" charset="0"/>
                    <a:cs typeface="Tahoma" panose="020B0604030504040204" pitchFamily="34" charset="0"/>
                  </a:rPr>
                  <a:t>This a sample text and here you need to put your own text and ideas that fit</a:t>
                </a:r>
              </a:p>
            </p:txBody>
          </p:sp>
        </p:grpSp>
        <p:sp>
          <p:nvSpPr>
            <p:cNvPr id="22" name="Oval 21">
              <a:extLst>
                <a:ext uri="{FF2B5EF4-FFF2-40B4-BE49-F238E27FC236}">
                  <a16:creationId xmlns:a16="http://schemas.microsoft.com/office/drawing/2014/main" id="{9405A306-6232-46FD-B580-2898989252AC}"/>
                </a:ext>
              </a:extLst>
            </p:cNvPr>
            <p:cNvSpPr/>
            <p:nvPr/>
          </p:nvSpPr>
          <p:spPr>
            <a:xfrm>
              <a:off x="4654073" y="572966"/>
              <a:ext cx="838200" cy="838200"/>
            </a:xfrm>
            <a:prstGeom prst="ellipse">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Oval 30">
            <a:extLst>
              <a:ext uri="{FF2B5EF4-FFF2-40B4-BE49-F238E27FC236}">
                <a16:creationId xmlns:a16="http://schemas.microsoft.com/office/drawing/2014/main" id="{4FFBBB3C-8574-4FDB-BF21-9A5C743FA534}"/>
              </a:ext>
            </a:extLst>
          </p:cNvPr>
          <p:cNvSpPr/>
          <p:nvPr/>
        </p:nvSpPr>
        <p:spPr>
          <a:xfrm>
            <a:off x="6735327" y="2728953"/>
            <a:ext cx="838200" cy="838200"/>
          </a:xfrm>
          <a:prstGeom prst="ellipse">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F26CFA35-CEA8-447E-8E05-4A1777AD9BB9}"/>
              </a:ext>
            </a:extLst>
          </p:cNvPr>
          <p:cNvGrpSpPr/>
          <p:nvPr/>
        </p:nvGrpSpPr>
        <p:grpSpPr>
          <a:xfrm>
            <a:off x="1858582" y="4618028"/>
            <a:ext cx="5923698" cy="1604585"/>
            <a:chOff x="1858582" y="233740"/>
            <a:chExt cx="5923698" cy="1604585"/>
          </a:xfrm>
        </p:grpSpPr>
        <p:grpSp>
          <p:nvGrpSpPr>
            <p:cNvPr id="36" name="Group 35">
              <a:extLst>
                <a:ext uri="{FF2B5EF4-FFF2-40B4-BE49-F238E27FC236}">
                  <a16:creationId xmlns:a16="http://schemas.microsoft.com/office/drawing/2014/main" id="{6BC16593-575D-4359-BD05-8309A4BBCF5F}"/>
                </a:ext>
              </a:extLst>
            </p:cNvPr>
            <p:cNvGrpSpPr/>
            <p:nvPr/>
          </p:nvGrpSpPr>
          <p:grpSpPr>
            <a:xfrm>
              <a:off x="1858584" y="1501775"/>
              <a:ext cx="5665679" cy="336550"/>
              <a:chOff x="1796261" y="3127375"/>
              <a:chExt cx="5753020" cy="336550"/>
            </a:xfrm>
          </p:grpSpPr>
          <p:cxnSp>
            <p:nvCxnSpPr>
              <p:cNvPr id="42" name="Straight Connector 41">
                <a:extLst>
                  <a:ext uri="{FF2B5EF4-FFF2-40B4-BE49-F238E27FC236}">
                    <a16:creationId xmlns:a16="http://schemas.microsoft.com/office/drawing/2014/main" id="{C11F7344-C6B9-40D9-AAC6-BFADEDBABD51}"/>
                  </a:ext>
                </a:extLst>
              </p:cNvPr>
              <p:cNvCxnSpPr>
                <a:cxnSpLocks/>
              </p:cNvCxnSpPr>
              <p:nvPr/>
            </p:nvCxnSpPr>
            <p:spPr>
              <a:xfrm flipH="1">
                <a:off x="1796261" y="3295567"/>
                <a:ext cx="5753020" cy="0"/>
              </a:xfrm>
              <a:prstGeom prst="line">
                <a:avLst/>
              </a:prstGeom>
              <a:ln w="317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D3F9B15D-1E30-4BBE-B068-C887EC809C46}"/>
                  </a:ext>
                </a:extLst>
              </p:cNvPr>
              <p:cNvSpPr/>
              <p:nvPr/>
            </p:nvSpPr>
            <p:spPr>
              <a:xfrm>
                <a:off x="5967483" y="3153880"/>
                <a:ext cx="283540" cy="283540"/>
              </a:xfrm>
              <a:prstGeom prst="ellipse">
                <a:avLst/>
              </a:prstGeom>
              <a:solidFill>
                <a:srgbClr val="F62401"/>
              </a:solidFill>
              <a:ln>
                <a:solidFill>
                  <a:srgbClr val="F624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Circle: Hollow 43">
                <a:extLst>
                  <a:ext uri="{FF2B5EF4-FFF2-40B4-BE49-F238E27FC236}">
                    <a16:creationId xmlns:a16="http://schemas.microsoft.com/office/drawing/2014/main" id="{B0422BA4-19C5-462D-84E5-C867ADCC08C1}"/>
                  </a:ext>
                </a:extLst>
              </p:cNvPr>
              <p:cNvSpPr/>
              <p:nvPr/>
            </p:nvSpPr>
            <p:spPr>
              <a:xfrm>
                <a:off x="5940978" y="3127375"/>
                <a:ext cx="336550" cy="336550"/>
              </a:xfrm>
              <a:prstGeom prst="donut">
                <a:avLst>
                  <a:gd name="adj" fmla="val 706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Oval 44">
                <a:extLst>
                  <a:ext uri="{FF2B5EF4-FFF2-40B4-BE49-F238E27FC236}">
                    <a16:creationId xmlns:a16="http://schemas.microsoft.com/office/drawing/2014/main" id="{0DCB8776-3550-4841-93D7-CF08A37B221E}"/>
                  </a:ext>
                </a:extLst>
              </p:cNvPr>
              <p:cNvSpPr/>
              <p:nvPr/>
            </p:nvSpPr>
            <p:spPr>
              <a:xfrm>
                <a:off x="6033053" y="3219450"/>
                <a:ext cx="152400" cy="1524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TextBox 36">
              <a:extLst>
                <a:ext uri="{FF2B5EF4-FFF2-40B4-BE49-F238E27FC236}">
                  <a16:creationId xmlns:a16="http://schemas.microsoft.com/office/drawing/2014/main" id="{C5CEA681-D02C-47A1-8B10-1EAFEF0DF18B}"/>
                </a:ext>
              </a:extLst>
            </p:cNvPr>
            <p:cNvSpPr txBox="1"/>
            <p:nvPr/>
          </p:nvSpPr>
          <p:spPr>
            <a:xfrm>
              <a:off x="6152995" y="233740"/>
              <a:ext cx="1629285" cy="1569660"/>
            </a:xfrm>
            <a:prstGeom prst="rect">
              <a:avLst/>
            </a:prstGeom>
            <a:noFill/>
          </p:spPr>
          <p:txBody>
            <a:bodyPr wrap="square" rtlCol="0">
              <a:spAutoFit/>
            </a:bodyPr>
            <a:lstStyle/>
            <a:p>
              <a:pPr algn="ctr"/>
              <a:r>
                <a:rPr lang="en-US" sz="9600" b="1" dirty="0">
                  <a:solidFill>
                    <a:srgbClr val="F97B65"/>
                  </a:solidFill>
                  <a:latin typeface="Agency FB" panose="020B0503020202020204" pitchFamily="34" charset="0"/>
                </a:rPr>
                <a:t>11</a:t>
              </a:r>
            </a:p>
          </p:txBody>
        </p:sp>
        <p:grpSp>
          <p:nvGrpSpPr>
            <p:cNvPr id="38" name="Group 37">
              <a:extLst>
                <a:ext uri="{FF2B5EF4-FFF2-40B4-BE49-F238E27FC236}">
                  <a16:creationId xmlns:a16="http://schemas.microsoft.com/office/drawing/2014/main" id="{093FE7BC-F517-47BB-BEF7-F502918D3E39}"/>
                </a:ext>
              </a:extLst>
            </p:cNvPr>
            <p:cNvGrpSpPr/>
            <p:nvPr/>
          </p:nvGrpSpPr>
          <p:grpSpPr>
            <a:xfrm>
              <a:off x="1858582" y="391558"/>
              <a:ext cx="3098020" cy="1061665"/>
              <a:chOff x="1808256" y="2017158"/>
              <a:chExt cx="3098020" cy="1061665"/>
            </a:xfrm>
          </p:grpSpPr>
          <p:sp>
            <p:nvSpPr>
              <p:cNvPr id="40" name="TextBox 39">
                <a:extLst>
                  <a:ext uri="{FF2B5EF4-FFF2-40B4-BE49-F238E27FC236}">
                    <a16:creationId xmlns:a16="http://schemas.microsoft.com/office/drawing/2014/main" id="{DAD20FC8-927A-49D3-8C23-2CBA126C7BB1}"/>
                  </a:ext>
                </a:extLst>
              </p:cNvPr>
              <p:cNvSpPr txBox="1"/>
              <p:nvPr/>
            </p:nvSpPr>
            <p:spPr>
              <a:xfrm>
                <a:off x="2861633" y="2017158"/>
                <a:ext cx="2044643" cy="400110"/>
              </a:xfrm>
              <a:prstGeom prst="rect">
                <a:avLst/>
              </a:prstGeom>
              <a:noFill/>
            </p:spPr>
            <p:txBody>
              <a:bodyPr wrap="square" rtlCol="0">
                <a:spAutoFit/>
              </a:bodyPr>
              <a:lstStyle/>
              <a:p>
                <a:pPr algn="ctr"/>
                <a:r>
                  <a:rPr lang="en-US" sz="2000" b="1" dirty="0">
                    <a:solidFill>
                      <a:srgbClr val="FFFFFF"/>
                    </a:solidFill>
                    <a:latin typeface="Century Gothic" panose="020B0502020202020204" pitchFamily="34" charset="0"/>
                    <a:ea typeface="Tahoma" panose="020B0604030504040204" pitchFamily="34" charset="0"/>
                    <a:cs typeface="Tahoma" panose="020B0604030504040204" pitchFamily="34" charset="0"/>
                  </a:rPr>
                  <a:t>Social</a:t>
                </a:r>
              </a:p>
            </p:txBody>
          </p:sp>
          <p:sp>
            <p:nvSpPr>
              <p:cNvPr id="41" name="TextBox 40">
                <a:extLst>
                  <a:ext uri="{FF2B5EF4-FFF2-40B4-BE49-F238E27FC236}">
                    <a16:creationId xmlns:a16="http://schemas.microsoft.com/office/drawing/2014/main" id="{5B896050-2BA2-4CA4-9CC7-C7AF084DA1B2}"/>
                  </a:ext>
                </a:extLst>
              </p:cNvPr>
              <p:cNvSpPr txBox="1"/>
              <p:nvPr/>
            </p:nvSpPr>
            <p:spPr>
              <a:xfrm>
                <a:off x="1808256" y="2432492"/>
                <a:ext cx="2547705" cy="646331"/>
              </a:xfrm>
              <a:prstGeom prst="rect">
                <a:avLst/>
              </a:prstGeom>
              <a:noFill/>
            </p:spPr>
            <p:txBody>
              <a:bodyPr wrap="square" rtlCol="0">
                <a:spAutoFit/>
              </a:bodyPr>
              <a:lstStyle/>
              <a:p>
                <a:pPr algn="r"/>
                <a:r>
                  <a:rPr lang="en-US" sz="1200" b="1" dirty="0">
                    <a:solidFill>
                      <a:srgbClr val="FFFFFF"/>
                    </a:solidFill>
                    <a:latin typeface="Century Gothic" panose="020B0502020202020204" pitchFamily="34" charset="0"/>
                    <a:ea typeface="Tahoma" panose="020B0604030504040204" pitchFamily="34" charset="0"/>
                    <a:cs typeface="Tahoma" panose="020B0604030504040204" pitchFamily="34" charset="0"/>
                  </a:rPr>
                  <a:t>This a sample text and here you need to put your own text and ideas that fit</a:t>
                </a:r>
              </a:p>
            </p:txBody>
          </p:sp>
        </p:grpSp>
        <p:sp>
          <p:nvSpPr>
            <p:cNvPr id="39" name="Oval 38">
              <a:extLst>
                <a:ext uri="{FF2B5EF4-FFF2-40B4-BE49-F238E27FC236}">
                  <a16:creationId xmlns:a16="http://schemas.microsoft.com/office/drawing/2014/main" id="{F7F27331-BBEC-4C24-B606-005FB6AE310C}"/>
                </a:ext>
              </a:extLst>
            </p:cNvPr>
            <p:cNvSpPr/>
            <p:nvPr/>
          </p:nvSpPr>
          <p:spPr>
            <a:xfrm>
              <a:off x="4654073" y="572966"/>
              <a:ext cx="838200" cy="838200"/>
            </a:xfrm>
            <a:prstGeom prst="ellipse">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9" name="Picture 48">
            <a:extLst>
              <a:ext uri="{FF2B5EF4-FFF2-40B4-BE49-F238E27FC236}">
                <a16:creationId xmlns:a16="http://schemas.microsoft.com/office/drawing/2014/main" id="{226F5897-573B-4C77-B51D-FA47A6F24D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2024" y="721216"/>
            <a:ext cx="582298" cy="582298"/>
          </a:xfrm>
          <a:prstGeom prst="rect">
            <a:avLst/>
          </a:prstGeom>
        </p:spPr>
      </p:pic>
      <p:pic>
        <p:nvPicPr>
          <p:cNvPr id="51" name="Picture 50">
            <a:extLst>
              <a:ext uri="{FF2B5EF4-FFF2-40B4-BE49-F238E27FC236}">
                <a16:creationId xmlns:a16="http://schemas.microsoft.com/office/drawing/2014/main" id="{6889371B-BCF2-4059-AAAE-94479185E4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6121" y="2853745"/>
            <a:ext cx="596612" cy="596612"/>
          </a:xfrm>
          <a:prstGeom prst="rect">
            <a:avLst/>
          </a:prstGeom>
        </p:spPr>
      </p:pic>
      <p:pic>
        <p:nvPicPr>
          <p:cNvPr id="53" name="Picture 52">
            <a:extLst>
              <a:ext uri="{FF2B5EF4-FFF2-40B4-BE49-F238E27FC236}">
                <a16:creationId xmlns:a16="http://schemas.microsoft.com/office/drawing/2014/main" id="{242BC281-550A-4D55-94B7-301421F081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2826" y="5146766"/>
            <a:ext cx="460694" cy="460694"/>
          </a:xfrm>
          <a:prstGeom prst="rect">
            <a:avLst/>
          </a:prstGeom>
        </p:spPr>
      </p:pic>
    </p:spTree>
    <p:extLst>
      <p:ext uri="{BB962C8B-B14F-4D97-AF65-F5344CB8AC3E}">
        <p14:creationId xmlns:p14="http://schemas.microsoft.com/office/powerpoint/2010/main" val="104049504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1E211855-B3FC-4B11-9575-CDF06CE879E0}"/>
              </a:ext>
            </a:extLst>
          </p:cNvPr>
          <p:cNvCxnSpPr>
            <a:cxnSpLocks/>
          </p:cNvCxnSpPr>
          <p:nvPr/>
        </p:nvCxnSpPr>
        <p:spPr>
          <a:xfrm>
            <a:off x="6109253" y="-14514"/>
            <a:ext cx="0" cy="3061252"/>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FF8AD494-F89A-4964-B0C4-4F86EAC33A69}"/>
              </a:ext>
            </a:extLst>
          </p:cNvPr>
          <p:cNvGrpSpPr/>
          <p:nvPr/>
        </p:nvGrpSpPr>
        <p:grpSpPr>
          <a:xfrm>
            <a:off x="1858582" y="233740"/>
            <a:ext cx="6121926" cy="1604585"/>
            <a:chOff x="1858582" y="233740"/>
            <a:chExt cx="6121926" cy="1604585"/>
          </a:xfrm>
        </p:grpSpPr>
        <p:grpSp>
          <p:nvGrpSpPr>
            <p:cNvPr id="7" name="Group 6">
              <a:extLst>
                <a:ext uri="{FF2B5EF4-FFF2-40B4-BE49-F238E27FC236}">
                  <a16:creationId xmlns:a16="http://schemas.microsoft.com/office/drawing/2014/main" id="{ADEC6494-FC4A-41F9-98BE-83225C839A91}"/>
                </a:ext>
              </a:extLst>
            </p:cNvPr>
            <p:cNvGrpSpPr/>
            <p:nvPr/>
          </p:nvGrpSpPr>
          <p:grpSpPr>
            <a:xfrm>
              <a:off x="1858584" y="1501775"/>
              <a:ext cx="5824916" cy="336550"/>
              <a:chOff x="1796261" y="3127375"/>
              <a:chExt cx="5914711" cy="336550"/>
            </a:xfrm>
          </p:grpSpPr>
          <p:cxnSp>
            <p:nvCxnSpPr>
              <p:cNvPr id="13" name="Straight Connector 12">
                <a:extLst>
                  <a:ext uri="{FF2B5EF4-FFF2-40B4-BE49-F238E27FC236}">
                    <a16:creationId xmlns:a16="http://schemas.microsoft.com/office/drawing/2014/main" id="{9DFE42D7-05E5-4245-9856-468474CBBB2A}"/>
                  </a:ext>
                </a:extLst>
              </p:cNvPr>
              <p:cNvCxnSpPr>
                <a:cxnSpLocks/>
              </p:cNvCxnSpPr>
              <p:nvPr/>
            </p:nvCxnSpPr>
            <p:spPr>
              <a:xfrm flipH="1">
                <a:off x="1796261" y="3295567"/>
                <a:ext cx="5914711" cy="0"/>
              </a:xfrm>
              <a:prstGeom prst="line">
                <a:avLst/>
              </a:prstGeom>
              <a:ln w="317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C8E603C-465B-4A57-9680-880FF87C1ED2}"/>
                  </a:ext>
                </a:extLst>
              </p:cNvPr>
              <p:cNvSpPr/>
              <p:nvPr/>
            </p:nvSpPr>
            <p:spPr>
              <a:xfrm>
                <a:off x="5967483" y="3153880"/>
                <a:ext cx="283540" cy="283540"/>
              </a:xfrm>
              <a:prstGeom prst="ellipse">
                <a:avLst/>
              </a:prstGeom>
              <a:solidFill>
                <a:srgbClr val="343E48"/>
              </a:solidFill>
              <a:ln>
                <a:solidFill>
                  <a:srgbClr val="343E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ircle: Hollow 14">
                <a:extLst>
                  <a:ext uri="{FF2B5EF4-FFF2-40B4-BE49-F238E27FC236}">
                    <a16:creationId xmlns:a16="http://schemas.microsoft.com/office/drawing/2014/main" id="{E54A442E-DCE3-46C3-8254-E03CEB14D4CD}"/>
                  </a:ext>
                </a:extLst>
              </p:cNvPr>
              <p:cNvSpPr/>
              <p:nvPr/>
            </p:nvSpPr>
            <p:spPr>
              <a:xfrm>
                <a:off x="5940978" y="3127375"/>
                <a:ext cx="336550" cy="336550"/>
              </a:xfrm>
              <a:prstGeom prst="donut">
                <a:avLst>
                  <a:gd name="adj" fmla="val 706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Oval 15">
                <a:extLst>
                  <a:ext uri="{FF2B5EF4-FFF2-40B4-BE49-F238E27FC236}">
                    <a16:creationId xmlns:a16="http://schemas.microsoft.com/office/drawing/2014/main" id="{544F1E16-5301-47B9-BA1A-8CF92EEBBCA4}"/>
                  </a:ext>
                </a:extLst>
              </p:cNvPr>
              <p:cNvSpPr/>
              <p:nvPr/>
            </p:nvSpPr>
            <p:spPr>
              <a:xfrm>
                <a:off x="6033053" y="3219450"/>
                <a:ext cx="152400" cy="1524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50D61B0D-4329-41C8-BEBB-CB6403478232}"/>
                </a:ext>
              </a:extLst>
            </p:cNvPr>
            <p:cNvSpPr txBox="1"/>
            <p:nvPr/>
          </p:nvSpPr>
          <p:spPr>
            <a:xfrm>
              <a:off x="6351223" y="233740"/>
              <a:ext cx="1629285" cy="1569660"/>
            </a:xfrm>
            <a:prstGeom prst="rect">
              <a:avLst/>
            </a:prstGeom>
            <a:noFill/>
          </p:spPr>
          <p:txBody>
            <a:bodyPr wrap="square" rtlCol="0">
              <a:spAutoFit/>
            </a:bodyPr>
            <a:lstStyle/>
            <a:p>
              <a:pPr algn="ctr"/>
              <a:r>
                <a:rPr lang="en-US" sz="9600" b="1" dirty="0">
                  <a:solidFill>
                    <a:srgbClr val="868B91"/>
                  </a:solidFill>
                  <a:latin typeface="Agency FB" panose="020B0503020202020204" pitchFamily="34" charset="0"/>
                </a:rPr>
                <a:t>12</a:t>
              </a:r>
            </a:p>
          </p:txBody>
        </p:sp>
        <p:grpSp>
          <p:nvGrpSpPr>
            <p:cNvPr id="9" name="Group 8">
              <a:extLst>
                <a:ext uri="{FF2B5EF4-FFF2-40B4-BE49-F238E27FC236}">
                  <a16:creationId xmlns:a16="http://schemas.microsoft.com/office/drawing/2014/main" id="{3DADC975-815A-48F5-90F2-FC974FC6432C}"/>
                </a:ext>
              </a:extLst>
            </p:cNvPr>
            <p:cNvGrpSpPr/>
            <p:nvPr/>
          </p:nvGrpSpPr>
          <p:grpSpPr>
            <a:xfrm>
              <a:off x="1858582" y="391558"/>
              <a:ext cx="2985062" cy="1061665"/>
              <a:chOff x="1808256" y="2017158"/>
              <a:chExt cx="2985062" cy="1061665"/>
            </a:xfrm>
          </p:grpSpPr>
          <p:sp>
            <p:nvSpPr>
              <p:cNvPr id="11" name="TextBox 10">
                <a:extLst>
                  <a:ext uri="{FF2B5EF4-FFF2-40B4-BE49-F238E27FC236}">
                    <a16:creationId xmlns:a16="http://schemas.microsoft.com/office/drawing/2014/main" id="{AAD291A0-5184-4BE1-950E-9B0A766E3255}"/>
                  </a:ext>
                </a:extLst>
              </p:cNvPr>
              <p:cNvSpPr txBox="1"/>
              <p:nvPr/>
            </p:nvSpPr>
            <p:spPr>
              <a:xfrm>
                <a:off x="2748675" y="2017158"/>
                <a:ext cx="2044643" cy="400110"/>
              </a:xfrm>
              <a:prstGeom prst="rect">
                <a:avLst/>
              </a:prstGeom>
              <a:noFill/>
            </p:spPr>
            <p:txBody>
              <a:bodyPr wrap="square" rtlCol="0">
                <a:spAutoFit/>
              </a:bodyPr>
              <a:lstStyle/>
              <a:p>
                <a:pPr algn="ctr"/>
                <a:r>
                  <a:rPr lang="en-US" sz="2000" b="1" dirty="0">
                    <a:solidFill>
                      <a:srgbClr val="FFFFFF"/>
                    </a:solidFill>
                    <a:latin typeface="Century Gothic" panose="020B0502020202020204" pitchFamily="34" charset="0"/>
                    <a:ea typeface="Tahoma" panose="020B0604030504040204" pitchFamily="34" charset="0"/>
                    <a:cs typeface="Tahoma" panose="020B0604030504040204" pitchFamily="34" charset="0"/>
                  </a:rPr>
                  <a:t>Science</a:t>
                </a:r>
              </a:p>
            </p:txBody>
          </p:sp>
          <p:sp>
            <p:nvSpPr>
              <p:cNvPr id="12" name="TextBox 11">
                <a:extLst>
                  <a:ext uri="{FF2B5EF4-FFF2-40B4-BE49-F238E27FC236}">
                    <a16:creationId xmlns:a16="http://schemas.microsoft.com/office/drawing/2014/main" id="{2CB0F54D-214C-4E88-8E81-288B1CDF2E63}"/>
                  </a:ext>
                </a:extLst>
              </p:cNvPr>
              <p:cNvSpPr txBox="1"/>
              <p:nvPr/>
            </p:nvSpPr>
            <p:spPr>
              <a:xfrm>
                <a:off x="1808256" y="2432492"/>
                <a:ext cx="2547705" cy="646331"/>
              </a:xfrm>
              <a:prstGeom prst="rect">
                <a:avLst/>
              </a:prstGeom>
              <a:noFill/>
            </p:spPr>
            <p:txBody>
              <a:bodyPr wrap="square" rtlCol="0">
                <a:spAutoFit/>
              </a:bodyPr>
              <a:lstStyle/>
              <a:p>
                <a:pPr algn="r"/>
                <a:r>
                  <a:rPr lang="en-US" sz="1200" b="1" dirty="0">
                    <a:solidFill>
                      <a:srgbClr val="FFFFFF"/>
                    </a:solidFill>
                    <a:latin typeface="Century Gothic" panose="020B0502020202020204" pitchFamily="34" charset="0"/>
                    <a:ea typeface="Tahoma" panose="020B0604030504040204" pitchFamily="34" charset="0"/>
                    <a:cs typeface="Tahoma" panose="020B0604030504040204" pitchFamily="34" charset="0"/>
                  </a:rPr>
                  <a:t>This a sample text and here you need to put your own text and ideas that fit</a:t>
                </a:r>
              </a:p>
            </p:txBody>
          </p:sp>
        </p:grpSp>
        <p:sp>
          <p:nvSpPr>
            <p:cNvPr id="10" name="Oval 9">
              <a:extLst>
                <a:ext uri="{FF2B5EF4-FFF2-40B4-BE49-F238E27FC236}">
                  <a16:creationId xmlns:a16="http://schemas.microsoft.com/office/drawing/2014/main" id="{EB5EC11E-9FBD-4613-88B7-2398CEC823A1}"/>
                </a:ext>
              </a:extLst>
            </p:cNvPr>
            <p:cNvSpPr/>
            <p:nvPr/>
          </p:nvSpPr>
          <p:spPr>
            <a:xfrm>
              <a:off x="4654073" y="572966"/>
              <a:ext cx="838200" cy="838200"/>
            </a:xfrm>
            <a:prstGeom prst="ellipse">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a:extLst>
              <a:ext uri="{FF2B5EF4-FFF2-40B4-BE49-F238E27FC236}">
                <a16:creationId xmlns:a16="http://schemas.microsoft.com/office/drawing/2014/main" id="{F7F7A5C2-0600-4723-AE76-04E3A7033C36}"/>
              </a:ext>
            </a:extLst>
          </p:cNvPr>
          <p:cNvGrpSpPr/>
          <p:nvPr/>
        </p:nvGrpSpPr>
        <p:grpSpPr>
          <a:xfrm>
            <a:off x="5176457" y="3031107"/>
            <a:ext cx="1859280" cy="1859280"/>
            <a:chOff x="5022574" y="2992647"/>
            <a:chExt cx="2146852" cy="2146852"/>
          </a:xfrm>
        </p:grpSpPr>
        <p:sp>
          <p:nvSpPr>
            <p:cNvPr id="19" name="Circle: Hollow 18">
              <a:extLst>
                <a:ext uri="{FF2B5EF4-FFF2-40B4-BE49-F238E27FC236}">
                  <a16:creationId xmlns:a16="http://schemas.microsoft.com/office/drawing/2014/main" id="{3971D724-835D-4B1E-B0DB-4ABC5341A292}"/>
                </a:ext>
              </a:extLst>
            </p:cNvPr>
            <p:cNvSpPr/>
            <p:nvPr/>
          </p:nvSpPr>
          <p:spPr>
            <a:xfrm>
              <a:off x="5022574" y="2992647"/>
              <a:ext cx="2146852" cy="2146852"/>
            </a:xfrm>
            <a:prstGeom prst="donut">
              <a:avLst>
                <a:gd name="adj" fmla="val 286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Oval 19">
              <a:extLst>
                <a:ext uri="{FF2B5EF4-FFF2-40B4-BE49-F238E27FC236}">
                  <a16:creationId xmlns:a16="http://schemas.microsoft.com/office/drawing/2014/main" id="{380F2759-631B-4310-9ADB-2F68F87F7008}"/>
                </a:ext>
              </a:extLst>
            </p:cNvPr>
            <p:cNvSpPr/>
            <p:nvPr/>
          </p:nvSpPr>
          <p:spPr>
            <a:xfrm>
              <a:off x="5194300" y="3164373"/>
              <a:ext cx="1803400" cy="1803400"/>
            </a:xfrm>
            <a:prstGeom prst="ellipse">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EFC72902-0966-48FC-BFA8-F3B8D0E77A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2222" y="3552296"/>
              <a:ext cx="1027556" cy="1027554"/>
            </a:xfrm>
            <a:prstGeom prst="rect">
              <a:avLst/>
            </a:prstGeom>
          </p:spPr>
        </p:pic>
      </p:grpSp>
      <p:pic>
        <p:nvPicPr>
          <p:cNvPr id="24" name="Picture 23">
            <a:extLst>
              <a:ext uri="{FF2B5EF4-FFF2-40B4-BE49-F238E27FC236}">
                <a16:creationId xmlns:a16="http://schemas.microsoft.com/office/drawing/2014/main" id="{69FC2C90-225D-442F-B806-8F87A26F8E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7600" y="822997"/>
            <a:ext cx="391146" cy="391146"/>
          </a:xfrm>
          <a:prstGeom prst="rect">
            <a:avLst/>
          </a:prstGeom>
        </p:spPr>
      </p:pic>
      <p:sp>
        <p:nvSpPr>
          <p:cNvPr id="25" name="TextBox 24">
            <a:extLst>
              <a:ext uri="{FF2B5EF4-FFF2-40B4-BE49-F238E27FC236}">
                <a16:creationId xmlns:a16="http://schemas.microsoft.com/office/drawing/2014/main" id="{6AC9190C-B033-46D6-8D64-7FA5DD85093B}"/>
              </a:ext>
            </a:extLst>
          </p:cNvPr>
          <p:cNvSpPr txBox="1"/>
          <p:nvPr/>
        </p:nvSpPr>
        <p:spPr>
          <a:xfrm>
            <a:off x="4207730" y="4830718"/>
            <a:ext cx="1629285" cy="1569660"/>
          </a:xfrm>
          <a:prstGeom prst="rect">
            <a:avLst/>
          </a:prstGeom>
          <a:noFill/>
        </p:spPr>
        <p:txBody>
          <a:bodyPr wrap="square" rtlCol="0">
            <a:spAutoFit/>
          </a:bodyPr>
          <a:lstStyle/>
          <a:p>
            <a:pPr algn="ctr"/>
            <a:r>
              <a:rPr lang="en-US" sz="9600" b="1" dirty="0">
                <a:solidFill>
                  <a:srgbClr val="868B91"/>
                </a:solidFill>
                <a:latin typeface="Agency FB" panose="020B0503020202020204" pitchFamily="34" charset="0"/>
              </a:rPr>
              <a:t>13</a:t>
            </a:r>
          </a:p>
        </p:txBody>
      </p:sp>
      <p:sp>
        <p:nvSpPr>
          <p:cNvPr id="26" name="TextBox 25">
            <a:extLst>
              <a:ext uri="{FF2B5EF4-FFF2-40B4-BE49-F238E27FC236}">
                <a16:creationId xmlns:a16="http://schemas.microsoft.com/office/drawing/2014/main" id="{0647E3EC-E862-44A6-8956-C243D63C462E}"/>
              </a:ext>
            </a:extLst>
          </p:cNvPr>
          <p:cNvSpPr txBox="1"/>
          <p:nvPr/>
        </p:nvSpPr>
        <p:spPr>
          <a:xfrm>
            <a:off x="5155866" y="5062128"/>
            <a:ext cx="2044643" cy="400110"/>
          </a:xfrm>
          <a:prstGeom prst="rect">
            <a:avLst/>
          </a:prstGeom>
          <a:noFill/>
        </p:spPr>
        <p:txBody>
          <a:bodyPr wrap="square" rtlCol="0">
            <a:spAutoFit/>
          </a:bodyPr>
          <a:lstStyle/>
          <a:p>
            <a:pPr algn="ctr"/>
            <a:r>
              <a:rPr lang="en-US" sz="2000" b="1" dirty="0">
                <a:solidFill>
                  <a:srgbClr val="FFFFFF"/>
                </a:solidFill>
                <a:latin typeface="Century Gothic" panose="020B0502020202020204" pitchFamily="34" charset="0"/>
                <a:ea typeface="Tahoma" panose="020B0604030504040204" pitchFamily="34" charset="0"/>
                <a:cs typeface="Tahoma" panose="020B0604030504040204" pitchFamily="34" charset="0"/>
              </a:rPr>
              <a:t>Earnings</a:t>
            </a:r>
          </a:p>
        </p:txBody>
      </p:sp>
      <p:sp>
        <p:nvSpPr>
          <p:cNvPr id="27" name="TextBox 26">
            <a:extLst>
              <a:ext uri="{FF2B5EF4-FFF2-40B4-BE49-F238E27FC236}">
                <a16:creationId xmlns:a16="http://schemas.microsoft.com/office/drawing/2014/main" id="{EF3616E7-0CCF-4CF9-9445-5B1CA9CBBE99}"/>
              </a:ext>
            </a:extLst>
          </p:cNvPr>
          <p:cNvSpPr txBox="1"/>
          <p:nvPr/>
        </p:nvSpPr>
        <p:spPr>
          <a:xfrm>
            <a:off x="5583666" y="5462238"/>
            <a:ext cx="2547705" cy="646331"/>
          </a:xfrm>
          <a:prstGeom prst="rect">
            <a:avLst/>
          </a:prstGeom>
          <a:noFill/>
        </p:spPr>
        <p:txBody>
          <a:bodyPr wrap="square" rtlCol="0">
            <a:spAutoFit/>
          </a:bodyPr>
          <a:lstStyle/>
          <a:p>
            <a:r>
              <a:rPr lang="en-US" sz="1200" b="1" dirty="0">
                <a:solidFill>
                  <a:srgbClr val="FFFFFF"/>
                </a:solidFill>
                <a:latin typeface="Century Gothic" panose="020B0502020202020204" pitchFamily="34" charset="0"/>
                <a:ea typeface="Tahoma" panose="020B0604030504040204" pitchFamily="34" charset="0"/>
                <a:cs typeface="Tahoma" panose="020B0604030504040204" pitchFamily="34" charset="0"/>
              </a:rPr>
              <a:t>This a sample text and here you need to put your own text and ideas that fit</a:t>
            </a:r>
          </a:p>
        </p:txBody>
      </p:sp>
    </p:spTree>
    <p:extLst>
      <p:ext uri="{BB962C8B-B14F-4D97-AF65-F5344CB8AC3E}">
        <p14:creationId xmlns:p14="http://schemas.microsoft.com/office/powerpoint/2010/main" val="1361467149"/>
      </p:ext>
    </p:extLst>
  </p:cSld>
  <p:clrMapOvr>
    <a:masterClrMapping/>
  </p:clrMapOvr>
  <p:transition spd="slow">
    <p:push dir="u"/>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176</TotalTime>
  <Words>672</Words>
  <Application>Microsoft Office PowerPoint</Application>
  <PresentationFormat>Widescreen</PresentationFormat>
  <Paragraphs>117</Paragraphs>
  <Slides>12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Agency FB</vt:lpstr>
      <vt:lpstr>Aharoni</vt:lpstr>
      <vt:lpstr>Arial</vt:lpstr>
      <vt:lpstr>Calibri</vt:lpstr>
      <vt:lpstr>Calibri Light</vt:lpstr>
      <vt:lpstr>Century Gothic</vt:lpstr>
      <vt:lpstr>Segoe UI Symbol</vt:lpstr>
      <vt:lpstr>Tahoma</vt:lpstr>
      <vt:lpstr>Times New Roman</vt:lpstr>
      <vt:lpstr>Tw Cen 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Kira</dc:creator>
  <cp:lastModifiedBy>Kira</cp:lastModifiedBy>
  <cp:revision>20</cp:revision>
  <dcterms:created xsi:type="dcterms:W3CDTF">2018-04-22T16:12:12Z</dcterms:created>
  <dcterms:modified xsi:type="dcterms:W3CDTF">2018-04-22T19:12:37Z</dcterms:modified>
</cp:coreProperties>
</file>