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hTwWL5YktnwwbHfLRqQW26odog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89a852cc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89a852cc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9a852cc2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9a852cc2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88ced3ee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88ced3ee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5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15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15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24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2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22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22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3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8.jpg"/><Relationship Id="rId5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1891353" y="1847708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Pro Sportle</a:t>
            </a:r>
            <a:endParaRPr/>
          </a:p>
        </p:txBody>
      </p:sp>
      <p:sp>
        <p:nvSpPr>
          <p:cNvPr id="57" name="Google Shape;57;p1"/>
          <p:cNvSpPr txBox="1"/>
          <p:nvPr>
            <p:ph idx="1" type="subTitle"/>
          </p:nvPr>
        </p:nvSpPr>
        <p:spPr>
          <a:xfrm>
            <a:off x="2331175" y="4731948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>
                <a:solidFill>
                  <a:srgbClr val="CCCCCC"/>
                </a:solidFill>
              </a:rPr>
              <a:t>Arianna Tibbs, Aleya Jeffery, Nikara Taylor, and Melvin Gates</a:t>
            </a:r>
            <a:endParaRPr sz="1500">
              <a:solidFill>
                <a:srgbClr val="CCCCCC"/>
              </a:solidFill>
            </a:endParaRPr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333998">
            <a:off x="498125" y="597288"/>
            <a:ext cx="2710774" cy="151803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741B47">
                <a:alpha val="49803"/>
              </a:srgbClr>
            </a:outerShdw>
            <a:reflection blurRad="0" dir="5400000" dist="57150" endA="0" endPos="55000" fadeDir="5400012" kx="0" rotWithShape="0" algn="bl" stA="72000" stPos="0" sy="-100000" ky="0"/>
          </a:effectLst>
        </p:spPr>
      </p:pic>
      <p:pic>
        <p:nvPicPr>
          <p:cNvPr id="59" name="Google Shape;5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405907">
            <a:off x="6536118" y="732975"/>
            <a:ext cx="2400080" cy="154290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66675">
              <a:srgbClr val="741B47">
                <a:alpha val="49803"/>
              </a:srgbClr>
            </a:outerShdw>
            <a:reflection blurRad="0" dir="5400000" dist="95250" endA="0" endPos="43000" fadeDir="5400012" kx="0" rotWithShape="0" algn="bl" stA="92000" stPos="0" sy="-100000" ky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115420"/>
              <a:buNone/>
            </a:pPr>
            <a:r>
              <a:rPr lang="en" sz="2888"/>
              <a:t>What Is Pro Sportle?</a:t>
            </a:r>
            <a:endParaRPr sz="2888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333333"/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 txBox="1"/>
          <p:nvPr>
            <p:ph idx="1" type="body"/>
          </p:nvPr>
        </p:nvSpPr>
        <p:spPr>
          <a:xfrm>
            <a:off x="387375" y="1619550"/>
            <a:ext cx="3495000" cy="19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Wordle + your two favorite Pro-League sports smashed into one game.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Every current player for each team in each division of both sports.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Web-based guessing game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Challenging, creative, fun!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66" name="Google Shape;6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0125" y="865150"/>
            <a:ext cx="2652976" cy="149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1600" y="2922000"/>
            <a:ext cx="1990700" cy="19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159900" y="222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PROCESS DESIGN</a:t>
            </a:r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2231493" y="1879767"/>
            <a:ext cx="564900" cy="38700"/>
          </a:xfrm>
          <a:prstGeom prst="roundRect">
            <a:avLst>
              <a:gd fmla="val 50000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9"/>
          <p:cNvGrpSpPr/>
          <p:nvPr/>
        </p:nvGrpSpPr>
        <p:grpSpPr>
          <a:xfrm>
            <a:off x="519243" y="1573480"/>
            <a:ext cx="1865740" cy="1996468"/>
            <a:chOff x="571536" y="1957150"/>
            <a:chExt cx="1755000" cy="1887556"/>
          </a:xfrm>
        </p:grpSpPr>
        <p:sp>
          <p:nvSpPr>
            <p:cNvPr id="75" name="Google Shape;75;p9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0C5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9"/>
            <p:cNvSpPr txBox="1"/>
            <p:nvPr/>
          </p:nvSpPr>
          <p:spPr>
            <a:xfrm>
              <a:off x="12306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I</a:t>
              </a:r>
              <a:endParaRPr b="1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77;p9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rmAutofit fontScale="92500"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Develop Web Scraping Script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" name="Google Shape;78;p9"/>
            <p:cNvSpPr txBox="1"/>
            <p:nvPr/>
          </p:nvSpPr>
          <p:spPr>
            <a:xfrm>
              <a:off x="571536" y="3107306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Using python and several python packages.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" name="Google Shape;79;p9"/>
          <p:cNvGrpSpPr/>
          <p:nvPr/>
        </p:nvGrpSpPr>
        <p:grpSpPr>
          <a:xfrm>
            <a:off x="2423271" y="1573575"/>
            <a:ext cx="1940419" cy="1996488"/>
            <a:chOff x="2514325" y="1957150"/>
            <a:chExt cx="1894201" cy="1897983"/>
          </a:xfrm>
        </p:grpSpPr>
        <p:sp>
          <p:nvSpPr>
            <p:cNvPr id="80" name="Google Shape;80;p9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0C5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9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rmAutofit fontScale="92500"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Scrape and Store Information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p9"/>
            <p:cNvSpPr txBox="1"/>
            <p:nvPr/>
          </p:nvSpPr>
          <p:spPr>
            <a:xfrm>
              <a:off x="2514325" y="3117733"/>
              <a:ext cx="189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Using python, MySQL, and several python packages to format data in database.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83;p9"/>
            <p:cNvSpPr txBox="1"/>
            <p:nvPr/>
          </p:nvSpPr>
          <p:spPr>
            <a:xfrm>
              <a:off x="3335573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II</a:t>
              </a:r>
              <a:endParaRPr b="1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" name="Google Shape;84;p9"/>
          <p:cNvGrpSpPr/>
          <p:nvPr/>
        </p:nvGrpSpPr>
        <p:grpSpPr>
          <a:xfrm>
            <a:off x="4599378" y="1573442"/>
            <a:ext cx="1743288" cy="1996480"/>
            <a:chOff x="4781408" y="1957150"/>
            <a:chExt cx="1709106" cy="1897975"/>
          </a:xfrm>
        </p:grpSpPr>
        <p:sp>
          <p:nvSpPr>
            <p:cNvPr id="85" name="Google Shape;85;p9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9"/>
            <p:cNvSpPr txBox="1"/>
            <p:nvPr/>
          </p:nvSpPr>
          <p:spPr>
            <a:xfrm>
              <a:off x="4781413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Design Website (G)UI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9"/>
            <p:cNvSpPr txBox="1"/>
            <p:nvPr/>
          </p:nvSpPr>
          <p:spPr>
            <a:xfrm>
              <a:off x="4781408" y="3117725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Using Django or some other similar python-based web framework.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9"/>
            <p:cNvSpPr txBox="1"/>
            <p:nvPr/>
          </p:nvSpPr>
          <p:spPr>
            <a:xfrm>
              <a:off x="5417558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III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" name="Google Shape;89;p9"/>
          <p:cNvGrpSpPr/>
          <p:nvPr/>
        </p:nvGrpSpPr>
        <p:grpSpPr>
          <a:xfrm>
            <a:off x="6577874" y="1573494"/>
            <a:ext cx="1743284" cy="1996482"/>
            <a:chOff x="6863386" y="1957150"/>
            <a:chExt cx="1709102" cy="1897977"/>
          </a:xfrm>
        </p:grpSpPr>
        <p:sp>
          <p:nvSpPr>
            <p:cNvPr id="90" name="Google Shape;90;p9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9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rm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Compile Project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9"/>
            <p:cNvSpPr txBox="1"/>
            <p:nvPr/>
          </p:nvSpPr>
          <p:spPr>
            <a:xfrm>
              <a:off x="6863386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Implement controls and test.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9"/>
            <p:cNvSpPr txBox="1"/>
            <p:nvPr/>
          </p:nvSpPr>
          <p:spPr>
            <a:xfrm>
              <a:off x="74995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IV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4" name="Google Shape;94;p9"/>
          <p:cNvSpPr/>
          <p:nvPr/>
        </p:nvSpPr>
        <p:spPr>
          <a:xfrm>
            <a:off x="4296054" y="1879767"/>
            <a:ext cx="564900" cy="387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/>
          <p:nvPr/>
        </p:nvSpPr>
        <p:spPr>
          <a:xfrm>
            <a:off x="6274849" y="1879767"/>
            <a:ext cx="564900" cy="387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UI DESIGN</a:t>
            </a:r>
            <a:endParaRPr/>
          </a:p>
        </p:txBody>
      </p:sp>
      <p:pic>
        <p:nvPicPr>
          <p:cNvPr id="101" name="Google Shape;101;p7"/>
          <p:cNvPicPr preferRelativeResize="0"/>
          <p:nvPr/>
        </p:nvPicPr>
        <p:blipFill rotWithShape="1">
          <a:blip r:embed="rId3">
            <a:alphaModFix/>
          </a:blip>
          <a:srcRect b="31605" l="20649" r="23375" t="0"/>
          <a:stretch/>
        </p:blipFill>
        <p:spPr>
          <a:xfrm>
            <a:off x="6781075" y="795225"/>
            <a:ext cx="1914700" cy="16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7"/>
          <p:cNvPicPr preferRelativeResize="0"/>
          <p:nvPr/>
        </p:nvPicPr>
        <p:blipFill rotWithShape="1">
          <a:blip r:embed="rId4">
            <a:alphaModFix/>
          </a:blip>
          <a:srcRect b="0" l="5299" r="21904" t="0"/>
          <a:stretch/>
        </p:blipFill>
        <p:spPr>
          <a:xfrm>
            <a:off x="5728750" y="3164875"/>
            <a:ext cx="2089629" cy="161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0650" y="519200"/>
            <a:ext cx="1914700" cy="232798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7"/>
          <p:cNvSpPr txBox="1"/>
          <p:nvPr/>
        </p:nvSpPr>
        <p:spPr>
          <a:xfrm>
            <a:off x="311700" y="1504350"/>
            <a:ext cx="30582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Primary windows: Main screen, reset screen, how-to-play window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Utilized Goodnotes to sketch designs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C# in Visual Studio for the prototype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Python, HTML, CSS, for final product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DATABASE DESIGN</a:t>
            </a:r>
            <a:endParaRPr/>
          </a:p>
        </p:txBody>
      </p:sp>
      <p:sp>
        <p:nvSpPr>
          <p:cNvPr id="110" name="Google Shape;110;p8"/>
          <p:cNvSpPr txBox="1"/>
          <p:nvPr>
            <p:ph idx="1" type="body"/>
          </p:nvPr>
        </p:nvSpPr>
        <p:spPr>
          <a:xfrm>
            <a:off x="278725" y="1877825"/>
            <a:ext cx="3719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Mock database created in Microsoft Excel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MySQL, Python, Pandas, BeautifulSoup for final product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11" name="Google Shape;11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800" y="1324952"/>
            <a:ext cx="4670100" cy="24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9a852cc2f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WORKFLOW</a:t>
            </a:r>
            <a:endParaRPr/>
          </a:p>
        </p:txBody>
      </p:sp>
      <p:sp>
        <p:nvSpPr>
          <p:cNvPr id="117" name="Google Shape;117;g189a852cc2f_0_5"/>
          <p:cNvSpPr txBox="1"/>
          <p:nvPr>
            <p:ph idx="1" type="body"/>
          </p:nvPr>
        </p:nvSpPr>
        <p:spPr>
          <a:xfrm>
            <a:off x="311700" y="1393025"/>
            <a:ext cx="4015800" cy="28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dk1"/>
                </a:solidFill>
              </a:rPr>
              <a:t>Requirements Satisfied:</a:t>
            </a:r>
            <a:endParaRPr sz="1400" u="sng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Determine database software.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Create database and reference in python scraping script.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Scrapes and stores all NBA player information.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Scrapes and stores all NFL player information.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References correct player when user enters name.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18" name="Google Shape;118;g189a852cc2f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625" y="1543325"/>
            <a:ext cx="4511700" cy="205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9a852cc2f_0_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SCREEN WORKFLOW</a:t>
            </a:r>
            <a:endParaRPr/>
          </a:p>
        </p:txBody>
      </p:sp>
      <p:sp>
        <p:nvSpPr>
          <p:cNvPr id="124" name="Google Shape;124;g189a852cc2f_0_12"/>
          <p:cNvSpPr txBox="1"/>
          <p:nvPr>
            <p:ph idx="1" type="body"/>
          </p:nvPr>
        </p:nvSpPr>
        <p:spPr>
          <a:xfrm>
            <a:off x="4319225" y="1152477"/>
            <a:ext cx="4513200" cy="3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dk1"/>
                </a:solidFill>
              </a:rPr>
              <a:t>Requirements Satisfied:</a:t>
            </a:r>
            <a:endParaRPr sz="1400" u="sng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Allows user to guess names up to ten times.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Checks to see if user has guessed target name.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Displays info of entered user if target name isn’t guessed:</a:t>
            </a:r>
            <a:endParaRPr sz="14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 sz="1300">
                <a:solidFill>
                  <a:schemeClr val="dk1"/>
                </a:solidFill>
              </a:rPr>
              <a:t>Conference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 sz="1300">
                <a:solidFill>
                  <a:schemeClr val="dk1"/>
                </a:solidFill>
              </a:rPr>
              <a:t>Number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 sz="1300">
                <a:solidFill>
                  <a:schemeClr val="dk1"/>
                </a:solidFill>
              </a:rPr>
              <a:t>Player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 sz="1300">
                <a:solidFill>
                  <a:schemeClr val="dk1"/>
                </a:solidFill>
              </a:rPr>
              <a:t>Conference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 sz="1300">
                <a:solidFill>
                  <a:schemeClr val="dk1"/>
                </a:solidFill>
              </a:rPr>
              <a:t>Division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 sz="1300">
                <a:solidFill>
                  <a:schemeClr val="dk1"/>
                </a:solidFill>
              </a:rPr>
              <a:t>Team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 sz="1300">
                <a:solidFill>
                  <a:schemeClr val="dk1"/>
                </a:solidFill>
              </a:rPr>
              <a:t>Age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 sz="1300">
                <a:solidFill>
                  <a:schemeClr val="dk1"/>
                </a:solidFill>
              </a:rPr>
              <a:t>Height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 sz="1300">
                <a:solidFill>
                  <a:schemeClr val="dk1"/>
                </a:solidFill>
              </a:rPr>
              <a:t>Position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 sz="1300">
                <a:solidFill>
                  <a:schemeClr val="dk1"/>
                </a:solidFill>
              </a:rPr>
              <a:t>Jersey Number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25" name="Google Shape;125;g189a852cc2f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46" y="1282187"/>
            <a:ext cx="3311525" cy="31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88ced3ee61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131" name="Google Shape;131;g188ced3ee61_0_0"/>
          <p:cNvSpPr txBox="1"/>
          <p:nvPr>
            <p:ph idx="1" type="body"/>
          </p:nvPr>
        </p:nvSpPr>
        <p:spPr>
          <a:xfrm>
            <a:off x="311700" y="1289250"/>
            <a:ext cx="8520600" cy="32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November 5, 2022 - Prototype completed</a:t>
            </a:r>
            <a:endParaRPr>
              <a:solidFill>
                <a:srgbClr val="B7B7B7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February 10, 2023 - Web scraping script complete</a:t>
            </a:r>
            <a:endParaRPr>
              <a:solidFill>
                <a:srgbClr val="B7B7B7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Second Week of February - Database created, Information stored</a:t>
            </a:r>
            <a:endParaRPr>
              <a:solidFill>
                <a:srgbClr val="B7B7B7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April 1, 2023 - UI built using Django &amp; Tested</a:t>
            </a:r>
            <a:endParaRPr>
              <a:solidFill>
                <a:srgbClr val="B7B7B7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Second Week of April - Peer &amp; Professional Reviewing</a:t>
            </a:r>
            <a:endParaRPr>
              <a:solidFill>
                <a:srgbClr val="B7B7B7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Third Week of April - Deployment</a:t>
            </a:r>
            <a:endParaRPr>
              <a:solidFill>
                <a:srgbClr val="B7B7B7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