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3E8E-3857-B575-A3C8-E3CFBB3D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80333-630E-8FAE-55BD-CBF9FBE8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D435-B62B-D1BE-29E1-94457E0E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E21C-C8F1-074C-B907-ABB6C0F2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567B-3E8A-48E5-F2F3-021BDB4F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D8A7-CA47-5EF0-7497-BE8A20B2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6958-AA93-2EF4-AA4D-60C92675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420A-259E-8B8F-2844-E403F3BA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C7C6-C8A5-9999-2824-D5088F1A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8EF2-AD70-D70D-4267-B323757A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183F7-841A-4EDF-B955-991ABC8DF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BC71-DA3C-2068-1961-BBD87100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BD17-7EB6-CFA0-55F5-183FDD81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EC31-4D25-07FA-2EAE-E708D7A8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BD5-BF03-2C52-5B7B-8BE95B5B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1F00-EF3B-5DCC-2E1B-899048AE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C85B-6304-D064-8B94-B13723A3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1452-8FBB-536C-E576-A973B88C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0341-8BF5-2C04-46E8-3E6BD78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83F3-B348-3514-95BB-3DE1914D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E1C9-7078-F7C7-CFBC-15B2A57D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3337-3B81-FB1C-6630-9CC41F3B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01545-8A05-150E-FBDF-9C953F22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BD44-10C7-345E-8CE5-929A6669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E48F-3E46-C022-D7DB-BEECC8F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6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001F-CAA9-4CB0-684E-CF48DAB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29EF-D02C-7D73-2B43-60EE5606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360C1-4574-A4C6-A663-E8AB144F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BC2FA-4E91-CB3C-B529-BBF95E3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371D-1171-DC54-2B14-66A4FEA0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A200-17B9-DA9D-DE75-7A4C08F4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5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5EA8-0B1D-E1F1-0DE5-8E7AF299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3EFB-4B4D-2F80-4B5D-FC2589C5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4010E-170D-7528-48D3-13096B73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A64C9-D209-8E3A-19B8-43F1F590E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87C7A-22EE-9541-0464-0AA01907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9E6AF-B8B1-F408-C3DF-A2A68048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C11F3-6D64-2EA4-1AA7-F11BA252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332BE-4AC3-7B60-34AF-43D08FA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2493-6B0D-F273-599E-C34527D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8A81E-8A72-FCC4-2942-E3393D51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45065-B6CC-6969-614D-38F9A1D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5EAE-8725-5DC8-92E9-5DDE086E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5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F079E-6F97-4625-5EAF-DE8BE597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5EBA1-F595-C25E-E219-B40C6E24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6999-D300-9086-0707-700129F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D66-5CE6-14A6-266F-294ED95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B618-B5CB-A25C-1684-7B6727B9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A5F1E-2B23-10D1-2B61-2A4597E1F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9929-7419-557B-9E28-E773422B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5F75-7E06-1759-0F79-B94EC943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66D5E-511A-4438-0534-4303DDCC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1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F0F6-A06A-02DC-8344-FC2117A0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D80C-0FE9-B70B-53AC-926DC639E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0C799-4D23-D8EA-E7AF-142EDB4D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6EE2D-24CA-AAE5-767F-72AF751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0088-D8CE-0180-0260-8ADA4896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72E6-416F-25DA-D707-7A8EE773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C10C9-7937-B660-AADF-EBBB0F76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820E-E2EB-6331-4885-525D5495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4530-A70E-B91B-010D-9384A083A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4D61-30A5-4471-B941-D9622314398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64E1-91EB-905F-158D-1AF2CA408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86FF-5F80-16BC-A914-956B1C997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F3F4-1F96-42CC-9AE2-C8CE4E4C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0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7AF9-53FB-4060-EE7F-BA0B215FC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909AA-4D3E-AB14-0912-63CDE60FA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SpancerLY</dc:creator>
  <cp:lastModifiedBy>Zhang SpancerLY</cp:lastModifiedBy>
  <cp:revision>1</cp:revision>
  <dcterms:created xsi:type="dcterms:W3CDTF">2022-10-25T19:13:12Z</dcterms:created>
  <dcterms:modified xsi:type="dcterms:W3CDTF">2022-10-25T19:13:31Z</dcterms:modified>
</cp:coreProperties>
</file>