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Tesla Stock Price Prediction using LSTM &amp; ARIMA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Time Series Forecasting Project</a:t>
            </a:r>
          </a:p>
          <a:p>
            <a:r>
              <a:t>Presented by: Kiran Kumari</a:t>
            </a:r>
          </a:p>
          <a:p>
            <a:r>
              <a:t>Tools: Python, Pandas, Matplotlib, Keras, ARIMA, Streamlit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LSTM performed better in volatile pattern learning</a:t>
            </a:r>
          </a:p>
          <a:p>
            <a:r>
              <a:t>✅ ARIMA is simpler but less accurate</a:t>
            </a:r>
          </a:p>
          <a:p>
            <a:r>
              <a:t>🚀 Successfully deployed with user-friendly interface</a:t>
            </a:r>
          </a:p>
          <a:p>
            <a:r>
              <a:t>🔮 Future Scope:</a:t>
            </a:r>
          </a:p>
          <a:p>
            <a:r>
              <a:t>- Use Facebook Prophet / XGBoost</a:t>
            </a:r>
          </a:p>
          <a:p>
            <a:r>
              <a:t>- Add volume and external indicators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🙏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Predict Tesla's future stock price using historical data</a:t>
            </a:r>
          </a:p>
          <a:p>
            <a:r>
              <a:t>🤖 Compare two models: LSTM (Deep Learning) vs ARIMA (Statistical)</a:t>
            </a:r>
          </a:p>
          <a:p>
            <a:r>
              <a:t>🌐 Deploy as an interactive web app using Streamlit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📅 Duration: 2020–2025 (from Yahoo Finance)</a:t>
            </a:r>
          </a:p>
          <a:p>
            <a:r>
              <a:t>📊 Features: Date, Open, High, Low, Close, Volume</a:t>
            </a:r>
          </a:p>
          <a:p>
            <a:r>
              <a:t>🎯 Focus Feature: 'Close' price (used for forecasting)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Line Chart: Shows stock trend over years</a:t>
            </a:r>
          </a:p>
          <a:p>
            <a:r>
              <a:t>📦 Box Plot: Helps find outliers in data</a:t>
            </a:r>
          </a:p>
          <a:p>
            <a:r>
              <a:t>📋 Summary Stats: Mean, Median, Std Dev, Missing values check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LSTM Model (Deep Learning)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Preprocessing:</a:t>
            </a:r>
          </a:p>
          <a:p>
            <a:r>
              <a:t>- Scaled 'Close' price using MinMaxScaler</a:t>
            </a:r>
          </a:p>
          <a:p>
            <a:r>
              <a:t>- Created sequences of 60 days for prediction</a:t>
            </a:r>
          </a:p>
          <a:p/>
          <a:p>
            <a:r>
              <a:t>🧠 Model Architecture:</a:t>
            </a:r>
          </a:p>
          <a:p>
            <a:r>
              <a:t>- 2 LSTM layers (50 units)</a:t>
            </a:r>
          </a:p>
          <a:p>
            <a:r>
              <a:t>- 1 Dense layer (1 output)</a:t>
            </a:r>
          </a:p>
          <a:p/>
          <a:p>
            <a:r>
              <a:t>⚙️ Training:</a:t>
            </a:r>
          </a:p>
          <a:p>
            <a:r>
              <a:t>- Epochs: 10</a:t>
            </a:r>
          </a:p>
          <a:p>
            <a:r>
              <a:t>- Batch size: 32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ARIMA Model (Statistical)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🔢 Model Type: ARIMA (AutoRegressive Integrated Moving Average)</a:t>
            </a:r>
          </a:p>
          <a:p>
            <a:r>
              <a:t>📐 Parameters: Order = (5, 1, 0)</a:t>
            </a:r>
          </a:p>
          <a:p>
            <a:r>
              <a:t>🧪 Trained on: Entire data excluding last 30 days</a:t>
            </a:r>
          </a:p>
          <a:p>
            <a:r>
              <a:t>📈 Forecasted: Next 30 days prices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📏 Metrics Used:</a:t>
            </a:r>
          </a:p>
          <a:p>
            <a:r>
              <a:t>- RMSE (Root Mean Squared Error)</a:t>
            </a:r>
          </a:p>
          <a:p>
            <a:r>
              <a:t>- MAE (Mean Absolute Error)</a:t>
            </a:r>
          </a:p>
          <a:p/>
          <a:p>
            <a:r>
              <a:t>📊 Results:</a:t>
            </a:r>
          </a:p>
          <a:p>
            <a:r>
              <a:t>- LSTM: RMSE: X.XX, MAE: X.XX</a:t>
            </a:r>
          </a:p>
          <a:p>
            <a:r>
              <a:t>- ARIMA: RMSE: Y.YY, MAE: Y.YY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📉 LSTM vs Actual: Line chart (last 30 days)</a:t>
            </a:r>
          </a:p>
          <a:p>
            <a:r>
              <a:t>📊 ARIMA vs Actual: Line chart (last 30 days)</a:t>
            </a:r>
          </a:p>
          <a:p>
            <a:r>
              <a:t>👁️ Observation: Which model captures trend better?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(Streamlit App)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🌐 Technology: Streamlit (Python-based web framework)</a:t>
            </a:r>
          </a:p>
          <a:p>
            <a:r>
              <a:t>📂 Feature: Upload CSV file, click "Predict" button</a:t>
            </a:r>
          </a:p>
          <a:p>
            <a:r>
              <a:t>📊 Output: See charts + error metrics (RMSE, MAE)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