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20"/>
  </p:notesMasterIdLst>
  <p:handoutMasterIdLst>
    <p:handoutMasterId r:id="rId21"/>
  </p:handoutMasterIdLst>
  <p:sldIdLst>
    <p:sldId id="278" r:id="rId5"/>
    <p:sldId id="282" r:id="rId6"/>
    <p:sldId id="283" r:id="rId7"/>
    <p:sldId id="284" r:id="rId8"/>
    <p:sldId id="293" r:id="rId9"/>
    <p:sldId id="295" r:id="rId10"/>
    <p:sldId id="294" r:id="rId11"/>
    <p:sldId id="285" r:id="rId12"/>
    <p:sldId id="286" r:id="rId13"/>
    <p:sldId id="297" r:id="rId14"/>
    <p:sldId id="288" r:id="rId15"/>
    <p:sldId id="296" r:id="rId16"/>
    <p:sldId id="271" r:id="rId17"/>
    <p:sldId id="290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398E6-87D4-4CAD-995B-7F0EF2C2F23D}" v="194" dt="2025-08-24T18:29:43.320"/>
    <p1510:client id="{FCD2C382-3ED3-94C5-9077-1E5279264941}" v="64" dt="2025-08-24T14:48:54.753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7" autoAdjust="0"/>
    <p:restoredTop sz="95388" autoAdjust="0"/>
  </p:normalViewPr>
  <p:slideViewPr>
    <p:cSldViewPr snapToGrid="0">
      <p:cViewPr varScale="1">
        <p:scale>
          <a:sx n="98" d="100"/>
          <a:sy n="98" d="100"/>
        </p:scale>
        <p:origin x="54" y="67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DE155-0B3C-4970-AAED-FF49B0E90A39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6209E1B-FE5C-431F-A511-CA4957B87E0C}">
      <dgm:prSet/>
      <dgm:spPr/>
      <dgm:t>
        <a:bodyPr/>
        <a:lstStyle/>
        <a:p>
          <a:r>
            <a:rPr lang="en-US" b="1"/>
            <a:t>Handling Missing Values</a:t>
          </a:r>
          <a:endParaRPr lang="en-US"/>
        </a:p>
      </dgm:t>
    </dgm:pt>
    <dgm:pt modelId="{7B5591CC-06C8-4AD7-9DCE-83FAC8C795C6}" type="parTrans" cxnId="{4C180F51-C4E3-496E-8958-85068DCB182D}">
      <dgm:prSet/>
      <dgm:spPr/>
      <dgm:t>
        <a:bodyPr/>
        <a:lstStyle/>
        <a:p>
          <a:endParaRPr lang="en-US"/>
        </a:p>
      </dgm:t>
    </dgm:pt>
    <dgm:pt modelId="{7B47EA89-C924-4A7F-A75A-1A0D20A7FAFC}" type="sibTrans" cxnId="{4C180F51-C4E3-496E-8958-85068DCB182D}">
      <dgm:prSet/>
      <dgm:spPr/>
      <dgm:t>
        <a:bodyPr/>
        <a:lstStyle/>
        <a:p>
          <a:endParaRPr lang="en-US"/>
        </a:p>
      </dgm:t>
    </dgm:pt>
    <dgm:pt modelId="{38EBC81C-A76E-4360-BA9C-0099289F6724}">
      <dgm:prSet/>
      <dgm:spPr/>
      <dgm:t>
        <a:bodyPr/>
        <a:lstStyle/>
        <a:p>
          <a:r>
            <a:rPr lang="en-US"/>
            <a:t>Checked for nulls &amp; imputed / removed if necessary</a:t>
          </a:r>
        </a:p>
      </dgm:t>
    </dgm:pt>
    <dgm:pt modelId="{23569AB5-AA1F-469C-B3AB-227868A2ACD5}" type="parTrans" cxnId="{7532C51A-6BFE-4BFC-8699-6600509EB287}">
      <dgm:prSet/>
      <dgm:spPr/>
      <dgm:t>
        <a:bodyPr/>
        <a:lstStyle/>
        <a:p>
          <a:endParaRPr lang="en-US"/>
        </a:p>
      </dgm:t>
    </dgm:pt>
    <dgm:pt modelId="{9175949D-AB48-4DCB-B911-B376450368F5}" type="sibTrans" cxnId="{7532C51A-6BFE-4BFC-8699-6600509EB287}">
      <dgm:prSet/>
      <dgm:spPr/>
      <dgm:t>
        <a:bodyPr/>
        <a:lstStyle/>
        <a:p>
          <a:endParaRPr lang="en-US"/>
        </a:p>
      </dgm:t>
    </dgm:pt>
    <dgm:pt modelId="{9F878589-4ED3-41E6-849A-3048A8290A3D}">
      <dgm:prSet/>
      <dgm:spPr/>
      <dgm:t>
        <a:bodyPr/>
        <a:lstStyle/>
        <a:p>
          <a:r>
            <a:rPr lang="en-US" b="1"/>
            <a:t>Data Cleaning</a:t>
          </a:r>
          <a:endParaRPr lang="en-US"/>
        </a:p>
      </dgm:t>
    </dgm:pt>
    <dgm:pt modelId="{5142A3DC-A320-41B1-952E-51C88F5BBE01}" type="parTrans" cxnId="{4646432A-E78C-4D90-852E-C210BE02E161}">
      <dgm:prSet/>
      <dgm:spPr/>
      <dgm:t>
        <a:bodyPr/>
        <a:lstStyle/>
        <a:p>
          <a:endParaRPr lang="en-US"/>
        </a:p>
      </dgm:t>
    </dgm:pt>
    <dgm:pt modelId="{CD23EC4A-0750-421F-A9AF-08D1617B9462}" type="sibTrans" cxnId="{4646432A-E78C-4D90-852E-C210BE02E161}">
      <dgm:prSet/>
      <dgm:spPr/>
      <dgm:t>
        <a:bodyPr/>
        <a:lstStyle/>
        <a:p>
          <a:endParaRPr lang="en-US"/>
        </a:p>
      </dgm:t>
    </dgm:pt>
    <dgm:pt modelId="{3E4DFBA1-EFBF-4206-BF09-99A501FB2335}">
      <dgm:prSet/>
      <dgm:spPr/>
      <dgm:t>
        <a:bodyPr/>
        <a:lstStyle/>
        <a:p>
          <a:r>
            <a:rPr lang="en-US"/>
            <a:t>Removed irrelevant features (e.g., Car name variations)</a:t>
          </a:r>
        </a:p>
      </dgm:t>
    </dgm:pt>
    <dgm:pt modelId="{C053798E-8AD8-4C32-B6DE-06EE9746C878}" type="parTrans" cxnId="{399F6382-CC5F-482A-A449-6ED2513EF46A}">
      <dgm:prSet/>
      <dgm:spPr/>
      <dgm:t>
        <a:bodyPr/>
        <a:lstStyle/>
        <a:p>
          <a:endParaRPr lang="en-US"/>
        </a:p>
      </dgm:t>
    </dgm:pt>
    <dgm:pt modelId="{40D1A16A-F523-4DBF-9E88-8C26663DA581}" type="sibTrans" cxnId="{399F6382-CC5F-482A-A449-6ED2513EF46A}">
      <dgm:prSet/>
      <dgm:spPr/>
      <dgm:t>
        <a:bodyPr/>
        <a:lstStyle/>
        <a:p>
          <a:endParaRPr lang="en-US"/>
        </a:p>
      </dgm:t>
    </dgm:pt>
    <dgm:pt modelId="{B2CA4CB2-671C-4F55-A2AA-ACB7413347C8}">
      <dgm:prSet/>
      <dgm:spPr/>
      <dgm:t>
        <a:bodyPr/>
        <a:lstStyle/>
        <a:p>
          <a:r>
            <a:rPr lang="en-US"/>
            <a:t>Standardized column names &amp; formats</a:t>
          </a:r>
        </a:p>
      </dgm:t>
    </dgm:pt>
    <dgm:pt modelId="{959C478F-F898-4A34-8DAB-C3E4BCC2DFDE}" type="parTrans" cxnId="{995E50E3-DCF2-44F6-A128-FA2B87C815B8}">
      <dgm:prSet/>
      <dgm:spPr/>
      <dgm:t>
        <a:bodyPr/>
        <a:lstStyle/>
        <a:p>
          <a:endParaRPr lang="en-US"/>
        </a:p>
      </dgm:t>
    </dgm:pt>
    <dgm:pt modelId="{CB5CA226-0FDB-4721-88E7-1493891E09FA}" type="sibTrans" cxnId="{995E50E3-DCF2-44F6-A128-FA2B87C815B8}">
      <dgm:prSet/>
      <dgm:spPr/>
      <dgm:t>
        <a:bodyPr/>
        <a:lstStyle/>
        <a:p>
          <a:endParaRPr lang="en-US"/>
        </a:p>
      </dgm:t>
    </dgm:pt>
    <dgm:pt modelId="{2B0B9141-6239-45F6-B083-BB6EBFCC3EC7}">
      <dgm:prSet/>
      <dgm:spPr/>
      <dgm:t>
        <a:bodyPr/>
        <a:lstStyle/>
        <a:p>
          <a:r>
            <a:rPr lang="en-US" b="1"/>
            <a:t>Feature Encoding</a:t>
          </a:r>
          <a:endParaRPr lang="en-US"/>
        </a:p>
      </dgm:t>
    </dgm:pt>
    <dgm:pt modelId="{1633B1D5-48F7-47A1-8D9C-238E7E158C8B}" type="parTrans" cxnId="{0D0D4CA5-8405-48EA-9335-E41297820400}">
      <dgm:prSet/>
      <dgm:spPr/>
      <dgm:t>
        <a:bodyPr/>
        <a:lstStyle/>
        <a:p>
          <a:endParaRPr lang="en-US"/>
        </a:p>
      </dgm:t>
    </dgm:pt>
    <dgm:pt modelId="{AB645A64-FC9F-4AD4-A3C8-3D752D3CC649}" type="sibTrans" cxnId="{0D0D4CA5-8405-48EA-9335-E41297820400}">
      <dgm:prSet/>
      <dgm:spPr/>
      <dgm:t>
        <a:bodyPr/>
        <a:lstStyle/>
        <a:p>
          <a:endParaRPr lang="en-US"/>
        </a:p>
      </dgm:t>
    </dgm:pt>
    <dgm:pt modelId="{B790AAFE-328B-4865-BCEE-50B0E1E84C7C}">
      <dgm:prSet/>
      <dgm:spPr/>
      <dgm:t>
        <a:bodyPr/>
        <a:lstStyle/>
        <a:p>
          <a:r>
            <a:rPr lang="en-US"/>
            <a:t>Converted categorical variables (Fuel Type, Seller Type, Transmission) using </a:t>
          </a:r>
          <a:r>
            <a:rPr lang="en-US" b="1"/>
            <a:t>One-Hot Encoding</a:t>
          </a:r>
          <a:endParaRPr lang="en-US"/>
        </a:p>
      </dgm:t>
    </dgm:pt>
    <dgm:pt modelId="{94E8601B-8D08-4520-8254-F08465C00CD1}" type="parTrans" cxnId="{ECD32BAD-9F1F-4043-B3C6-21A34D4C3EA3}">
      <dgm:prSet/>
      <dgm:spPr/>
      <dgm:t>
        <a:bodyPr/>
        <a:lstStyle/>
        <a:p>
          <a:endParaRPr lang="en-US"/>
        </a:p>
      </dgm:t>
    </dgm:pt>
    <dgm:pt modelId="{D56119C5-743F-4A1A-A7CB-3B3A95034C5E}" type="sibTrans" cxnId="{ECD32BAD-9F1F-4043-B3C6-21A34D4C3EA3}">
      <dgm:prSet/>
      <dgm:spPr/>
      <dgm:t>
        <a:bodyPr/>
        <a:lstStyle/>
        <a:p>
          <a:endParaRPr lang="en-US"/>
        </a:p>
      </dgm:t>
    </dgm:pt>
    <dgm:pt modelId="{6797C141-DE11-4AC9-9F1A-22D4C4C79733}">
      <dgm:prSet/>
      <dgm:spPr/>
      <dgm:t>
        <a:bodyPr/>
        <a:lstStyle/>
        <a:p>
          <a:r>
            <a:rPr lang="en-US" b="1"/>
            <a:t>Feature Scaling</a:t>
          </a:r>
          <a:endParaRPr lang="en-US"/>
        </a:p>
      </dgm:t>
    </dgm:pt>
    <dgm:pt modelId="{C1B2290A-BE22-4F55-954A-1580E2DB92E1}" type="parTrans" cxnId="{18D79517-49B4-4D0C-BDB9-F021572A75D5}">
      <dgm:prSet/>
      <dgm:spPr/>
      <dgm:t>
        <a:bodyPr/>
        <a:lstStyle/>
        <a:p>
          <a:endParaRPr lang="en-US"/>
        </a:p>
      </dgm:t>
    </dgm:pt>
    <dgm:pt modelId="{C923388E-07F6-4A92-8502-C303C3B934DF}" type="sibTrans" cxnId="{18D79517-49B4-4D0C-BDB9-F021572A75D5}">
      <dgm:prSet/>
      <dgm:spPr/>
      <dgm:t>
        <a:bodyPr/>
        <a:lstStyle/>
        <a:p>
          <a:endParaRPr lang="en-US"/>
        </a:p>
      </dgm:t>
    </dgm:pt>
    <dgm:pt modelId="{AD2477D4-302F-460C-A76A-9CDFB50BE964}">
      <dgm:prSet/>
      <dgm:spPr/>
      <dgm:t>
        <a:bodyPr/>
        <a:lstStyle/>
        <a:p>
          <a:r>
            <a:rPr lang="en-US"/>
            <a:t>Standardized numerical features (Present Price, Kms Driven, Year) for model consistency</a:t>
          </a:r>
        </a:p>
      </dgm:t>
    </dgm:pt>
    <dgm:pt modelId="{C151A050-E4E0-4890-B79D-F96D403EA709}" type="parTrans" cxnId="{E5CAC2B0-B644-47B1-ACBF-D0E74DF8BD78}">
      <dgm:prSet/>
      <dgm:spPr/>
      <dgm:t>
        <a:bodyPr/>
        <a:lstStyle/>
        <a:p>
          <a:endParaRPr lang="en-US"/>
        </a:p>
      </dgm:t>
    </dgm:pt>
    <dgm:pt modelId="{5DD39417-04AE-4480-BCAA-0A076C8118C4}" type="sibTrans" cxnId="{E5CAC2B0-B644-47B1-ACBF-D0E74DF8BD78}">
      <dgm:prSet/>
      <dgm:spPr/>
      <dgm:t>
        <a:bodyPr/>
        <a:lstStyle/>
        <a:p>
          <a:endParaRPr lang="en-US"/>
        </a:p>
      </dgm:t>
    </dgm:pt>
    <dgm:pt modelId="{88C94AD1-F574-4674-B2E8-90DA16001A16}">
      <dgm:prSet/>
      <dgm:spPr/>
      <dgm:t>
        <a:bodyPr/>
        <a:lstStyle/>
        <a:p>
          <a:r>
            <a:rPr lang="en-US" b="1"/>
            <a:t>Outlier Treatment</a:t>
          </a:r>
          <a:endParaRPr lang="en-US"/>
        </a:p>
      </dgm:t>
    </dgm:pt>
    <dgm:pt modelId="{7C177595-F909-444F-AF9F-A3FEF750713E}" type="parTrans" cxnId="{2FABEAFF-A74C-418B-844E-5D28A60A9F1B}">
      <dgm:prSet/>
      <dgm:spPr/>
      <dgm:t>
        <a:bodyPr/>
        <a:lstStyle/>
        <a:p>
          <a:endParaRPr lang="en-US"/>
        </a:p>
      </dgm:t>
    </dgm:pt>
    <dgm:pt modelId="{DC6F3106-07CC-4354-A7BF-09F2CB8CBD49}" type="sibTrans" cxnId="{2FABEAFF-A74C-418B-844E-5D28A60A9F1B}">
      <dgm:prSet/>
      <dgm:spPr/>
      <dgm:t>
        <a:bodyPr/>
        <a:lstStyle/>
        <a:p>
          <a:endParaRPr lang="en-US"/>
        </a:p>
      </dgm:t>
    </dgm:pt>
    <dgm:pt modelId="{8C4A0D4F-D02D-47EE-89D6-D93CD0FB737F}">
      <dgm:prSet/>
      <dgm:spPr/>
      <dgm:t>
        <a:bodyPr/>
        <a:lstStyle/>
        <a:p>
          <a:r>
            <a:rPr lang="en-US"/>
            <a:t>Detected &amp; handled extreme values in Kms Driven and Price</a:t>
          </a:r>
        </a:p>
      </dgm:t>
    </dgm:pt>
    <dgm:pt modelId="{EDC9B4FD-6BAA-40D8-8C0F-D9C6C2016DEA}" type="parTrans" cxnId="{3B0121D5-B4E1-4413-8291-1719F9FEC81A}">
      <dgm:prSet/>
      <dgm:spPr/>
      <dgm:t>
        <a:bodyPr/>
        <a:lstStyle/>
        <a:p>
          <a:endParaRPr lang="en-US"/>
        </a:p>
      </dgm:t>
    </dgm:pt>
    <dgm:pt modelId="{7C13DA21-B15D-4C1F-99C3-9990BF5CB1DA}" type="sibTrans" cxnId="{3B0121D5-B4E1-4413-8291-1719F9FEC81A}">
      <dgm:prSet/>
      <dgm:spPr/>
      <dgm:t>
        <a:bodyPr/>
        <a:lstStyle/>
        <a:p>
          <a:endParaRPr lang="en-US"/>
        </a:p>
      </dgm:t>
    </dgm:pt>
    <dgm:pt modelId="{8BCB6EA1-8BC5-4F22-B3BA-FE4869136F9C}" type="pres">
      <dgm:prSet presAssocID="{675DE155-0B3C-4970-AAED-FF49B0E90A3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E64304-3DB6-4026-8AF9-B3B644391DF4}" type="pres">
      <dgm:prSet presAssocID="{A6209E1B-FE5C-431F-A511-CA4957B87E0C}" presName="hierRoot1" presStyleCnt="0">
        <dgm:presLayoutVars>
          <dgm:hierBranch val="init"/>
        </dgm:presLayoutVars>
      </dgm:prSet>
      <dgm:spPr/>
    </dgm:pt>
    <dgm:pt modelId="{B8598866-89BA-4D81-9C6B-A6DDD5D9DCAA}" type="pres">
      <dgm:prSet presAssocID="{A6209E1B-FE5C-431F-A511-CA4957B87E0C}" presName="rootComposite1" presStyleCnt="0"/>
      <dgm:spPr/>
    </dgm:pt>
    <dgm:pt modelId="{756D7ED4-C06F-4A1A-BD4C-63780A65794F}" type="pres">
      <dgm:prSet presAssocID="{A6209E1B-FE5C-431F-A511-CA4957B87E0C}" presName="rootText1" presStyleLbl="node0" presStyleIdx="0" presStyleCnt="5">
        <dgm:presLayoutVars>
          <dgm:chPref val="3"/>
        </dgm:presLayoutVars>
      </dgm:prSet>
      <dgm:spPr/>
    </dgm:pt>
    <dgm:pt modelId="{C5BC3F9E-98B7-44B5-9F5D-96749BA78CB3}" type="pres">
      <dgm:prSet presAssocID="{A6209E1B-FE5C-431F-A511-CA4957B87E0C}" presName="rootConnector1" presStyleLbl="node1" presStyleIdx="0" presStyleCnt="0"/>
      <dgm:spPr/>
    </dgm:pt>
    <dgm:pt modelId="{463E2411-DFF9-4606-B3DB-53CCAE7B6F40}" type="pres">
      <dgm:prSet presAssocID="{A6209E1B-FE5C-431F-A511-CA4957B87E0C}" presName="hierChild2" presStyleCnt="0"/>
      <dgm:spPr/>
    </dgm:pt>
    <dgm:pt modelId="{651C7902-3C6F-4FF7-A01E-6F67E19040AA}" type="pres">
      <dgm:prSet presAssocID="{23569AB5-AA1F-469C-B3AB-227868A2ACD5}" presName="Name64" presStyleLbl="parChTrans1D2" presStyleIdx="0" presStyleCnt="6"/>
      <dgm:spPr/>
    </dgm:pt>
    <dgm:pt modelId="{0709CC57-2F95-4A6D-98B2-8E023E4E6E7C}" type="pres">
      <dgm:prSet presAssocID="{38EBC81C-A76E-4360-BA9C-0099289F6724}" presName="hierRoot2" presStyleCnt="0">
        <dgm:presLayoutVars>
          <dgm:hierBranch val="init"/>
        </dgm:presLayoutVars>
      </dgm:prSet>
      <dgm:spPr/>
    </dgm:pt>
    <dgm:pt modelId="{A97CE700-9EB0-4D2A-A4FF-C5C64D416673}" type="pres">
      <dgm:prSet presAssocID="{38EBC81C-A76E-4360-BA9C-0099289F6724}" presName="rootComposite" presStyleCnt="0"/>
      <dgm:spPr/>
    </dgm:pt>
    <dgm:pt modelId="{74F0BFD5-935D-4113-9644-30B38F52A83C}" type="pres">
      <dgm:prSet presAssocID="{38EBC81C-A76E-4360-BA9C-0099289F6724}" presName="rootText" presStyleLbl="node2" presStyleIdx="0" presStyleCnt="6">
        <dgm:presLayoutVars>
          <dgm:chPref val="3"/>
        </dgm:presLayoutVars>
      </dgm:prSet>
      <dgm:spPr/>
    </dgm:pt>
    <dgm:pt modelId="{104A9EAA-F6B5-4829-BC2D-19913010AEE4}" type="pres">
      <dgm:prSet presAssocID="{38EBC81C-A76E-4360-BA9C-0099289F6724}" presName="rootConnector" presStyleLbl="node2" presStyleIdx="0" presStyleCnt="6"/>
      <dgm:spPr/>
    </dgm:pt>
    <dgm:pt modelId="{6E1301A7-9175-4351-8E5A-8755A0D0AE80}" type="pres">
      <dgm:prSet presAssocID="{38EBC81C-A76E-4360-BA9C-0099289F6724}" presName="hierChild4" presStyleCnt="0"/>
      <dgm:spPr/>
    </dgm:pt>
    <dgm:pt modelId="{78F9B753-0A2C-48BD-990F-677F132E9BDD}" type="pres">
      <dgm:prSet presAssocID="{38EBC81C-A76E-4360-BA9C-0099289F6724}" presName="hierChild5" presStyleCnt="0"/>
      <dgm:spPr/>
    </dgm:pt>
    <dgm:pt modelId="{0E3C1C42-010A-469A-831B-F78D33B6B8D5}" type="pres">
      <dgm:prSet presAssocID="{A6209E1B-FE5C-431F-A511-CA4957B87E0C}" presName="hierChild3" presStyleCnt="0"/>
      <dgm:spPr/>
    </dgm:pt>
    <dgm:pt modelId="{2219AB2D-227F-4D8B-BE38-725E0C2F4645}" type="pres">
      <dgm:prSet presAssocID="{9F878589-4ED3-41E6-849A-3048A8290A3D}" presName="hierRoot1" presStyleCnt="0">
        <dgm:presLayoutVars>
          <dgm:hierBranch val="init"/>
        </dgm:presLayoutVars>
      </dgm:prSet>
      <dgm:spPr/>
    </dgm:pt>
    <dgm:pt modelId="{3C171DDD-1962-46B1-BBA2-9BFB9DB681E3}" type="pres">
      <dgm:prSet presAssocID="{9F878589-4ED3-41E6-849A-3048A8290A3D}" presName="rootComposite1" presStyleCnt="0"/>
      <dgm:spPr/>
    </dgm:pt>
    <dgm:pt modelId="{51144957-CB53-4898-B347-4DA6632A9160}" type="pres">
      <dgm:prSet presAssocID="{9F878589-4ED3-41E6-849A-3048A8290A3D}" presName="rootText1" presStyleLbl="node0" presStyleIdx="1" presStyleCnt="5">
        <dgm:presLayoutVars>
          <dgm:chPref val="3"/>
        </dgm:presLayoutVars>
      </dgm:prSet>
      <dgm:spPr/>
    </dgm:pt>
    <dgm:pt modelId="{EB34D353-07C7-431E-8A7D-69FB893F2A08}" type="pres">
      <dgm:prSet presAssocID="{9F878589-4ED3-41E6-849A-3048A8290A3D}" presName="rootConnector1" presStyleLbl="node1" presStyleIdx="0" presStyleCnt="0"/>
      <dgm:spPr/>
    </dgm:pt>
    <dgm:pt modelId="{C1D60C68-C569-47A5-96DC-48EB28077E5D}" type="pres">
      <dgm:prSet presAssocID="{9F878589-4ED3-41E6-849A-3048A8290A3D}" presName="hierChild2" presStyleCnt="0"/>
      <dgm:spPr/>
    </dgm:pt>
    <dgm:pt modelId="{87D9EE29-6B04-4267-A370-FBC735671556}" type="pres">
      <dgm:prSet presAssocID="{C053798E-8AD8-4C32-B6DE-06EE9746C878}" presName="Name64" presStyleLbl="parChTrans1D2" presStyleIdx="1" presStyleCnt="6"/>
      <dgm:spPr/>
    </dgm:pt>
    <dgm:pt modelId="{EF7DE51A-7B43-49B5-9BDE-6EDD3BE6680F}" type="pres">
      <dgm:prSet presAssocID="{3E4DFBA1-EFBF-4206-BF09-99A501FB2335}" presName="hierRoot2" presStyleCnt="0">
        <dgm:presLayoutVars>
          <dgm:hierBranch val="init"/>
        </dgm:presLayoutVars>
      </dgm:prSet>
      <dgm:spPr/>
    </dgm:pt>
    <dgm:pt modelId="{0271D402-6406-4B8E-BD47-EB16BFBAFDA9}" type="pres">
      <dgm:prSet presAssocID="{3E4DFBA1-EFBF-4206-BF09-99A501FB2335}" presName="rootComposite" presStyleCnt="0"/>
      <dgm:spPr/>
    </dgm:pt>
    <dgm:pt modelId="{22CE808B-E3C6-4C8A-972C-72EF0FD64B86}" type="pres">
      <dgm:prSet presAssocID="{3E4DFBA1-EFBF-4206-BF09-99A501FB2335}" presName="rootText" presStyleLbl="node2" presStyleIdx="1" presStyleCnt="6">
        <dgm:presLayoutVars>
          <dgm:chPref val="3"/>
        </dgm:presLayoutVars>
      </dgm:prSet>
      <dgm:spPr/>
    </dgm:pt>
    <dgm:pt modelId="{F7D65C90-031F-47B8-8685-95F829B93541}" type="pres">
      <dgm:prSet presAssocID="{3E4DFBA1-EFBF-4206-BF09-99A501FB2335}" presName="rootConnector" presStyleLbl="node2" presStyleIdx="1" presStyleCnt="6"/>
      <dgm:spPr/>
    </dgm:pt>
    <dgm:pt modelId="{C0E93703-6911-4B25-A49E-EB1D7E5E4ADB}" type="pres">
      <dgm:prSet presAssocID="{3E4DFBA1-EFBF-4206-BF09-99A501FB2335}" presName="hierChild4" presStyleCnt="0"/>
      <dgm:spPr/>
    </dgm:pt>
    <dgm:pt modelId="{C90F8006-FF87-491C-BF98-96DAB3C4E9CF}" type="pres">
      <dgm:prSet presAssocID="{3E4DFBA1-EFBF-4206-BF09-99A501FB2335}" presName="hierChild5" presStyleCnt="0"/>
      <dgm:spPr/>
    </dgm:pt>
    <dgm:pt modelId="{137384D9-3568-4663-A295-879A85DC51F7}" type="pres">
      <dgm:prSet presAssocID="{959C478F-F898-4A34-8DAB-C3E4BCC2DFDE}" presName="Name64" presStyleLbl="parChTrans1D2" presStyleIdx="2" presStyleCnt="6"/>
      <dgm:spPr/>
    </dgm:pt>
    <dgm:pt modelId="{F8CF10AE-C2DA-49EF-8D29-B212683947F5}" type="pres">
      <dgm:prSet presAssocID="{B2CA4CB2-671C-4F55-A2AA-ACB7413347C8}" presName="hierRoot2" presStyleCnt="0">
        <dgm:presLayoutVars>
          <dgm:hierBranch val="init"/>
        </dgm:presLayoutVars>
      </dgm:prSet>
      <dgm:spPr/>
    </dgm:pt>
    <dgm:pt modelId="{439B27B9-91A2-49E1-933C-D077719DA24E}" type="pres">
      <dgm:prSet presAssocID="{B2CA4CB2-671C-4F55-A2AA-ACB7413347C8}" presName="rootComposite" presStyleCnt="0"/>
      <dgm:spPr/>
    </dgm:pt>
    <dgm:pt modelId="{AD717031-9934-4959-9055-4A0CDDF701EB}" type="pres">
      <dgm:prSet presAssocID="{B2CA4CB2-671C-4F55-A2AA-ACB7413347C8}" presName="rootText" presStyleLbl="node2" presStyleIdx="2" presStyleCnt="6">
        <dgm:presLayoutVars>
          <dgm:chPref val="3"/>
        </dgm:presLayoutVars>
      </dgm:prSet>
      <dgm:spPr/>
    </dgm:pt>
    <dgm:pt modelId="{86411A87-F1FC-484E-A0D4-0A4E85A3042A}" type="pres">
      <dgm:prSet presAssocID="{B2CA4CB2-671C-4F55-A2AA-ACB7413347C8}" presName="rootConnector" presStyleLbl="node2" presStyleIdx="2" presStyleCnt="6"/>
      <dgm:spPr/>
    </dgm:pt>
    <dgm:pt modelId="{AAAE0664-488F-443E-BE2A-D8AE64F49F70}" type="pres">
      <dgm:prSet presAssocID="{B2CA4CB2-671C-4F55-A2AA-ACB7413347C8}" presName="hierChild4" presStyleCnt="0"/>
      <dgm:spPr/>
    </dgm:pt>
    <dgm:pt modelId="{5A144EC5-6D2E-412E-B2EF-8DEE8ED03A51}" type="pres">
      <dgm:prSet presAssocID="{B2CA4CB2-671C-4F55-A2AA-ACB7413347C8}" presName="hierChild5" presStyleCnt="0"/>
      <dgm:spPr/>
    </dgm:pt>
    <dgm:pt modelId="{18DEBD23-728D-499D-A808-9B29E874F2B4}" type="pres">
      <dgm:prSet presAssocID="{9F878589-4ED3-41E6-849A-3048A8290A3D}" presName="hierChild3" presStyleCnt="0"/>
      <dgm:spPr/>
    </dgm:pt>
    <dgm:pt modelId="{D6DD1396-2104-4E74-B605-4A006101893E}" type="pres">
      <dgm:prSet presAssocID="{2B0B9141-6239-45F6-B083-BB6EBFCC3EC7}" presName="hierRoot1" presStyleCnt="0">
        <dgm:presLayoutVars>
          <dgm:hierBranch val="init"/>
        </dgm:presLayoutVars>
      </dgm:prSet>
      <dgm:spPr/>
    </dgm:pt>
    <dgm:pt modelId="{F9732A15-1729-4091-AC21-A0C2300FE5E4}" type="pres">
      <dgm:prSet presAssocID="{2B0B9141-6239-45F6-B083-BB6EBFCC3EC7}" presName="rootComposite1" presStyleCnt="0"/>
      <dgm:spPr/>
    </dgm:pt>
    <dgm:pt modelId="{BC64B3E7-863B-41CE-A076-A1BD159F60AD}" type="pres">
      <dgm:prSet presAssocID="{2B0B9141-6239-45F6-B083-BB6EBFCC3EC7}" presName="rootText1" presStyleLbl="node0" presStyleIdx="2" presStyleCnt="5">
        <dgm:presLayoutVars>
          <dgm:chPref val="3"/>
        </dgm:presLayoutVars>
      </dgm:prSet>
      <dgm:spPr/>
    </dgm:pt>
    <dgm:pt modelId="{D3D2B7A3-D7F5-42D6-B62A-3357F64A7259}" type="pres">
      <dgm:prSet presAssocID="{2B0B9141-6239-45F6-B083-BB6EBFCC3EC7}" presName="rootConnector1" presStyleLbl="node1" presStyleIdx="0" presStyleCnt="0"/>
      <dgm:spPr/>
    </dgm:pt>
    <dgm:pt modelId="{29272945-243F-44DC-81EC-90229366A597}" type="pres">
      <dgm:prSet presAssocID="{2B0B9141-6239-45F6-B083-BB6EBFCC3EC7}" presName="hierChild2" presStyleCnt="0"/>
      <dgm:spPr/>
    </dgm:pt>
    <dgm:pt modelId="{4EBD9480-4D76-47A6-8604-5FA4EB7ACC21}" type="pres">
      <dgm:prSet presAssocID="{94E8601B-8D08-4520-8254-F08465C00CD1}" presName="Name64" presStyleLbl="parChTrans1D2" presStyleIdx="3" presStyleCnt="6"/>
      <dgm:spPr/>
    </dgm:pt>
    <dgm:pt modelId="{29D5F2C1-A131-4A67-850A-A56EE8724A9D}" type="pres">
      <dgm:prSet presAssocID="{B790AAFE-328B-4865-BCEE-50B0E1E84C7C}" presName="hierRoot2" presStyleCnt="0">
        <dgm:presLayoutVars>
          <dgm:hierBranch val="init"/>
        </dgm:presLayoutVars>
      </dgm:prSet>
      <dgm:spPr/>
    </dgm:pt>
    <dgm:pt modelId="{086FAA12-27A6-400F-A6F6-C18E1F516A60}" type="pres">
      <dgm:prSet presAssocID="{B790AAFE-328B-4865-BCEE-50B0E1E84C7C}" presName="rootComposite" presStyleCnt="0"/>
      <dgm:spPr/>
    </dgm:pt>
    <dgm:pt modelId="{2BEBDC24-0DC7-4EC7-A445-98C037CA4F70}" type="pres">
      <dgm:prSet presAssocID="{B790AAFE-328B-4865-BCEE-50B0E1E84C7C}" presName="rootText" presStyleLbl="node2" presStyleIdx="3" presStyleCnt="6">
        <dgm:presLayoutVars>
          <dgm:chPref val="3"/>
        </dgm:presLayoutVars>
      </dgm:prSet>
      <dgm:spPr/>
    </dgm:pt>
    <dgm:pt modelId="{E370ADB9-AB6B-4FCB-98B2-E6AD669DB3EE}" type="pres">
      <dgm:prSet presAssocID="{B790AAFE-328B-4865-BCEE-50B0E1E84C7C}" presName="rootConnector" presStyleLbl="node2" presStyleIdx="3" presStyleCnt="6"/>
      <dgm:spPr/>
    </dgm:pt>
    <dgm:pt modelId="{0543ED70-D631-4552-A865-236E27BF855E}" type="pres">
      <dgm:prSet presAssocID="{B790AAFE-328B-4865-BCEE-50B0E1E84C7C}" presName="hierChild4" presStyleCnt="0"/>
      <dgm:spPr/>
    </dgm:pt>
    <dgm:pt modelId="{9B4B27E8-400E-45AC-BAC6-A63CDD0BBCC5}" type="pres">
      <dgm:prSet presAssocID="{B790AAFE-328B-4865-BCEE-50B0E1E84C7C}" presName="hierChild5" presStyleCnt="0"/>
      <dgm:spPr/>
    </dgm:pt>
    <dgm:pt modelId="{4ABB3B15-5028-466F-BF74-05C245D8124D}" type="pres">
      <dgm:prSet presAssocID="{2B0B9141-6239-45F6-B083-BB6EBFCC3EC7}" presName="hierChild3" presStyleCnt="0"/>
      <dgm:spPr/>
    </dgm:pt>
    <dgm:pt modelId="{6FE2EBEA-A26B-4E25-A05F-FAA29A98F138}" type="pres">
      <dgm:prSet presAssocID="{6797C141-DE11-4AC9-9F1A-22D4C4C79733}" presName="hierRoot1" presStyleCnt="0">
        <dgm:presLayoutVars>
          <dgm:hierBranch val="init"/>
        </dgm:presLayoutVars>
      </dgm:prSet>
      <dgm:spPr/>
    </dgm:pt>
    <dgm:pt modelId="{61032252-9383-4F71-AC24-6A80C6858D2E}" type="pres">
      <dgm:prSet presAssocID="{6797C141-DE11-4AC9-9F1A-22D4C4C79733}" presName="rootComposite1" presStyleCnt="0"/>
      <dgm:spPr/>
    </dgm:pt>
    <dgm:pt modelId="{55B800B0-B14A-4332-9C30-7715B20FEAC6}" type="pres">
      <dgm:prSet presAssocID="{6797C141-DE11-4AC9-9F1A-22D4C4C79733}" presName="rootText1" presStyleLbl="node0" presStyleIdx="3" presStyleCnt="5">
        <dgm:presLayoutVars>
          <dgm:chPref val="3"/>
        </dgm:presLayoutVars>
      </dgm:prSet>
      <dgm:spPr/>
    </dgm:pt>
    <dgm:pt modelId="{57EF37DF-7A9A-46A8-B906-E1C4910085FD}" type="pres">
      <dgm:prSet presAssocID="{6797C141-DE11-4AC9-9F1A-22D4C4C79733}" presName="rootConnector1" presStyleLbl="node1" presStyleIdx="0" presStyleCnt="0"/>
      <dgm:spPr/>
    </dgm:pt>
    <dgm:pt modelId="{E1D9BF35-D420-4280-ADED-202A94AD068D}" type="pres">
      <dgm:prSet presAssocID="{6797C141-DE11-4AC9-9F1A-22D4C4C79733}" presName="hierChild2" presStyleCnt="0"/>
      <dgm:spPr/>
    </dgm:pt>
    <dgm:pt modelId="{CE5CE180-1CFB-48A7-B779-5F62FAAB2CD1}" type="pres">
      <dgm:prSet presAssocID="{C151A050-E4E0-4890-B79D-F96D403EA709}" presName="Name64" presStyleLbl="parChTrans1D2" presStyleIdx="4" presStyleCnt="6"/>
      <dgm:spPr/>
    </dgm:pt>
    <dgm:pt modelId="{337BD8CC-C28B-45C8-98BE-135420B39692}" type="pres">
      <dgm:prSet presAssocID="{AD2477D4-302F-460C-A76A-9CDFB50BE964}" presName="hierRoot2" presStyleCnt="0">
        <dgm:presLayoutVars>
          <dgm:hierBranch val="init"/>
        </dgm:presLayoutVars>
      </dgm:prSet>
      <dgm:spPr/>
    </dgm:pt>
    <dgm:pt modelId="{30982098-B065-4152-AC53-B64B0F7769E6}" type="pres">
      <dgm:prSet presAssocID="{AD2477D4-302F-460C-A76A-9CDFB50BE964}" presName="rootComposite" presStyleCnt="0"/>
      <dgm:spPr/>
    </dgm:pt>
    <dgm:pt modelId="{F5423DB2-35B8-49DB-94FB-0C578FABFDAD}" type="pres">
      <dgm:prSet presAssocID="{AD2477D4-302F-460C-A76A-9CDFB50BE964}" presName="rootText" presStyleLbl="node2" presStyleIdx="4" presStyleCnt="6">
        <dgm:presLayoutVars>
          <dgm:chPref val="3"/>
        </dgm:presLayoutVars>
      </dgm:prSet>
      <dgm:spPr/>
    </dgm:pt>
    <dgm:pt modelId="{A4617A0C-D449-4C6F-80F2-DFDB09D076E6}" type="pres">
      <dgm:prSet presAssocID="{AD2477D4-302F-460C-A76A-9CDFB50BE964}" presName="rootConnector" presStyleLbl="node2" presStyleIdx="4" presStyleCnt="6"/>
      <dgm:spPr/>
    </dgm:pt>
    <dgm:pt modelId="{47E0E635-AAD1-49CD-B6BE-A7BBA37144FD}" type="pres">
      <dgm:prSet presAssocID="{AD2477D4-302F-460C-A76A-9CDFB50BE964}" presName="hierChild4" presStyleCnt="0"/>
      <dgm:spPr/>
    </dgm:pt>
    <dgm:pt modelId="{EC812AC9-AA0D-43D6-AB25-0D7F2B2BC658}" type="pres">
      <dgm:prSet presAssocID="{AD2477D4-302F-460C-A76A-9CDFB50BE964}" presName="hierChild5" presStyleCnt="0"/>
      <dgm:spPr/>
    </dgm:pt>
    <dgm:pt modelId="{FCA3A043-A487-477E-ABAD-F8E9969FC9C7}" type="pres">
      <dgm:prSet presAssocID="{6797C141-DE11-4AC9-9F1A-22D4C4C79733}" presName="hierChild3" presStyleCnt="0"/>
      <dgm:spPr/>
    </dgm:pt>
    <dgm:pt modelId="{82ADC2DA-1CD4-464D-8CF5-BFF002D08CC1}" type="pres">
      <dgm:prSet presAssocID="{88C94AD1-F574-4674-B2E8-90DA16001A16}" presName="hierRoot1" presStyleCnt="0">
        <dgm:presLayoutVars>
          <dgm:hierBranch val="init"/>
        </dgm:presLayoutVars>
      </dgm:prSet>
      <dgm:spPr/>
    </dgm:pt>
    <dgm:pt modelId="{82503F1F-A8C7-48F9-B078-0878F4C7B5A7}" type="pres">
      <dgm:prSet presAssocID="{88C94AD1-F574-4674-B2E8-90DA16001A16}" presName="rootComposite1" presStyleCnt="0"/>
      <dgm:spPr/>
    </dgm:pt>
    <dgm:pt modelId="{06844F3A-365F-4014-A98F-588F09E87883}" type="pres">
      <dgm:prSet presAssocID="{88C94AD1-F574-4674-B2E8-90DA16001A16}" presName="rootText1" presStyleLbl="node0" presStyleIdx="4" presStyleCnt="5">
        <dgm:presLayoutVars>
          <dgm:chPref val="3"/>
        </dgm:presLayoutVars>
      </dgm:prSet>
      <dgm:spPr/>
    </dgm:pt>
    <dgm:pt modelId="{A66A2F57-3CF5-47CD-8046-75FE00CA7B29}" type="pres">
      <dgm:prSet presAssocID="{88C94AD1-F574-4674-B2E8-90DA16001A16}" presName="rootConnector1" presStyleLbl="node1" presStyleIdx="0" presStyleCnt="0"/>
      <dgm:spPr/>
    </dgm:pt>
    <dgm:pt modelId="{1E4B2ED4-2D99-4470-9CD8-B1E390EC73E5}" type="pres">
      <dgm:prSet presAssocID="{88C94AD1-F574-4674-B2E8-90DA16001A16}" presName="hierChild2" presStyleCnt="0"/>
      <dgm:spPr/>
    </dgm:pt>
    <dgm:pt modelId="{C58B2018-E1F0-4D7C-8E09-7282D8024788}" type="pres">
      <dgm:prSet presAssocID="{EDC9B4FD-6BAA-40D8-8C0F-D9C6C2016DEA}" presName="Name64" presStyleLbl="parChTrans1D2" presStyleIdx="5" presStyleCnt="6"/>
      <dgm:spPr/>
    </dgm:pt>
    <dgm:pt modelId="{9E37572C-28DE-43CE-9F94-FC862ECB554C}" type="pres">
      <dgm:prSet presAssocID="{8C4A0D4F-D02D-47EE-89D6-D93CD0FB737F}" presName="hierRoot2" presStyleCnt="0">
        <dgm:presLayoutVars>
          <dgm:hierBranch val="init"/>
        </dgm:presLayoutVars>
      </dgm:prSet>
      <dgm:spPr/>
    </dgm:pt>
    <dgm:pt modelId="{2C82EF60-44ED-4AAC-A849-D80E91FA2CFB}" type="pres">
      <dgm:prSet presAssocID="{8C4A0D4F-D02D-47EE-89D6-D93CD0FB737F}" presName="rootComposite" presStyleCnt="0"/>
      <dgm:spPr/>
    </dgm:pt>
    <dgm:pt modelId="{8D5B5EA7-3BA6-4500-B914-308CA0C00266}" type="pres">
      <dgm:prSet presAssocID="{8C4A0D4F-D02D-47EE-89D6-D93CD0FB737F}" presName="rootText" presStyleLbl="node2" presStyleIdx="5" presStyleCnt="6">
        <dgm:presLayoutVars>
          <dgm:chPref val="3"/>
        </dgm:presLayoutVars>
      </dgm:prSet>
      <dgm:spPr/>
    </dgm:pt>
    <dgm:pt modelId="{E319D672-AB52-4D10-A7A8-715C8DC6B93A}" type="pres">
      <dgm:prSet presAssocID="{8C4A0D4F-D02D-47EE-89D6-D93CD0FB737F}" presName="rootConnector" presStyleLbl="node2" presStyleIdx="5" presStyleCnt="6"/>
      <dgm:spPr/>
    </dgm:pt>
    <dgm:pt modelId="{58983EA6-836D-4344-8511-EB526EA08DB2}" type="pres">
      <dgm:prSet presAssocID="{8C4A0D4F-D02D-47EE-89D6-D93CD0FB737F}" presName="hierChild4" presStyleCnt="0"/>
      <dgm:spPr/>
    </dgm:pt>
    <dgm:pt modelId="{39F0D157-0502-4B66-8539-31D96EEB4650}" type="pres">
      <dgm:prSet presAssocID="{8C4A0D4F-D02D-47EE-89D6-D93CD0FB737F}" presName="hierChild5" presStyleCnt="0"/>
      <dgm:spPr/>
    </dgm:pt>
    <dgm:pt modelId="{DFB92934-D2D1-4F0F-BB3A-377AD8BE8612}" type="pres">
      <dgm:prSet presAssocID="{88C94AD1-F574-4674-B2E8-90DA16001A16}" presName="hierChild3" presStyleCnt="0"/>
      <dgm:spPr/>
    </dgm:pt>
  </dgm:ptLst>
  <dgm:cxnLst>
    <dgm:cxn modelId="{0A8D780F-CE5C-42D5-84E8-3FBFF9BB27C4}" type="presOf" srcId="{94E8601B-8D08-4520-8254-F08465C00CD1}" destId="{4EBD9480-4D76-47A6-8604-5FA4EB7ACC21}" srcOrd="0" destOrd="0" presId="urn:microsoft.com/office/officeart/2009/3/layout/HorizontalOrganizationChart"/>
    <dgm:cxn modelId="{18D79517-49B4-4D0C-BDB9-F021572A75D5}" srcId="{675DE155-0B3C-4970-AAED-FF49B0E90A39}" destId="{6797C141-DE11-4AC9-9F1A-22D4C4C79733}" srcOrd="3" destOrd="0" parTransId="{C1B2290A-BE22-4F55-954A-1580E2DB92E1}" sibTransId="{C923388E-07F6-4A92-8502-C303C3B934DF}"/>
    <dgm:cxn modelId="{7532C51A-6BFE-4BFC-8699-6600509EB287}" srcId="{A6209E1B-FE5C-431F-A511-CA4957B87E0C}" destId="{38EBC81C-A76E-4360-BA9C-0099289F6724}" srcOrd="0" destOrd="0" parTransId="{23569AB5-AA1F-469C-B3AB-227868A2ACD5}" sibTransId="{9175949D-AB48-4DCB-B911-B376450368F5}"/>
    <dgm:cxn modelId="{15036D27-2CE1-48F5-9B2F-54EE55E87C33}" type="presOf" srcId="{EDC9B4FD-6BAA-40D8-8C0F-D9C6C2016DEA}" destId="{C58B2018-E1F0-4D7C-8E09-7282D8024788}" srcOrd="0" destOrd="0" presId="urn:microsoft.com/office/officeart/2009/3/layout/HorizontalOrganizationChart"/>
    <dgm:cxn modelId="{4646432A-E78C-4D90-852E-C210BE02E161}" srcId="{675DE155-0B3C-4970-AAED-FF49B0E90A39}" destId="{9F878589-4ED3-41E6-849A-3048A8290A3D}" srcOrd="1" destOrd="0" parTransId="{5142A3DC-A320-41B1-952E-51C88F5BBE01}" sibTransId="{CD23EC4A-0750-421F-A9AF-08D1617B9462}"/>
    <dgm:cxn modelId="{7E1E9333-4F9C-4C53-B3E7-06707175F8F9}" type="presOf" srcId="{AD2477D4-302F-460C-A76A-9CDFB50BE964}" destId="{A4617A0C-D449-4C6F-80F2-DFDB09D076E6}" srcOrd="1" destOrd="0" presId="urn:microsoft.com/office/officeart/2009/3/layout/HorizontalOrganizationChart"/>
    <dgm:cxn modelId="{172A0335-FE6F-4903-B802-D1DB1EBCB0EA}" type="presOf" srcId="{C151A050-E4E0-4890-B79D-F96D403EA709}" destId="{CE5CE180-1CFB-48A7-B779-5F62FAAB2CD1}" srcOrd="0" destOrd="0" presId="urn:microsoft.com/office/officeart/2009/3/layout/HorizontalOrganizationChart"/>
    <dgm:cxn modelId="{A4B63F41-518C-4192-BCAF-3238CDFBDB3E}" type="presOf" srcId="{8C4A0D4F-D02D-47EE-89D6-D93CD0FB737F}" destId="{E319D672-AB52-4D10-A7A8-715C8DC6B93A}" srcOrd="1" destOrd="0" presId="urn:microsoft.com/office/officeart/2009/3/layout/HorizontalOrganizationChart"/>
    <dgm:cxn modelId="{C2DDF062-42A0-4B7D-9117-6ADD6CA0D05F}" type="presOf" srcId="{88C94AD1-F574-4674-B2E8-90DA16001A16}" destId="{06844F3A-365F-4014-A98F-588F09E87883}" srcOrd="0" destOrd="0" presId="urn:microsoft.com/office/officeart/2009/3/layout/HorizontalOrganizationChart"/>
    <dgm:cxn modelId="{672CC943-EDB5-4DC7-B529-D629830D1B0A}" type="presOf" srcId="{B790AAFE-328B-4865-BCEE-50B0E1E84C7C}" destId="{E370ADB9-AB6B-4FCB-98B2-E6AD669DB3EE}" srcOrd="1" destOrd="0" presId="urn:microsoft.com/office/officeart/2009/3/layout/HorizontalOrganizationChart"/>
    <dgm:cxn modelId="{E6BDA464-42DE-4987-A2BD-D44140F07A61}" type="presOf" srcId="{8C4A0D4F-D02D-47EE-89D6-D93CD0FB737F}" destId="{8D5B5EA7-3BA6-4500-B914-308CA0C00266}" srcOrd="0" destOrd="0" presId="urn:microsoft.com/office/officeart/2009/3/layout/HorizontalOrganizationChart"/>
    <dgm:cxn modelId="{21A91466-BD10-409C-ADA3-2C37377B07B3}" type="presOf" srcId="{C053798E-8AD8-4C32-B6DE-06EE9746C878}" destId="{87D9EE29-6B04-4267-A370-FBC735671556}" srcOrd="0" destOrd="0" presId="urn:microsoft.com/office/officeart/2009/3/layout/HorizontalOrganizationChart"/>
    <dgm:cxn modelId="{5A2ACB48-A09D-433E-B20E-E57354A3280F}" type="presOf" srcId="{6797C141-DE11-4AC9-9F1A-22D4C4C79733}" destId="{57EF37DF-7A9A-46A8-B906-E1C4910085FD}" srcOrd="1" destOrd="0" presId="urn:microsoft.com/office/officeart/2009/3/layout/HorizontalOrganizationChart"/>
    <dgm:cxn modelId="{3D52E84C-EA1C-4AF0-9CD3-FE869A8C5E8D}" type="presOf" srcId="{A6209E1B-FE5C-431F-A511-CA4957B87E0C}" destId="{756D7ED4-C06F-4A1A-BD4C-63780A65794F}" srcOrd="0" destOrd="0" presId="urn:microsoft.com/office/officeart/2009/3/layout/HorizontalOrganizationChart"/>
    <dgm:cxn modelId="{4C180F51-C4E3-496E-8958-85068DCB182D}" srcId="{675DE155-0B3C-4970-AAED-FF49B0E90A39}" destId="{A6209E1B-FE5C-431F-A511-CA4957B87E0C}" srcOrd="0" destOrd="0" parTransId="{7B5591CC-06C8-4AD7-9DCE-83FAC8C795C6}" sibTransId="{7B47EA89-C924-4A7F-A75A-1A0D20A7FAFC}"/>
    <dgm:cxn modelId="{4C203352-7B7E-4B2B-99DE-69F690D9F8DB}" type="presOf" srcId="{3E4DFBA1-EFBF-4206-BF09-99A501FB2335}" destId="{F7D65C90-031F-47B8-8685-95F829B93541}" srcOrd="1" destOrd="0" presId="urn:microsoft.com/office/officeart/2009/3/layout/HorizontalOrganizationChart"/>
    <dgm:cxn modelId="{EABDB975-B851-40FD-8127-A5D700EEB3C2}" type="presOf" srcId="{2B0B9141-6239-45F6-B083-BB6EBFCC3EC7}" destId="{D3D2B7A3-D7F5-42D6-B62A-3357F64A7259}" srcOrd="1" destOrd="0" presId="urn:microsoft.com/office/officeart/2009/3/layout/HorizontalOrganizationChart"/>
    <dgm:cxn modelId="{E039E075-8166-4833-910C-B43FDE6E792C}" type="presOf" srcId="{38EBC81C-A76E-4360-BA9C-0099289F6724}" destId="{74F0BFD5-935D-4113-9644-30B38F52A83C}" srcOrd="0" destOrd="0" presId="urn:microsoft.com/office/officeart/2009/3/layout/HorizontalOrganizationChart"/>
    <dgm:cxn modelId="{3F526F78-93FA-46EE-848A-11DDEC8522C9}" type="presOf" srcId="{6797C141-DE11-4AC9-9F1A-22D4C4C79733}" destId="{55B800B0-B14A-4332-9C30-7715B20FEAC6}" srcOrd="0" destOrd="0" presId="urn:microsoft.com/office/officeart/2009/3/layout/HorizontalOrganizationChart"/>
    <dgm:cxn modelId="{BF3CAF7A-8931-409E-928F-FE106CDA5FD9}" type="presOf" srcId="{38EBC81C-A76E-4360-BA9C-0099289F6724}" destId="{104A9EAA-F6B5-4829-BC2D-19913010AEE4}" srcOrd="1" destOrd="0" presId="urn:microsoft.com/office/officeart/2009/3/layout/HorizontalOrganizationChart"/>
    <dgm:cxn modelId="{399F6382-CC5F-482A-A449-6ED2513EF46A}" srcId="{9F878589-4ED3-41E6-849A-3048A8290A3D}" destId="{3E4DFBA1-EFBF-4206-BF09-99A501FB2335}" srcOrd="0" destOrd="0" parTransId="{C053798E-8AD8-4C32-B6DE-06EE9746C878}" sibTransId="{40D1A16A-F523-4DBF-9E88-8C26663DA581}"/>
    <dgm:cxn modelId="{745EE48D-AD9B-4A0F-8F88-094B2BC7AEB5}" type="presOf" srcId="{3E4DFBA1-EFBF-4206-BF09-99A501FB2335}" destId="{22CE808B-E3C6-4C8A-972C-72EF0FD64B86}" srcOrd="0" destOrd="0" presId="urn:microsoft.com/office/officeart/2009/3/layout/HorizontalOrganizationChart"/>
    <dgm:cxn modelId="{0D0D4CA5-8405-48EA-9335-E41297820400}" srcId="{675DE155-0B3C-4970-AAED-FF49B0E90A39}" destId="{2B0B9141-6239-45F6-B083-BB6EBFCC3EC7}" srcOrd="2" destOrd="0" parTransId="{1633B1D5-48F7-47A1-8D9C-238E7E158C8B}" sibTransId="{AB645A64-FC9F-4AD4-A3C8-3D752D3CC649}"/>
    <dgm:cxn modelId="{ECD32BAD-9F1F-4043-B3C6-21A34D4C3EA3}" srcId="{2B0B9141-6239-45F6-B083-BB6EBFCC3EC7}" destId="{B790AAFE-328B-4865-BCEE-50B0E1E84C7C}" srcOrd="0" destOrd="0" parTransId="{94E8601B-8D08-4520-8254-F08465C00CD1}" sibTransId="{D56119C5-743F-4A1A-A7CB-3B3A95034C5E}"/>
    <dgm:cxn modelId="{E5CAC2B0-B644-47B1-ACBF-D0E74DF8BD78}" srcId="{6797C141-DE11-4AC9-9F1A-22D4C4C79733}" destId="{AD2477D4-302F-460C-A76A-9CDFB50BE964}" srcOrd="0" destOrd="0" parTransId="{C151A050-E4E0-4890-B79D-F96D403EA709}" sibTransId="{5DD39417-04AE-4480-BCAA-0A076C8118C4}"/>
    <dgm:cxn modelId="{B4B8D7BB-5D4B-4FA4-92D0-9F3DC68ACCD0}" type="presOf" srcId="{675DE155-0B3C-4970-AAED-FF49B0E90A39}" destId="{8BCB6EA1-8BC5-4F22-B3BA-FE4869136F9C}" srcOrd="0" destOrd="0" presId="urn:microsoft.com/office/officeart/2009/3/layout/HorizontalOrganizationChart"/>
    <dgm:cxn modelId="{9E4FD5D3-42CA-40F4-8D22-6D578FAE9305}" type="presOf" srcId="{2B0B9141-6239-45F6-B083-BB6EBFCC3EC7}" destId="{BC64B3E7-863B-41CE-A076-A1BD159F60AD}" srcOrd="0" destOrd="0" presId="urn:microsoft.com/office/officeart/2009/3/layout/HorizontalOrganizationChart"/>
    <dgm:cxn modelId="{3B0121D5-B4E1-4413-8291-1719F9FEC81A}" srcId="{88C94AD1-F574-4674-B2E8-90DA16001A16}" destId="{8C4A0D4F-D02D-47EE-89D6-D93CD0FB737F}" srcOrd="0" destOrd="0" parTransId="{EDC9B4FD-6BAA-40D8-8C0F-D9C6C2016DEA}" sibTransId="{7C13DA21-B15D-4C1F-99C3-9990BF5CB1DA}"/>
    <dgm:cxn modelId="{B8AB9ED9-1B40-4CF7-A325-9439649AF33D}" type="presOf" srcId="{9F878589-4ED3-41E6-849A-3048A8290A3D}" destId="{51144957-CB53-4898-B347-4DA6632A9160}" srcOrd="0" destOrd="0" presId="urn:microsoft.com/office/officeart/2009/3/layout/HorizontalOrganizationChart"/>
    <dgm:cxn modelId="{1EB0A9DD-7F60-47E1-9237-1F414E70F4EA}" type="presOf" srcId="{B2CA4CB2-671C-4F55-A2AA-ACB7413347C8}" destId="{86411A87-F1FC-484E-A0D4-0A4E85A3042A}" srcOrd="1" destOrd="0" presId="urn:microsoft.com/office/officeart/2009/3/layout/HorizontalOrganizationChart"/>
    <dgm:cxn modelId="{339EF4DD-C324-4A24-8303-743CECE93555}" type="presOf" srcId="{B2CA4CB2-671C-4F55-A2AA-ACB7413347C8}" destId="{AD717031-9934-4959-9055-4A0CDDF701EB}" srcOrd="0" destOrd="0" presId="urn:microsoft.com/office/officeart/2009/3/layout/HorizontalOrganizationChart"/>
    <dgm:cxn modelId="{050220E0-3D2B-4BC4-ADD9-B4EAF9F33077}" type="presOf" srcId="{23569AB5-AA1F-469C-B3AB-227868A2ACD5}" destId="{651C7902-3C6F-4FF7-A01E-6F67E19040AA}" srcOrd="0" destOrd="0" presId="urn:microsoft.com/office/officeart/2009/3/layout/HorizontalOrganizationChart"/>
    <dgm:cxn modelId="{995E50E3-DCF2-44F6-A128-FA2B87C815B8}" srcId="{9F878589-4ED3-41E6-849A-3048A8290A3D}" destId="{B2CA4CB2-671C-4F55-A2AA-ACB7413347C8}" srcOrd="1" destOrd="0" parTransId="{959C478F-F898-4A34-8DAB-C3E4BCC2DFDE}" sibTransId="{CB5CA226-0FDB-4721-88E7-1493891E09FA}"/>
    <dgm:cxn modelId="{754F68E5-D300-45A5-9E96-E135EB6E5BB1}" type="presOf" srcId="{AD2477D4-302F-460C-A76A-9CDFB50BE964}" destId="{F5423DB2-35B8-49DB-94FB-0C578FABFDAD}" srcOrd="0" destOrd="0" presId="urn:microsoft.com/office/officeart/2009/3/layout/HorizontalOrganizationChart"/>
    <dgm:cxn modelId="{9B1338EC-8202-40EE-A6B6-5BAFCDE8A9D5}" type="presOf" srcId="{B790AAFE-328B-4865-BCEE-50B0E1E84C7C}" destId="{2BEBDC24-0DC7-4EC7-A445-98C037CA4F70}" srcOrd="0" destOrd="0" presId="urn:microsoft.com/office/officeart/2009/3/layout/HorizontalOrganizationChart"/>
    <dgm:cxn modelId="{8D73E1ED-40F0-4D58-A115-F463FEE1AFC5}" type="presOf" srcId="{9F878589-4ED3-41E6-849A-3048A8290A3D}" destId="{EB34D353-07C7-431E-8A7D-69FB893F2A08}" srcOrd="1" destOrd="0" presId="urn:microsoft.com/office/officeart/2009/3/layout/HorizontalOrganizationChart"/>
    <dgm:cxn modelId="{307322F0-7A32-4B87-81AD-AD4F6B60F6FE}" type="presOf" srcId="{88C94AD1-F574-4674-B2E8-90DA16001A16}" destId="{A66A2F57-3CF5-47CD-8046-75FE00CA7B29}" srcOrd="1" destOrd="0" presId="urn:microsoft.com/office/officeart/2009/3/layout/HorizontalOrganizationChart"/>
    <dgm:cxn modelId="{A676BCF5-569D-4C78-B0D2-15129A53286A}" type="presOf" srcId="{A6209E1B-FE5C-431F-A511-CA4957B87E0C}" destId="{C5BC3F9E-98B7-44B5-9F5D-96749BA78CB3}" srcOrd="1" destOrd="0" presId="urn:microsoft.com/office/officeart/2009/3/layout/HorizontalOrganizationChart"/>
    <dgm:cxn modelId="{42EE56FF-FCF7-48AC-B837-F135AAF5AA81}" type="presOf" srcId="{959C478F-F898-4A34-8DAB-C3E4BCC2DFDE}" destId="{137384D9-3568-4663-A295-879A85DC51F7}" srcOrd="0" destOrd="0" presId="urn:microsoft.com/office/officeart/2009/3/layout/HorizontalOrganizationChart"/>
    <dgm:cxn modelId="{2FABEAFF-A74C-418B-844E-5D28A60A9F1B}" srcId="{675DE155-0B3C-4970-AAED-FF49B0E90A39}" destId="{88C94AD1-F574-4674-B2E8-90DA16001A16}" srcOrd="4" destOrd="0" parTransId="{7C177595-F909-444F-AF9F-A3FEF750713E}" sibTransId="{DC6F3106-07CC-4354-A7BF-09F2CB8CBD49}"/>
    <dgm:cxn modelId="{1C6570C8-7A55-4B75-B361-7CC01FC6F548}" type="presParOf" srcId="{8BCB6EA1-8BC5-4F22-B3BA-FE4869136F9C}" destId="{6EE64304-3DB6-4026-8AF9-B3B644391DF4}" srcOrd="0" destOrd="0" presId="urn:microsoft.com/office/officeart/2009/3/layout/HorizontalOrganizationChart"/>
    <dgm:cxn modelId="{92737583-5662-4C1A-8567-F6E51A3B2553}" type="presParOf" srcId="{6EE64304-3DB6-4026-8AF9-B3B644391DF4}" destId="{B8598866-89BA-4D81-9C6B-A6DDD5D9DCAA}" srcOrd="0" destOrd="0" presId="urn:microsoft.com/office/officeart/2009/3/layout/HorizontalOrganizationChart"/>
    <dgm:cxn modelId="{9BA182E3-C24B-4ABD-893D-74A6214D3407}" type="presParOf" srcId="{B8598866-89BA-4D81-9C6B-A6DDD5D9DCAA}" destId="{756D7ED4-C06F-4A1A-BD4C-63780A65794F}" srcOrd="0" destOrd="0" presId="urn:microsoft.com/office/officeart/2009/3/layout/HorizontalOrganizationChart"/>
    <dgm:cxn modelId="{9645F7A3-7EDD-48B2-8891-1A3727F2AD34}" type="presParOf" srcId="{B8598866-89BA-4D81-9C6B-A6DDD5D9DCAA}" destId="{C5BC3F9E-98B7-44B5-9F5D-96749BA78CB3}" srcOrd="1" destOrd="0" presId="urn:microsoft.com/office/officeart/2009/3/layout/HorizontalOrganizationChart"/>
    <dgm:cxn modelId="{E28E5C1F-AD9A-436B-9F53-42720EDE651E}" type="presParOf" srcId="{6EE64304-3DB6-4026-8AF9-B3B644391DF4}" destId="{463E2411-DFF9-4606-B3DB-53CCAE7B6F40}" srcOrd="1" destOrd="0" presId="urn:microsoft.com/office/officeart/2009/3/layout/HorizontalOrganizationChart"/>
    <dgm:cxn modelId="{234A5DFA-D6A7-4AAE-BC62-428D9FD2C41D}" type="presParOf" srcId="{463E2411-DFF9-4606-B3DB-53CCAE7B6F40}" destId="{651C7902-3C6F-4FF7-A01E-6F67E19040AA}" srcOrd="0" destOrd="0" presId="urn:microsoft.com/office/officeart/2009/3/layout/HorizontalOrganizationChart"/>
    <dgm:cxn modelId="{B97D798C-7D90-4E10-A4F9-5944FB64AEEA}" type="presParOf" srcId="{463E2411-DFF9-4606-B3DB-53CCAE7B6F40}" destId="{0709CC57-2F95-4A6D-98B2-8E023E4E6E7C}" srcOrd="1" destOrd="0" presId="urn:microsoft.com/office/officeart/2009/3/layout/HorizontalOrganizationChart"/>
    <dgm:cxn modelId="{C35D097B-DE7C-4599-A8F7-8E93F7514D71}" type="presParOf" srcId="{0709CC57-2F95-4A6D-98B2-8E023E4E6E7C}" destId="{A97CE700-9EB0-4D2A-A4FF-C5C64D416673}" srcOrd="0" destOrd="0" presId="urn:microsoft.com/office/officeart/2009/3/layout/HorizontalOrganizationChart"/>
    <dgm:cxn modelId="{F3ED4DA6-6AB8-442A-ACBB-2C97CC8DF3A6}" type="presParOf" srcId="{A97CE700-9EB0-4D2A-A4FF-C5C64D416673}" destId="{74F0BFD5-935D-4113-9644-30B38F52A83C}" srcOrd="0" destOrd="0" presId="urn:microsoft.com/office/officeart/2009/3/layout/HorizontalOrganizationChart"/>
    <dgm:cxn modelId="{EF7FD8B2-F5F5-4C9D-9477-75E8DD1BCA86}" type="presParOf" srcId="{A97CE700-9EB0-4D2A-A4FF-C5C64D416673}" destId="{104A9EAA-F6B5-4829-BC2D-19913010AEE4}" srcOrd="1" destOrd="0" presId="urn:microsoft.com/office/officeart/2009/3/layout/HorizontalOrganizationChart"/>
    <dgm:cxn modelId="{D7415BCD-9626-41BF-8CFB-3588A1377DCA}" type="presParOf" srcId="{0709CC57-2F95-4A6D-98B2-8E023E4E6E7C}" destId="{6E1301A7-9175-4351-8E5A-8755A0D0AE80}" srcOrd="1" destOrd="0" presId="urn:microsoft.com/office/officeart/2009/3/layout/HorizontalOrganizationChart"/>
    <dgm:cxn modelId="{B0446719-D375-49C1-8739-85F94FD14CE2}" type="presParOf" srcId="{0709CC57-2F95-4A6D-98B2-8E023E4E6E7C}" destId="{78F9B753-0A2C-48BD-990F-677F132E9BDD}" srcOrd="2" destOrd="0" presId="urn:microsoft.com/office/officeart/2009/3/layout/HorizontalOrganizationChart"/>
    <dgm:cxn modelId="{D69478B9-10A2-40D3-8F53-2C03B48807E6}" type="presParOf" srcId="{6EE64304-3DB6-4026-8AF9-B3B644391DF4}" destId="{0E3C1C42-010A-469A-831B-F78D33B6B8D5}" srcOrd="2" destOrd="0" presId="urn:microsoft.com/office/officeart/2009/3/layout/HorizontalOrganizationChart"/>
    <dgm:cxn modelId="{2FD7E284-AFB2-4372-84F9-AFF08B27631D}" type="presParOf" srcId="{8BCB6EA1-8BC5-4F22-B3BA-FE4869136F9C}" destId="{2219AB2D-227F-4D8B-BE38-725E0C2F4645}" srcOrd="1" destOrd="0" presId="urn:microsoft.com/office/officeart/2009/3/layout/HorizontalOrganizationChart"/>
    <dgm:cxn modelId="{0B9401E0-23C1-4930-9875-E8AFFB65F09E}" type="presParOf" srcId="{2219AB2D-227F-4D8B-BE38-725E0C2F4645}" destId="{3C171DDD-1962-46B1-BBA2-9BFB9DB681E3}" srcOrd="0" destOrd="0" presId="urn:microsoft.com/office/officeart/2009/3/layout/HorizontalOrganizationChart"/>
    <dgm:cxn modelId="{27BFF862-6AA5-468A-92CC-59A7E9A5B765}" type="presParOf" srcId="{3C171DDD-1962-46B1-BBA2-9BFB9DB681E3}" destId="{51144957-CB53-4898-B347-4DA6632A9160}" srcOrd="0" destOrd="0" presId="urn:microsoft.com/office/officeart/2009/3/layout/HorizontalOrganizationChart"/>
    <dgm:cxn modelId="{EB9EE8F6-3930-4E88-B65D-7DAE4BA24584}" type="presParOf" srcId="{3C171DDD-1962-46B1-BBA2-9BFB9DB681E3}" destId="{EB34D353-07C7-431E-8A7D-69FB893F2A08}" srcOrd="1" destOrd="0" presId="urn:microsoft.com/office/officeart/2009/3/layout/HorizontalOrganizationChart"/>
    <dgm:cxn modelId="{4D4F6E1E-A3DE-49B3-AF6B-0F2EC4828C03}" type="presParOf" srcId="{2219AB2D-227F-4D8B-BE38-725E0C2F4645}" destId="{C1D60C68-C569-47A5-96DC-48EB28077E5D}" srcOrd="1" destOrd="0" presId="urn:microsoft.com/office/officeart/2009/3/layout/HorizontalOrganizationChart"/>
    <dgm:cxn modelId="{63218B90-367D-4FE7-BCFC-5AD64250A9C5}" type="presParOf" srcId="{C1D60C68-C569-47A5-96DC-48EB28077E5D}" destId="{87D9EE29-6B04-4267-A370-FBC735671556}" srcOrd="0" destOrd="0" presId="urn:microsoft.com/office/officeart/2009/3/layout/HorizontalOrganizationChart"/>
    <dgm:cxn modelId="{98B3C480-3324-403F-8CA8-A5E6C2EF1B4C}" type="presParOf" srcId="{C1D60C68-C569-47A5-96DC-48EB28077E5D}" destId="{EF7DE51A-7B43-49B5-9BDE-6EDD3BE6680F}" srcOrd="1" destOrd="0" presId="urn:microsoft.com/office/officeart/2009/3/layout/HorizontalOrganizationChart"/>
    <dgm:cxn modelId="{8C463D11-3474-4227-9D4B-FF351D9A1BE4}" type="presParOf" srcId="{EF7DE51A-7B43-49B5-9BDE-6EDD3BE6680F}" destId="{0271D402-6406-4B8E-BD47-EB16BFBAFDA9}" srcOrd="0" destOrd="0" presId="urn:microsoft.com/office/officeart/2009/3/layout/HorizontalOrganizationChart"/>
    <dgm:cxn modelId="{E745883C-CEC8-41BA-AEF2-5AF8E7D421FF}" type="presParOf" srcId="{0271D402-6406-4B8E-BD47-EB16BFBAFDA9}" destId="{22CE808B-E3C6-4C8A-972C-72EF0FD64B86}" srcOrd="0" destOrd="0" presId="urn:microsoft.com/office/officeart/2009/3/layout/HorizontalOrganizationChart"/>
    <dgm:cxn modelId="{61D62791-078C-45AB-A6D3-8A47B8B9A5F9}" type="presParOf" srcId="{0271D402-6406-4B8E-BD47-EB16BFBAFDA9}" destId="{F7D65C90-031F-47B8-8685-95F829B93541}" srcOrd="1" destOrd="0" presId="urn:microsoft.com/office/officeart/2009/3/layout/HorizontalOrganizationChart"/>
    <dgm:cxn modelId="{7A685B26-AE3E-48FC-8472-D5E8DC501520}" type="presParOf" srcId="{EF7DE51A-7B43-49B5-9BDE-6EDD3BE6680F}" destId="{C0E93703-6911-4B25-A49E-EB1D7E5E4ADB}" srcOrd="1" destOrd="0" presId="urn:microsoft.com/office/officeart/2009/3/layout/HorizontalOrganizationChart"/>
    <dgm:cxn modelId="{F893658F-C644-4222-8227-EDE8EF62C1C7}" type="presParOf" srcId="{EF7DE51A-7B43-49B5-9BDE-6EDD3BE6680F}" destId="{C90F8006-FF87-491C-BF98-96DAB3C4E9CF}" srcOrd="2" destOrd="0" presId="urn:microsoft.com/office/officeart/2009/3/layout/HorizontalOrganizationChart"/>
    <dgm:cxn modelId="{DDD3DDD0-F91D-4251-A6BE-58E0AE9D9E63}" type="presParOf" srcId="{C1D60C68-C569-47A5-96DC-48EB28077E5D}" destId="{137384D9-3568-4663-A295-879A85DC51F7}" srcOrd="2" destOrd="0" presId="urn:microsoft.com/office/officeart/2009/3/layout/HorizontalOrganizationChart"/>
    <dgm:cxn modelId="{AFF3156D-40E4-44BB-8675-179D347F580D}" type="presParOf" srcId="{C1D60C68-C569-47A5-96DC-48EB28077E5D}" destId="{F8CF10AE-C2DA-49EF-8D29-B212683947F5}" srcOrd="3" destOrd="0" presId="urn:microsoft.com/office/officeart/2009/3/layout/HorizontalOrganizationChart"/>
    <dgm:cxn modelId="{0A00B60F-B7F4-4267-AD67-97A026ADDDF8}" type="presParOf" srcId="{F8CF10AE-C2DA-49EF-8D29-B212683947F5}" destId="{439B27B9-91A2-49E1-933C-D077719DA24E}" srcOrd="0" destOrd="0" presId="urn:microsoft.com/office/officeart/2009/3/layout/HorizontalOrganizationChart"/>
    <dgm:cxn modelId="{BDA3A557-BB82-49D6-9A8E-CE034394ADDD}" type="presParOf" srcId="{439B27B9-91A2-49E1-933C-D077719DA24E}" destId="{AD717031-9934-4959-9055-4A0CDDF701EB}" srcOrd="0" destOrd="0" presId="urn:microsoft.com/office/officeart/2009/3/layout/HorizontalOrganizationChart"/>
    <dgm:cxn modelId="{33114098-E015-4A3C-BF09-5FE556D34B86}" type="presParOf" srcId="{439B27B9-91A2-49E1-933C-D077719DA24E}" destId="{86411A87-F1FC-484E-A0D4-0A4E85A3042A}" srcOrd="1" destOrd="0" presId="urn:microsoft.com/office/officeart/2009/3/layout/HorizontalOrganizationChart"/>
    <dgm:cxn modelId="{DC0568E0-0629-4EF7-BFE6-603999CA9D6E}" type="presParOf" srcId="{F8CF10AE-C2DA-49EF-8D29-B212683947F5}" destId="{AAAE0664-488F-443E-BE2A-D8AE64F49F70}" srcOrd="1" destOrd="0" presId="urn:microsoft.com/office/officeart/2009/3/layout/HorizontalOrganizationChart"/>
    <dgm:cxn modelId="{7096EBE1-2931-4312-9055-9C4E596DC42A}" type="presParOf" srcId="{F8CF10AE-C2DA-49EF-8D29-B212683947F5}" destId="{5A144EC5-6D2E-412E-B2EF-8DEE8ED03A51}" srcOrd="2" destOrd="0" presId="urn:microsoft.com/office/officeart/2009/3/layout/HorizontalOrganizationChart"/>
    <dgm:cxn modelId="{0F6BE578-9BB7-45DB-AF5C-C62F3EDB5090}" type="presParOf" srcId="{2219AB2D-227F-4D8B-BE38-725E0C2F4645}" destId="{18DEBD23-728D-499D-A808-9B29E874F2B4}" srcOrd="2" destOrd="0" presId="urn:microsoft.com/office/officeart/2009/3/layout/HorizontalOrganizationChart"/>
    <dgm:cxn modelId="{2083510C-31E7-41CC-9CD0-376486D7E7FF}" type="presParOf" srcId="{8BCB6EA1-8BC5-4F22-B3BA-FE4869136F9C}" destId="{D6DD1396-2104-4E74-B605-4A006101893E}" srcOrd="2" destOrd="0" presId="urn:microsoft.com/office/officeart/2009/3/layout/HorizontalOrganizationChart"/>
    <dgm:cxn modelId="{E97A97C3-83C9-494B-801A-D91C242D01F3}" type="presParOf" srcId="{D6DD1396-2104-4E74-B605-4A006101893E}" destId="{F9732A15-1729-4091-AC21-A0C2300FE5E4}" srcOrd="0" destOrd="0" presId="urn:microsoft.com/office/officeart/2009/3/layout/HorizontalOrganizationChart"/>
    <dgm:cxn modelId="{6747117C-2FF5-48FB-A412-AA6B0CD29D04}" type="presParOf" srcId="{F9732A15-1729-4091-AC21-A0C2300FE5E4}" destId="{BC64B3E7-863B-41CE-A076-A1BD159F60AD}" srcOrd="0" destOrd="0" presId="urn:microsoft.com/office/officeart/2009/3/layout/HorizontalOrganizationChart"/>
    <dgm:cxn modelId="{EDE501CB-5A85-4E43-82E7-426570A17ABA}" type="presParOf" srcId="{F9732A15-1729-4091-AC21-A0C2300FE5E4}" destId="{D3D2B7A3-D7F5-42D6-B62A-3357F64A7259}" srcOrd="1" destOrd="0" presId="urn:microsoft.com/office/officeart/2009/3/layout/HorizontalOrganizationChart"/>
    <dgm:cxn modelId="{1E595CC2-5590-4F96-B526-FE246FC5D679}" type="presParOf" srcId="{D6DD1396-2104-4E74-B605-4A006101893E}" destId="{29272945-243F-44DC-81EC-90229366A597}" srcOrd="1" destOrd="0" presId="urn:microsoft.com/office/officeart/2009/3/layout/HorizontalOrganizationChart"/>
    <dgm:cxn modelId="{32917770-D011-4BDD-A4DC-762AC351ACF7}" type="presParOf" srcId="{29272945-243F-44DC-81EC-90229366A597}" destId="{4EBD9480-4D76-47A6-8604-5FA4EB7ACC21}" srcOrd="0" destOrd="0" presId="urn:microsoft.com/office/officeart/2009/3/layout/HorizontalOrganizationChart"/>
    <dgm:cxn modelId="{31C93B00-C98E-4984-9844-0FE416152F8E}" type="presParOf" srcId="{29272945-243F-44DC-81EC-90229366A597}" destId="{29D5F2C1-A131-4A67-850A-A56EE8724A9D}" srcOrd="1" destOrd="0" presId="urn:microsoft.com/office/officeart/2009/3/layout/HorizontalOrganizationChart"/>
    <dgm:cxn modelId="{9B605292-C539-4E27-A017-DF3F455D18AB}" type="presParOf" srcId="{29D5F2C1-A131-4A67-850A-A56EE8724A9D}" destId="{086FAA12-27A6-400F-A6F6-C18E1F516A60}" srcOrd="0" destOrd="0" presId="urn:microsoft.com/office/officeart/2009/3/layout/HorizontalOrganizationChart"/>
    <dgm:cxn modelId="{714D3A41-93F6-4A55-BC9B-8A203B0CAF83}" type="presParOf" srcId="{086FAA12-27A6-400F-A6F6-C18E1F516A60}" destId="{2BEBDC24-0DC7-4EC7-A445-98C037CA4F70}" srcOrd="0" destOrd="0" presId="urn:microsoft.com/office/officeart/2009/3/layout/HorizontalOrganizationChart"/>
    <dgm:cxn modelId="{5BF3254D-CE50-4F09-8382-8BA50A18CED7}" type="presParOf" srcId="{086FAA12-27A6-400F-A6F6-C18E1F516A60}" destId="{E370ADB9-AB6B-4FCB-98B2-E6AD669DB3EE}" srcOrd="1" destOrd="0" presId="urn:microsoft.com/office/officeart/2009/3/layout/HorizontalOrganizationChart"/>
    <dgm:cxn modelId="{3B0BFB5C-49A2-4057-8AAD-4CD8DE2C9E7D}" type="presParOf" srcId="{29D5F2C1-A131-4A67-850A-A56EE8724A9D}" destId="{0543ED70-D631-4552-A865-236E27BF855E}" srcOrd="1" destOrd="0" presId="urn:microsoft.com/office/officeart/2009/3/layout/HorizontalOrganizationChart"/>
    <dgm:cxn modelId="{6C8793DB-E03C-4985-ADBD-AE468244F9CF}" type="presParOf" srcId="{29D5F2C1-A131-4A67-850A-A56EE8724A9D}" destId="{9B4B27E8-400E-45AC-BAC6-A63CDD0BBCC5}" srcOrd="2" destOrd="0" presId="urn:microsoft.com/office/officeart/2009/3/layout/HorizontalOrganizationChart"/>
    <dgm:cxn modelId="{7057967A-9687-4A7C-85D6-D2C8FEC14944}" type="presParOf" srcId="{D6DD1396-2104-4E74-B605-4A006101893E}" destId="{4ABB3B15-5028-466F-BF74-05C245D8124D}" srcOrd="2" destOrd="0" presId="urn:microsoft.com/office/officeart/2009/3/layout/HorizontalOrganizationChart"/>
    <dgm:cxn modelId="{1D159B39-ED3E-4423-9BBF-7C2C8394944A}" type="presParOf" srcId="{8BCB6EA1-8BC5-4F22-B3BA-FE4869136F9C}" destId="{6FE2EBEA-A26B-4E25-A05F-FAA29A98F138}" srcOrd="3" destOrd="0" presId="urn:microsoft.com/office/officeart/2009/3/layout/HorizontalOrganizationChart"/>
    <dgm:cxn modelId="{6E026E92-693E-45E9-B0BE-495A08B22E7B}" type="presParOf" srcId="{6FE2EBEA-A26B-4E25-A05F-FAA29A98F138}" destId="{61032252-9383-4F71-AC24-6A80C6858D2E}" srcOrd="0" destOrd="0" presId="urn:microsoft.com/office/officeart/2009/3/layout/HorizontalOrganizationChart"/>
    <dgm:cxn modelId="{D7EE35B0-1E2C-4C8F-84D3-A64655FE05D0}" type="presParOf" srcId="{61032252-9383-4F71-AC24-6A80C6858D2E}" destId="{55B800B0-B14A-4332-9C30-7715B20FEAC6}" srcOrd="0" destOrd="0" presId="urn:microsoft.com/office/officeart/2009/3/layout/HorizontalOrganizationChart"/>
    <dgm:cxn modelId="{8894A1C3-3834-4ECC-B9A4-9B2EE94BA3D4}" type="presParOf" srcId="{61032252-9383-4F71-AC24-6A80C6858D2E}" destId="{57EF37DF-7A9A-46A8-B906-E1C4910085FD}" srcOrd="1" destOrd="0" presId="urn:microsoft.com/office/officeart/2009/3/layout/HorizontalOrganizationChart"/>
    <dgm:cxn modelId="{EED196ED-1711-4563-87BE-B4B438756AA8}" type="presParOf" srcId="{6FE2EBEA-A26B-4E25-A05F-FAA29A98F138}" destId="{E1D9BF35-D420-4280-ADED-202A94AD068D}" srcOrd="1" destOrd="0" presId="urn:microsoft.com/office/officeart/2009/3/layout/HorizontalOrganizationChart"/>
    <dgm:cxn modelId="{192BC160-24FF-44EF-A55B-952B3B1B68C1}" type="presParOf" srcId="{E1D9BF35-D420-4280-ADED-202A94AD068D}" destId="{CE5CE180-1CFB-48A7-B779-5F62FAAB2CD1}" srcOrd="0" destOrd="0" presId="urn:microsoft.com/office/officeart/2009/3/layout/HorizontalOrganizationChart"/>
    <dgm:cxn modelId="{5446F1C2-11B9-4D35-B923-A9B2C2510E65}" type="presParOf" srcId="{E1D9BF35-D420-4280-ADED-202A94AD068D}" destId="{337BD8CC-C28B-45C8-98BE-135420B39692}" srcOrd="1" destOrd="0" presId="urn:microsoft.com/office/officeart/2009/3/layout/HorizontalOrganizationChart"/>
    <dgm:cxn modelId="{6581D92A-4CD9-4921-A485-0F2CC273DACE}" type="presParOf" srcId="{337BD8CC-C28B-45C8-98BE-135420B39692}" destId="{30982098-B065-4152-AC53-B64B0F7769E6}" srcOrd="0" destOrd="0" presId="urn:microsoft.com/office/officeart/2009/3/layout/HorizontalOrganizationChart"/>
    <dgm:cxn modelId="{8EEC4C34-BAA9-46CF-9F32-128DE5397994}" type="presParOf" srcId="{30982098-B065-4152-AC53-B64B0F7769E6}" destId="{F5423DB2-35B8-49DB-94FB-0C578FABFDAD}" srcOrd="0" destOrd="0" presId="urn:microsoft.com/office/officeart/2009/3/layout/HorizontalOrganizationChart"/>
    <dgm:cxn modelId="{68201AED-411C-44E5-A63F-6EC5158E85F6}" type="presParOf" srcId="{30982098-B065-4152-AC53-B64B0F7769E6}" destId="{A4617A0C-D449-4C6F-80F2-DFDB09D076E6}" srcOrd="1" destOrd="0" presId="urn:microsoft.com/office/officeart/2009/3/layout/HorizontalOrganizationChart"/>
    <dgm:cxn modelId="{2CFF7F09-89F5-4A6E-876D-CEEFB5EC6F53}" type="presParOf" srcId="{337BD8CC-C28B-45C8-98BE-135420B39692}" destId="{47E0E635-AAD1-49CD-B6BE-A7BBA37144FD}" srcOrd="1" destOrd="0" presId="urn:microsoft.com/office/officeart/2009/3/layout/HorizontalOrganizationChart"/>
    <dgm:cxn modelId="{9E3A2773-87C3-4617-9781-2E58C997D4F9}" type="presParOf" srcId="{337BD8CC-C28B-45C8-98BE-135420B39692}" destId="{EC812AC9-AA0D-43D6-AB25-0D7F2B2BC658}" srcOrd="2" destOrd="0" presId="urn:microsoft.com/office/officeart/2009/3/layout/HorizontalOrganizationChart"/>
    <dgm:cxn modelId="{36ABFA98-194A-4D47-BA02-78FED925739B}" type="presParOf" srcId="{6FE2EBEA-A26B-4E25-A05F-FAA29A98F138}" destId="{FCA3A043-A487-477E-ABAD-F8E9969FC9C7}" srcOrd="2" destOrd="0" presId="urn:microsoft.com/office/officeart/2009/3/layout/HorizontalOrganizationChart"/>
    <dgm:cxn modelId="{2B977A05-CB5E-466C-A4BD-4AB4135BC617}" type="presParOf" srcId="{8BCB6EA1-8BC5-4F22-B3BA-FE4869136F9C}" destId="{82ADC2DA-1CD4-464D-8CF5-BFF002D08CC1}" srcOrd="4" destOrd="0" presId="urn:microsoft.com/office/officeart/2009/3/layout/HorizontalOrganizationChart"/>
    <dgm:cxn modelId="{1A9E2E1A-D7BC-4514-B734-0A541C35473B}" type="presParOf" srcId="{82ADC2DA-1CD4-464D-8CF5-BFF002D08CC1}" destId="{82503F1F-A8C7-48F9-B078-0878F4C7B5A7}" srcOrd="0" destOrd="0" presId="urn:microsoft.com/office/officeart/2009/3/layout/HorizontalOrganizationChart"/>
    <dgm:cxn modelId="{2FEF474D-B54C-413A-BBEF-EDA7A6EBDB94}" type="presParOf" srcId="{82503F1F-A8C7-48F9-B078-0878F4C7B5A7}" destId="{06844F3A-365F-4014-A98F-588F09E87883}" srcOrd="0" destOrd="0" presId="urn:microsoft.com/office/officeart/2009/3/layout/HorizontalOrganizationChart"/>
    <dgm:cxn modelId="{0AE535DE-E9D7-4D7C-B8BE-D2A3A1DAB05A}" type="presParOf" srcId="{82503F1F-A8C7-48F9-B078-0878F4C7B5A7}" destId="{A66A2F57-3CF5-47CD-8046-75FE00CA7B29}" srcOrd="1" destOrd="0" presId="urn:microsoft.com/office/officeart/2009/3/layout/HorizontalOrganizationChart"/>
    <dgm:cxn modelId="{3B89331E-78CD-45F4-8195-BF00F3E1AA8C}" type="presParOf" srcId="{82ADC2DA-1CD4-464D-8CF5-BFF002D08CC1}" destId="{1E4B2ED4-2D99-4470-9CD8-B1E390EC73E5}" srcOrd="1" destOrd="0" presId="urn:microsoft.com/office/officeart/2009/3/layout/HorizontalOrganizationChart"/>
    <dgm:cxn modelId="{C62915BC-B403-46C5-9839-05E4AEBE53E7}" type="presParOf" srcId="{1E4B2ED4-2D99-4470-9CD8-B1E390EC73E5}" destId="{C58B2018-E1F0-4D7C-8E09-7282D8024788}" srcOrd="0" destOrd="0" presId="urn:microsoft.com/office/officeart/2009/3/layout/HorizontalOrganizationChart"/>
    <dgm:cxn modelId="{EAA706BA-777D-4878-B47F-3F32492E3862}" type="presParOf" srcId="{1E4B2ED4-2D99-4470-9CD8-B1E390EC73E5}" destId="{9E37572C-28DE-43CE-9F94-FC862ECB554C}" srcOrd="1" destOrd="0" presId="urn:microsoft.com/office/officeart/2009/3/layout/HorizontalOrganizationChart"/>
    <dgm:cxn modelId="{580DC867-23EB-4068-847A-F57029BA954F}" type="presParOf" srcId="{9E37572C-28DE-43CE-9F94-FC862ECB554C}" destId="{2C82EF60-44ED-4AAC-A849-D80E91FA2CFB}" srcOrd="0" destOrd="0" presId="urn:microsoft.com/office/officeart/2009/3/layout/HorizontalOrganizationChart"/>
    <dgm:cxn modelId="{352D22D1-CD97-418B-B794-3240D608A87B}" type="presParOf" srcId="{2C82EF60-44ED-4AAC-A849-D80E91FA2CFB}" destId="{8D5B5EA7-3BA6-4500-B914-308CA0C00266}" srcOrd="0" destOrd="0" presId="urn:microsoft.com/office/officeart/2009/3/layout/HorizontalOrganizationChart"/>
    <dgm:cxn modelId="{FB86EA9D-81CA-4F1B-AEEA-260C1AE3B303}" type="presParOf" srcId="{2C82EF60-44ED-4AAC-A849-D80E91FA2CFB}" destId="{E319D672-AB52-4D10-A7A8-715C8DC6B93A}" srcOrd="1" destOrd="0" presId="urn:microsoft.com/office/officeart/2009/3/layout/HorizontalOrganizationChart"/>
    <dgm:cxn modelId="{979F6DB0-F58D-4266-A9C4-268C5973B7D5}" type="presParOf" srcId="{9E37572C-28DE-43CE-9F94-FC862ECB554C}" destId="{58983EA6-836D-4344-8511-EB526EA08DB2}" srcOrd="1" destOrd="0" presId="urn:microsoft.com/office/officeart/2009/3/layout/HorizontalOrganizationChart"/>
    <dgm:cxn modelId="{C1044AC2-88DE-462B-B4D0-D21D950E377D}" type="presParOf" srcId="{9E37572C-28DE-43CE-9F94-FC862ECB554C}" destId="{39F0D157-0502-4B66-8539-31D96EEB4650}" srcOrd="2" destOrd="0" presId="urn:microsoft.com/office/officeart/2009/3/layout/HorizontalOrganizationChart"/>
    <dgm:cxn modelId="{3192FB42-01D4-410B-B8E1-3B24A9B8C6A4}" type="presParOf" srcId="{82ADC2DA-1CD4-464D-8CF5-BFF002D08CC1}" destId="{DFB92934-D2D1-4F0F-BB3A-377AD8BE861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20D0E7-C834-4D65-BD15-3B277F8007CA}" type="doc">
      <dgm:prSet loTypeId="urn:microsoft.com/office/officeart/2008/layout/LinedList" loCatId="list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7DAC81A-D017-4FBF-A905-E2B735021E24}">
      <dgm:prSet/>
      <dgm:spPr/>
      <dgm:t>
        <a:bodyPr/>
        <a:lstStyle/>
        <a:p>
          <a:r>
            <a:rPr lang="en-US" b="1"/>
            <a:t>Univariate Analysis</a:t>
          </a:r>
          <a:endParaRPr lang="en-US"/>
        </a:p>
      </dgm:t>
    </dgm:pt>
    <dgm:pt modelId="{BBF4BAAA-BF8B-46CA-BFE1-7F7DD87F7212}" type="parTrans" cxnId="{A6F88CC1-0E8F-4544-ADBC-004AA5E51268}">
      <dgm:prSet/>
      <dgm:spPr/>
      <dgm:t>
        <a:bodyPr/>
        <a:lstStyle/>
        <a:p>
          <a:endParaRPr lang="en-US"/>
        </a:p>
      </dgm:t>
    </dgm:pt>
    <dgm:pt modelId="{5D6B3BCB-58DA-4F5A-8D4F-8A939CF555E6}" type="sibTrans" cxnId="{A6F88CC1-0E8F-4544-ADBC-004AA5E51268}">
      <dgm:prSet/>
      <dgm:spPr/>
      <dgm:t>
        <a:bodyPr/>
        <a:lstStyle/>
        <a:p>
          <a:endParaRPr lang="en-US"/>
        </a:p>
      </dgm:t>
    </dgm:pt>
    <dgm:pt modelId="{0AA5CE59-8E0D-43DB-BD51-252BB1C1DB36}">
      <dgm:prSet/>
      <dgm:spPr/>
      <dgm:t>
        <a:bodyPr/>
        <a:lstStyle/>
        <a:p>
          <a:r>
            <a:rPr lang="en-US"/>
            <a:t>Distribution of Selling Price, Kms Driven, Car Age</a:t>
          </a:r>
        </a:p>
      </dgm:t>
    </dgm:pt>
    <dgm:pt modelId="{4E0E5FFF-A26E-48EA-85F2-11213890AD0B}" type="parTrans" cxnId="{F25FF182-6629-44F8-B4B3-3785F258DA70}">
      <dgm:prSet/>
      <dgm:spPr/>
      <dgm:t>
        <a:bodyPr/>
        <a:lstStyle/>
        <a:p>
          <a:endParaRPr lang="en-US"/>
        </a:p>
      </dgm:t>
    </dgm:pt>
    <dgm:pt modelId="{78C54A97-8F79-4FE2-9D26-9B14C5D17CD5}" type="sibTrans" cxnId="{F25FF182-6629-44F8-B4B3-3785F258DA70}">
      <dgm:prSet/>
      <dgm:spPr/>
      <dgm:t>
        <a:bodyPr/>
        <a:lstStyle/>
        <a:p>
          <a:endParaRPr lang="en-US"/>
        </a:p>
      </dgm:t>
    </dgm:pt>
    <dgm:pt modelId="{4EFC8AE4-5BD2-4B7D-BB4D-08E80AD2ADCE}">
      <dgm:prSet/>
      <dgm:spPr/>
      <dgm:t>
        <a:bodyPr/>
        <a:lstStyle/>
        <a:p>
          <a:r>
            <a:rPr lang="en-US" b="1"/>
            <a:t>Bivariate Analysis</a:t>
          </a:r>
          <a:endParaRPr lang="en-US"/>
        </a:p>
      </dgm:t>
    </dgm:pt>
    <dgm:pt modelId="{F5252A21-188F-42B1-8AE7-28A759F6A784}" type="parTrans" cxnId="{D4E80125-38A5-4187-B061-7611929E3EA2}">
      <dgm:prSet/>
      <dgm:spPr/>
      <dgm:t>
        <a:bodyPr/>
        <a:lstStyle/>
        <a:p>
          <a:endParaRPr lang="en-US"/>
        </a:p>
      </dgm:t>
    </dgm:pt>
    <dgm:pt modelId="{84778B0D-1DD5-49BF-9CAB-9D6DB9E3FD3C}" type="sibTrans" cxnId="{D4E80125-38A5-4187-B061-7611929E3EA2}">
      <dgm:prSet/>
      <dgm:spPr/>
      <dgm:t>
        <a:bodyPr/>
        <a:lstStyle/>
        <a:p>
          <a:endParaRPr lang="en-US"/>
        </a:p>
      </dgm:t>
    </dgm:pt>
    <dgm:pt modelId="{9FF697E9-BF3D-4A27-8BAE-81A97596C31D}">
      <dgm:prSet/>
      <dgm:spPr/>
      <dgm:t>
        <a:bodyPr/>
        <a:lstStyle/>
        <a:p>
          <a:r>
            <a:rPr lang="en-US"/>
            <a:t>Relation between Selling Price &amp; Present Price</a:t>
          </a:r>
        </a:p>
      </dgm:t>
    </dgm:pt>
    <dgm:pt modelId="{4BA350B0-4502-424E-8FFC-6F424DC434D1}" type="parTrans" cxnId="{021A138A-F012-477D-84BF-EDBBCA291546}">
      <dgm:prSet/>
      <dgm:spPr/>
      <dgm:t>
        <a:bodyPr/>
        <a:lstStyle/>
        <a:p>
          <a:endParaRPr lang="en-US"/>
        </a:p>
      </dgm:t>
    </dgm:pt>
    <dgm:pt modelId="{3CA28BCF-F69E-4032-9872-6A7D6E5BAF4F}" type="sibTrans" cxnId="{021A138A-F012-477D-84BF-EDBBCA291546}">
      <dgm:prSet/>
      <dgm:spPr/>
      <dgm:t>
        <a:bodyPr/>
        <a:lstStyle/>
        <a:p>
          <a:endParaRPr lang="en-US"/>
        </a:p>
      </dgm:t>
    </dgm:pt>
    <dgm:pt modelId="{0393B29E-E4F5-43AC-A580-8A0A4B8D1BDB}">
      <dgm:prSet/>
      <dgm:spPr/>
      <dgm:t>
        <a:bodyPr/>
        <a:lstStyle/>
        <a:p>
          <a:r>
            <a:rPr lang="en-US"/>
            <a:t>Price trends with Fuel Type, Transmission, Seller Type</a:t>
          </a:r>
        </a:p>
      </dgm:t>
    </dgm:pt>
    <dgm:pt modelId="{C103C7BF-335F-45D9-93B2-0745A0F14560}" type="parTrans" cxnId="{0B15C8D0-41DD-4FD8-B4CA-591DE7823160}">
      <dgm:prSet/>
      <dgm:spPr/>
      <dgm:t>
        <a:bodyPr/>
        <a:lstStyle/>
        <a:p>
          <a:endParaRPr lang="en-US"/>
        </a:p>
      </dgm:t>
    </dgm:pt>
    <dgm:pt modelId="{A15E20DD-3A7B-49D7-B536-E1D1F4A30948}" type="sibTrans" cxnId="{0B15C8D0-41DD-4FD8-B4CA-591DE7823160}">
      <dgm:prSet/>
      <dgm:spPr/>
      <dgm:t>
        <a:bodyPr/>
        <a:lstStyle/>
        <a:p>
          <a:endParaRPr lang="en-US"/>
        </a:p>
      </dgm:t>
    </dgm:pt>
    <dgm:pt modelId="{362EA79A-F02D-4F78-9C87-BB30AD704104}">
      <dgm:prSet/>
      <dgm:spPr/>
      <dgm:t>
        <a:bodyPr/>
        <a:lstStyle/>
        <a:p>
          <a:r>
            <a:rPr lang="en-US" b="1"/>
            <a:t>Correlation Analysis</a:t>
          </a:r>
          <a:endParaRPr lang="en-US"/>
        </a:p>
      </dgm:t>
    </dgm:pt>
    <dgm:pt modelId="{592DBA6A-DE27-4FF4-B7A3-F7E5DD1B01C9}" type="parTrans" cxnId="{895F3BE6-8A0C-4033-9C28-A9558DF0DD85}">
      <dgm:prSet/>
      <dgm:spPr/>
      <dgm:t>
        <a:bodyPr/>
        <a:lstStyle/>
        <a:p>
          <a:endParaRPr lang="en-US"/>
        </a:p>
      </dgm:t>
    </dgm:pt>
    <dgm:pt modelId="{36CA5FE0-DACC-454B-AFAA-4FA4DC2C311D}" type="sibTrans" cxnId="{895F3BE6-8A0C-4033-9C28-A9558DF0DD85}">
      <dgm:prSet/>
      <dgm:spPr/>
      <dgm:t>
        <a:bodyPr/>
        <a:lstStyle/>
        <a:p>
          <a:endParaRPr lang="en-US"/>
        </a:p>
      </dgm:t>
    </dgm:pt>
    <dgm:pt modelId="{3A89E888-374C-43E2-B275-05A3C11B1503}">
      <dgm:prSet/>
      <dgm:spPr/>
      <dgm:t>
        <a:bodyPr/>
        <a:lstStyle/>
        <a:p>
          <a:r>
            <a:rPr lang="en-US"/>
            <a:t>Heatmap used to identify strong correlations (e.g., Present Price ↔ Selling Price)</a:t>
          </a:r>
        </a:p>
      </dgm:t>
    </dgm:pt>
    <dgm:pt modelId="{1AAE05AA-EFC6-47D3-AFFD-1A42FEC8ADF1}" type="parTrans" cxnId="{AD7DBF2A-0F85-4091-A4F5-49A78B6562C7}">
      <dgm:prSet/>
      <dgm:spPr/>
      <dgm:t>
        <a:bodyPr/>
        <a:lstStyle/>
        <a:p>
          <a:endParaRPr lang="en-US"/>
        </a:p>
      </dgm:t>
    </dgm:pt>
    <dgm:pt modelId="{2B6DC72C-983F-4FDE-82B8-3FA3C484379B}" type="sibTrans" cxnId="{AD7DBF2A-0F85-4091-A4F5-49A78B6562C7}">
      <dgm:prSet/>
      <dgm:spPr/>
      <dgm:t>
        <a:bodyPr/>
        <a:lstStyle/>
        <a:p>
          <a:endParaRPr lang="en-US"/>
        </a:p>
      </dgm:t>
    </dgm:pt>
    <dgm:pt modelId="{B8A8BF7E-0761-4E43-911C-587982C8CC3A}">
      <dgm:prSet/>
      <dgm:spPr/>
      <dgm:t>
        <a:bodyPr/>
        <a:lstStyle/>
        <a:p>
          <a:r>
            <a:rPr lang="en-US" b="1"/>
            <a:t>Key Findings</a:t>
          </a:r>
          <a:endParaRPr lang="en-US"/>
        </a:p>
      </dgm:t>
    </dgm:pt>
    <dgm:pt modelId="{2DFA03E0-3086-421D-B7BD-4FF1102B8D18}" type="parTrans" cxnId="{6EDD2C5C-4912-4DE9-902B-61A2403F43C6}">
      <dgm:prSet/>
      <dgm:spPr/>
      <dgm:t>
        <a:bodyPr/>
        <a:lstStyle/>
        <a:p>
          <a:endParaRPr lang="en-US"/>
        </a:p>
      </dgm:t>
    </dgm:pt>
    <dgm:pt modelId="{048E10E9-297D-4498-8D5C-6EC71B3AEE09}" type="sibTrans" cxnId="{6EDD2C5C-4912-4DE9-902B-61A2403F43C6}">
      <dgm:prSet/>
      <dgm:spPr/>
      <dgm:t>
        <a:bodyPr/>
        <a:lstStyle/>
        <a:p>
          <a:endParaRPr lang="en-US"/>
        </a:p>
      </dgm:t>
    </dgm:pt>
    <dgm:pt modelId="{45B3EA21-11B4-41A2-AE00-AEF8F3DA652E}">
      <dgm:prSet/>
      <dgm:spPr/>
      <dgm:t>
        <a:bodyPr/>
        <a:lstStyle/>
        <a:p>
          <a:r>
            <a:rPr lang="en-US"/>
            <a:t>Higher Present Price generally leads to higher Selling Price</a:t>
          </a:r>
        </a:p>
      </dgm:t>
    </dgm:pt>
    <dgm:pt modelId="{E146D026-F8D4-46BA-A1AB-010870151163}" type="parTrans" cxnId="{B07695EB-EDF3-428E-A165-DA9D4994C367}">
      <dgm:prSet/>
      <dgm:spPr/>
      <dgm:t>
        <a:bodyPr/>
        <a:lstStyle/>
        <a:p>
          <a:endParaRPr lang="en-US"/>
        </a:p>
      </dgm:t>
    </dgm:pt>
    <dgm:pt modelId="{461D002D-7EA3-45A7-98A0-1EE80EF48AA7}" type="sibTrans" cxnId="{B07695EB-EDF3-428E-A165-DA9D4994C367}">
      <dgm:prSet/>
      <dgm:spPr/>
      <dgm:t>
        <a:bodyPr/>
        <a:lstStyle/>
        <a:p>
          <a:endParaRPr lang="en-US"/>
        </a:p>
      </dgm:t>
    </dgm:pt>
    <dgm:pt modelId="{6C6B4F29-6420-4343-9C35-E82B617E1B85}">
      <dgm:prSet/>
      <dgm:spPr/>
      <dgm:t>
        <a:bodyPr/>
        <a:lstStyle/>
        <a:p>
          <a:r>
            <a:rPr lang="en-US"/>
            <a:t>Diesel cars showed higher resale value compared to Petrol</a:t>
          </a:r>
        </a:p>
      </dgm:t>
    </dgm:pt>
    <dgm:pt modelId="{913CF871-3A4C-4DA1-A3C2-A81B6E307988}" type="parTrans" cxnId="{224E10B4-D329-4788-BE55-1BA621F0D5DD}">
      <dgm:prSet/>
      <dgm:spPr/>
      <dgm:t>
        <a:bodyPr/>
        <a:lstStyle/>
        <a:p>
          <a:endParaRPr lang="en-US"/>
        </a:p>
      </dgm:t>
    </dgm:pt>
    <dgm:pt modelId="{A3FD52B9-E3B0-4E64-B66C-6996262BE79F}" type="sibTrans" cxnId="{224E10B4-D329-4788-BE55-1BA621F0D5DD}">
      <dgm:prSet/>
      <dgm:spPr/>
      <dgm:t>
        <a:bodyPr/>
        <a:lstStyle/>
        <a:p>
          <a:endParaRPr lang="en-US"/>
        </a:p>
      </dgm:t>
    </dgm:pt>
    <dgm:pt modelId="{B6FAA657-AD60-4D62-A475-928830C0842F}">
      <dgm:prSet/>
      <dgm:spPr/>
      <dgm:t>
        <a:bodyPr/>
        <a:lstStyle/>
        <a:p>
          <a:r>
            <a:rPr lang="en-US"/>
            <a:t>Automatic cars had higher prices but fewer in number</a:t>
          </a:r>
        </a:p>
      </dgm:t>
    </dgm:pt>
    <dgm:pt modelId="{3DB7E84C-A5E5-4689-AE64-A3EBF7CF0833}" type="parTrans" cxnId="{40615655-DA92-4CB2-A7B0-0612B82582EF}">
      <dgm:prSet/>
      <dgm:spPr/>
      <dgm:t>
        <a:bodyPr/>
        <a:lstStyle/>
        <a:p>
          <a:endParaRPr lang="en-US"/>
        </a:p>
      </dgm:t>
    </dgm:pt>
    <dgm:pt modelId="{CF8CD085-2FC9-46C7-A2BA-644BA270B107}" type="sibTrans" cxnId="{40615655-DA92-4CB2-A7B0-0612B82582EF}">
      <dgm:prSet/>
      <dgm:spPr/>
      <dgm:t>
        <a:bodyPr/>
        <a:lstStyle/>
        <a:p>
          <a:endParaRPr lang="en-US"/>
        </a:p>
      </dgm:t>
    </dgm:pt>
    <dgm:pt modelId="{B6E18BAB-9AC9-42E0-B59B-539AA0F0BFE8}" type="pres">
      <dgm:prSet presAssocID="{FD20D0E7-C834-4D65-BD15-3B277F8007CA}" presName="vert0" presStyleCnt="0">
        <dgm:presLayoutVars>
          <dgm:dir/>
          <dgm:animOne val="branch"/>
          <dgm:animLvl val="lvl"/>
        </dgm:presLayoutVars>
      </dgm:prSet>
      <dgm:spPr/>
    </dgm:pt>
    <dgm:pt modelId="{E7C30BE0-8B8D-4BB2-B312-90BB2D0DD4AA}" type="pres">
      <dgm:prSet presAssocID="{B7DAC81A-D017-4FBF-A905-E2B735021E24}" presName="thickLine" presStyleLbl="alignNode1" presStyleIdx="0" presStyleCnt="11"/>
      <dgm:spPr/>
    </dgm:pt>
    <dgm:pt modelId="{88E37D30-2EF9-4C9B-BF17-F2800958E549}" type="pres">
      <dgm:prSet presAssocID="{B7DAC81A-D017-4FBF-A905-E2B735021E24}" presName="horz1" presStyleCnt="0"/>
      <dgm:spPr/>
    </dgm:pt>
    <dgm:pt modelId="{197887E5-20EF-4F32-9A94-A5E0BA6709D8}" type="pres">
      <dgm:prSet presAssocID="{B7DAC81A-D017-4FBF-A905-E2B735021E24}" presName="tx1" presStyleLbl="revTx" presStyleIdx="0" presStyleCnt="11"/>
      <dgm:spPr/>
    </dgm:pt>
    <dgm:pt modelId="{4E3815DB-C3A0-4C07-A416-FB737EA461E0}" type="pres">
      <dgm:prSet presAssocID="{B7DAC81A-D017-4FBF-A905-E2B735021E24}" presName="vert1" presStyleCnt="0"/>
      <dgm:spPr/>
    </dgm:pt>
    <dgm:pt modelId="{F257E040-B228-469D-AF9C-5208B9F86BD4}" type="pres">
      <dgm:prSet presAssocID="{0AA5CE59-8E0D-43DB-BD51-252BB1C1DB36}" presName="thickLine" presStyleLbl="alignNode1" presStyleIdx="1" presStyleCnt="11"/>
      <dgm:spPr/>
    </dgm:pt>
    <dgm:pt modelId="{9D305699-04A4-49CF-A6DA-7A8D72853177}" type="pres">
      <dgm:prSet presAssocID="{0AA5CE59-8E0D-43DB-BD51-252BB1C1DB36}" presName="horz1" presStyleCnt="0"/>
      <dgm:spPr/>
    </dgm:pt>
    <dgm:pt modelId="{BB5EFB80-D88D-430E-9912-A51C112ED233}" type="pres">
      <dgm:prSet presAssocID="{0AA5CE59-8E0D-43DB-BD51-252BB1C1DB36}" presName="tx1" presStyleLbl="revTx" presStyleIdx="1" presStyleCnt="11"/>
      <dgm:spPr/>
    </dgm:pt>
    <dgm:pt modelId="{AA1BE85A-639F-4B57-B2C5-E2F98179EFAC}" type="pres">
      <dgm:prSet presAssocID="{0AA5CE59-8E0D-43DB-BD51-252BB1C1DB36}" presName="vert1" presStyleCnt="0"/>
      <dgm:spPr/>
    </dgm:pt>
    <dgm:pt modelId="{3101CD75-8851-40B1-807D-167C17FADC7C}" type="pres">
      <dgm:prSet presAssocID="{4EFC8AE4-5BD2-4B7D-BB4D-08E80AD2ADCE}" presName="thickLine" presStyleLbl="alignNode1" presStyleIdx="2" presStyleCnt="11"/>
      <dgm:spPr/>
    </dgm:pt>
    <dgm:pt modelId="{401A4BC1-55EA-48D7-A7C3-BD71127C6C13}" type="pres">
      <dgm:prSet presAssocID="{4EFC8AE4-5BD2-4B7D-BB4D-08E80AD2ADCE}" presName="horz1" presStyleCnt="0"/>
      <dgm:spPr/>
    </dgm:pt>
    <dgm:pt modelId="{AD2CDFCD-C902-4211-8932-89E641048A86}" type="pres">
      <dgm:prSet presAssocID="{4EFC8AE4-5BD2-4B7D-BB4D-08E80AD2ADCE}" presName="tx1" presStyleLbl="revTx" presStyleIdx="2" presStyleCnt="11"/>
      <dgm:spPr/>
    </dgm:pt>
    <dgm:pt modelId="{882BCF94-068F-472C-8B4C-62B810FDCB56}" type="pres">
      <dgm:prSet presAssocID="{4EFC8AE4-5BD2-4B7D-BB4D-08E80AD2ADCE}" presName="vert1" presStyleCnt="0"/>
      <dgm:spPr/>
    </dgm:pt>
    <dgm:pt modelId="{C6C03A93-B1D7-45C9-8E90-CA356744CD20}" type="pres">
      <dgm:prSet presAssocID="{9FF697E9-BF3D-4A27-8BAE-81A97596C31D}" presName="thickLine" presStyleLbl="alignNode1" presStyleIdx="3" presStyleCnt="11"/>
      <dgm:spPr/>
    </dgm:pt>
    <dgm:pt modelId="{5F7A6B33-2486-480E-8726-E5512A80BF61}" type="pres">
      <dgm:prSet presAssocID="{9FF697E9-BF3D-4A27-8BAE-81A97596C31D}" presName="horz1" presStyleCnt="0"/>
      <dgm:spPr/>
    </dgm:pt>
    <dgm:pt modelId="{C42C4338-4F96-495B-8107-40872CA34B8A}" type="pres">
      <dgm:prSet presAssocID="{9FF697E9-BF3D-4A27-8BAE-81A97596C31D}" presName="tx1" presStyleLbl="revTx" presStyleIdx="3" presStyleCnt="11"/>
      <dgm:spPr/>
    </dgm:pt>
    <dgm:pt modelId="{C031BBD5-D703-44D4-8593-BA68765C4EFA}" type="pres">
      <dgm:prSet presAssocID="{9FF697E9-BF3D-4A27-8BAE-81A97596C31D}" presName="vert1" presStyleCnt="0"/>
      <dgm:spPr/>
    </dgm:pt>
    <dgm:pt modelId="{33D59A5F-74A8-446F-8BF5-E5FD41F7830D}" type="pres">
      <dgm:prSet presAssocID="{0393B29E-E4F5-43AC-A580-8A0A4B8D1BDB}" presName="thickLine" presStyleLbl="alignNode1" presStyleIdx="4" presStyleCnt="11"/>
      <dgm:spPr/>
    </dgm:pt>
    <dgm:pt modelId="{32A32E34-4C03-4001-B437-85CA6BA49926}" type="pres">
      <dgm:prSet presAssocID="{0393B29E-E4F5-43AC-A580-8A0A4B8D1BDB}" presName="horz1" presStyleCnt="0"/>
      <dgm:spPr/>
    </dgm:pt>
    <dgm:pt modelId="{07A8C8C7-F5EA-46A0-B0B9-A8470C066962}" type="pres">
      <dgm:prSet presAssocID="{0393B29E-E4F5-43AC-A580-8A0A4B8D1BDB}" presName="tx1" presStyleLbl="revTx" presStyleIdx="4" presStyleCnt="11"/>
      <dgm:spPr/>
    </dgm:pt>
    <dgm:pt modelId="{8E06C443-943F-4893-86F1-94300F31F709}" type="pres">
      <dgm:prSet presAssocID="{0393B29E-E4F5-43AC-A580-8A0A4B8D1BDB}" presName="vert1" presStyleCnt="0"/>
      <dgm:spPr/>
    </dgm:pt>
    <dgm:pt modelId="{E8DE4DC4-C03B-44EA-9371-0E42EE30B747}" type="pres">
      <dgm:prSet presAssocID="{362EA79A-F02D-4F78-9C87-BB30AD704104}" presName="thickLine" presStyleLbl="alignNode1" presStyleIdx="5" presStyleCnt="11"/>
      <dgm:spPr/>
    </dgm:pt>
    <dgm:pt modelId="{26E9E6A7-810E-49A8-BFEA-7A43B1EFEEA5}" type="pres">
      <dgm:prSet presAssocID="{362EA79A-F02D-4F78-9C87-BB30AD704104}" presName="horz1" presStyleCnt="0"/>
      <dgm:spPr/>
    </dgm:pt>
    <dgm:pt modelId="{22059B0B-2790-49B1-922B-72C01E652CE2}" type="pres">
      <dgm:prSet presAssocID="{362EA79A-F02D-4F78-9C87-BB30AD704104}" presName="tx1" presStyleLbl="revTx" presStyleIdx="5" presStyleCnt="11"/>
      <dgm:spPr/>
    </dgm:pt>
    <dgm:pt modelId="{4239FA35-376F-4DD6-9649-AD39D2634587}" type="pres">
      <dgm:prSet presAssocID="{362EA79A-F02D-4F78-9C87-BB30AD704104}" presName="vert1" presStyleCnt="0"/>
      <dgm:spPr/>
    </dgm:pt>
    <dgm:pt modelId="{51DAC5F2-02CB-42EB-919D-F099C5B7F160}" type="pres">
      <dgm:prSet presAssocID="{3A89E888-374C-43E2-B275-05A3C11B1503}" presName="thickLine" presStyleLbl="alignNode1" presStyleIdx="6" presStyleCnt="11"/>
      <dgm:spPr/>
    </dgm:pt>
    <dgm:pt modelId="{04C9F145-1F2D-48A7-AF5C-C6CE13B82858}" type="pres">
      <dgm:prSet presAssocID="{3A89E888-374C-43E2-B275-05A3C11B1503}" presName="horz1" presStyleCnt="0"/>
      <dgm:spPr/>
    </dgm:pt>
    <dgm:pt modelId="{D660E9FE-06E1-4F3E-82B4-F90EC195E50D}" type="pres">
      <dgm:prSet presAssocID="{3A89E888-374C-43E2-B275-05A3C11B1503}" presName="tx1" presStyleLbl="revTx" presStyleIdx="6" presStyleCnt="11"/>
      <dgm:spPr/>
    </dgm:pt>
    <dgm:pt modelId="{740DABD4-A524-4CE0-A921-266D11544508}" type="pres">
      <dgm:prSet presAssocID="{3A89E888-374C-43E2-B275-05A3C11B1503}" presName="vert1" presStyleCnt="0"/>
      <dgm:spPr/>
    </dgm:pt>
    <dgm:pt modelId="{E55E4B4A-9195-43CE-AD5A-979A56910BD9}" type="pres">
      <dgm:prSet presAssocID="{B8A8BF7E-0761-4E43-911C-587982C8CC3A}" presName="thickLine" presStyleLbl="alignNode1" presStyleIdx="7" presStyleCnt="11"/>
      <dgm:spPr/>
    </dgm:pt>
    <dgm:pt modelId="{CD7D8DBB-1168-4B82-A3B9-F29D762160BC}" type="pres">
      <dgm:prSet presAssocID="{B8A8BF7E-0761-4E43-911C-587982C8CC3A}" presName="horz1" presStyleCnt="0"/>
      <dgm:spPr/>
    </dgm:pt>
    <dgm:pt modelId="{35936B94-798C-4B6F-B7CF-6AE3D2E576F9}" type="pres">
      <dgm:prSet presAssocID="{B8A8BF7E-0761-4E43-911C-587982C8CC3A}" presName="tx1" presStyleLbl="revTx" presStyleIdx="7" presStyleCnt="11"/>
      <dgm:spPr/>
    </dgm:pt>
    <dgm:pt modelId="{56B37810-E57D-4342-96B4-79BF3AABFC16}" type="pres">
      <dgm:prSet presAssocID="{B8A8BF7E-0761-4E43-911C-587982C8CC3A}" presName="vert1" presStyleCnt="0"/>
      <dgm:spPr/>
    </dgm:pt>
    <dgm:pt modelId="{A3F69930-A7C4-45A1-BBE4-2463573FCE7B}" type="pres">
      <dgm:prSet presAssocID="{45B3EA21-11B4-41A2-AE00-AEF8F3DA652E}" presName="thickLine" presStyleLbl="alignNode1" presStyleIdx="8" presStyleCnt="11"/>
      <dgm:spPr/>
    </dgm:pt>
    <dgm:pt modelId="{4BA83BC9-D53F-4920-9800-25C4F2404D20}" type="pres">
      <dgm:prSet presAssocID="{45B3EA21-11B4-41A2-AE00-AEF8F3DA652E}" presName="horz1" presStyleCnt="0"/>
      <dgm:spPr/>
    </dgm:pt>
    <dgm:pt modelId="{84737AAA-C9E9-4101-AE4B-567330B58FDD}" type="pres">
      <dgm:prSet presAssocID="{45B3EA21-11B4-41A2-AE00-AEF8F3DA652E}" presName="tx1" presStyleLbl="revTx" presStyleIdx="8" presStyleCnt="11"/>
      <dgm:spPr/>
    </dgm:pt>
    <dgm:pt modelId="{34CA16D3-2AE6-41C4-AE9A-D9A36C86C5E6}" type="pres">
      <dgm:prSet presAssocID="{45B3EA21-11B4-41A2-AE00-AEF8F3DA652E}" presName="vert1" presStyleCnt="0"/>
      <dgm:spPr/>
    </dgm:pt>
    <dgm:pt modelId="{59404CCC-3196-407E-A4F1-D21845C9443E}" type="pres">
      <dgm:prSet presAssocID="{6C6B4F29-6420-4343-9C35-E82B617E1B85}" presName="thickLine" presStyleLbl="alignNode1" presStyleIdx="9" presStyleCnt="11"/>
      <dgm:spPr/>
    </dgm:pt>
    <dgm:pt modelId="{E8791866-E9B2-4B7D-B026-573575EB97A6}" type="pres">
      <dgm:prSet presAssocID="{6C6B4F29-6420-4343-9C35-E82B617E1B85}" presName="horz1" presStyleCnt="0"/>
      <dgm:spPr/>
    </dgm:pt>
    <dgm:pt modelId="{E1AB0DBF-75F3-4CF7-A719-CDBDB6C8E2A2}" type="pres">
      <dgm:prSet presAssocID="{6C6B4F29-6420-4343-9C35-E82B617E1B85}" presName="tx1" presStyleLbl="revTx" presStyleIdx="9" presStyleCnt="11"/>
      <dgm:spPr/>
    </dgm:pt>
    <dgm:pt modelId="{2EAFB27B-7CD8-4DB2-9B95-6C2E122C61E1}" type="pres">
      <dgm:prSet presAssocID="{6C6B4F29-6420-4343-9C35-E82B617E1B85}" presName="vert1" presStyleCnt="0"/>
      <dgm:spPr/>
    </dgm:pt>
    <dgm:pt modelId="{F74D65B6-1E2E-43DB-AFEC-8415A68B46A3}" type="pres">
      <dgm:prSet presAssocID="{B6FAA657-AD60-4D62-A475-928830C0842F}" presName="thickLine" presStyleLbl="alignNode1" presStyleIdx="10" presStyleCnt="11"/>
      <dgm:spPr/>
    </dgm:pt>
    <dgm:pt modelId="{341F425B-B483-448D-8C3D-D6DE620F295E}" type="pres">
      <dgm:prSet presAssocID="{B6FAA657-AD60-4D62-A475-928830C0842F}" presName="horz1" presStyleCnt="0"/>
      <dgm:spPr/>
    </dgm:pt>
    <dgm:pt modelId="{77D46D30-9AE5-4CEB-A79E-2ADE0251C98A}" type="pres">
      <dgm:prSet presAssocID="{B6FAA657-AD60-4D62-A475-928830C0842F}" presName="tx1" presStyleLbl="revTx" presStyleIdx="10" presStyleCnt="11"/>
      <dgm:spPr/>
    </dgm:pt>
    <dgm:pt modelId="{27F5A9E0-5CC2-4ECA-AFC7-5B89C66556E3}" type="pres">
      <dgm:prSet presAssocID="{B6FAA657-AD60-4D62-A475-928830C0842F}" presName="vert1" presStyleCnt="0"/>
      <dgm:spPr/>
    </dgm:pt>
  </dgm:ptLst>
  <dgm:cxnLst>
    <dgm:cxn modelId="{2BED490C-42B8-46BA-85A2-B27DBBA56033}" type="presOf" srcId="{6C6B4F29-6420-4343-9C35-E82B617E1B85}" destId="{E1AB0DBF-75F3-4CF7-A719-CDBDB6C8E2A2}" srcOrd="0" destOrd="0" presId="urn:microsoft.com/office/officeart/2008/layout/LinedList"/>
    <dgm:cxn modelId="{B44B5E0D-53CA-4618-A7A5-26DDE23C3F2C}" type="presOf" srcId="{362EA79A-F02D-4F78-9C87-BB30AD704104}" destId="{22059B0B-2790-49B1-922B-72C01E652CE2}" srcOrd="0" destOrd="0" presId="urn:microsoft.com/office/officeart/2008/layout/LinedList"/>
    <dgm:cxn modelId="{D4E80125-38A5-4187-B061-7611929E3EA2}" srcId="{FD20D0E7-C834-4D65-BD15-3B277F8007CA}" destId="{4EFC8AE4-5BD2-4B7D-BB4D-08E80AD2ADCE}" srcOrd="2" destOrd="0" parTransId="{F5252A21-188F-42B1-8AE7-28A759F6A784}" sibTransId="{84778B0D-1DD5-49BF-9CAB-9D6DB9E3FD3C}"/>
    <dgm:cxn modelId="{AD7DBF2A-0F85-4091-A4F5-49A78B6562C7}" srcId="{FD20D0E7-C834-4D65-BD15-3B277F8007CA}" destId="{3A89E888-374C-43E2-B275-05A3C11B1503}" srcOrd="6" destOrd="0" parTransId="{1AAE05AA-EFC6-47D3-AFFD-1A42FEC8ADF1}" sibTransId="{2B6DC72C-983F-4FDE-82B8-3FA3C484379B}"/>
    <dgm:cxn modelId="{6EDD2C5C-4912-4DE9-902B-61A2403F43C6}" srcId="{FD20D0E7-C834-4D65-BD15-3B277F8007CA}" destId="{B8A8BF7E-0761-4E43-911C-587982C8CC3A}" srcOrd="7" destOrd="0" parTransId="{2DFA03E0-3086-421D-B7BD-4FF1102B8D18}" sibTransId="{048E10E9-297D-4498-8D5C-6EC71B3AEE09}"/>
    <dgm:cxn modelId="{AE11AE61-D59A-4D61-942E-AEFDC8E628A2}" type="presOf" srcId="{B7DAC81A-D017-4FBF-A905-E2B735021E24}" destId="{197887E5-20EF-4F32-9A94-A5E0BA6709D8}" srcOrd="0" destOrd="0" presId="urn:microsoft.com/office/officeart/2008/layout/LinedList"/>
    <dgm:cxn modelId="{40615655-DA92-4CB2-A7B0-0612B82582EF}" srcId="{FD20D0E7-C834-4D65-BD15-3B277F8007CA}" destId="{B6FAA657-AD60-4D62-A475-928830C0842F}" srcOrd="10" destOrd="0" parTransId="{3DB7E84C-A5E5-4689-AE64-A3EBF7CF0833}" sibTransId="{CF8CD085-2FC9-46C7-A2BA-644BA270B107}"/>
    <dgm:cxn modelId="{F25FF182-6629-44F8-B4B3-3785F258DA70}" srcId="{FD20D0E7-C834-4D65-BD15-3B277F8007CA}" destId="{0AA5CE59-8E0D-43DB-BD51-252BB1C1DB36}" srcOrd="1" destOrd="0" parTransId="{4E0E5FFF-A26E-48EA-85F2-11213890AD0B}" sibTransId="{78C54A97-8F79-4FE2-9D26-9B14C5D17CD5}"/>
    <dgm:cxn modelId="{021A138A-F012-477D-84BF-EDBBCA291546}" srcId="{FD20D0E7-C834-4D65-BD15-3B277F8007CA}" destId="{9FF697E9-BF3D-4A27-8BAE-81A97596C31D}" srcOrd="3" destOrd="0" parTransId="{4BA350B0-4502-424E-8FFC-6F424DC434D1}" sibTransId="{3CA28BCF-F69E-4032-9872-6A7D6E5BAF4F}"/>
    <dgm:cxn modelId="{7924D594-EBB3-4373-B1B4-79FBC5CE18C4}" type="presOf" srcId="{B8A8BF7E-0761-4E43-911C-587982C8CC3A}" destId="{35936B94-798C-4B6F-B7CF-6AE3D2E576F9}" srcOrd="0" destOrd="0" presId="urn:microsoft.com/office/officeart/2008/layout/LinedList"/>
    <dgm:cxn modelId="{4349FA94-B0C0-4C62-8E27-F13D14CB6D49}" type="presOf" srcId="{45B3EA21-11B4-41A2-AE00-AEF8F3DA652E}" destId="{84737AAA-C9E9-4101-AE4B-567330B58FDD}" srcOrd="0" destOrd="0" presId="urn:microsoft.com/office/officeart/2008/layout/LinedList"/>
    <dgm:cxn modelId="{DAEF78A2-1E24-463C-A1BF-782491F625A6}" type="presOf" srcId="{9FF697E9-BF3D-4A27-8BAE-81A97596C31D}" destId="{C42C4338-4F96-495B-8107-40872CA34B8A}" srcOrd="0" destOrd="0" presId="urn:microsoft.com/office/officeart/2008/layout/LinedList"/>
    <dgm:cxn modelId="{370222AA-B37B-4A2B-99EA-D942117FA8CE}" type="presOf" srcId="{4EFC8AE4-5BD2-4B7D-BB4D-08E80AD2ADCE}" destId="{AD2CDFCD-C902-4211-8932-89E641048A86}" srcOrd="0" destOrd="0" presId="urn:microsoft.com/office/officeart/2008/layout/LinedList"/>
    <dgm:cxn modelId="{23CFB3B1-BECB-4CF4-9611-257D31A69B1C}" type="presOf" srcId="{B6FAA657-AD60-4D62-A475-928830C0842F}" destId="{77D46D30-9AE5-4CEB-A79E-2ADE0251C98A}" srcOrd="0" destOrd="0" presId="urn:microsoft.com/office/officeart/2008/layout/LinedList"/>
    <dgm:cxn modelId="{224E10B4-D329-4788-BE55-1BA621F0D5DD}" srcId="{FD20D0E7-C834-4D65-BD15-3B277F8007CA}" destId="{6C6B4F29-6420-4343-9C35-E82B617E1B85}" srcOrd="9" destOrd="0" parTransId="{913CF871-3A4C-4DA1-A3C2-A81B6E307988}" sibTransId="{A3FD52B9-E3B0-4E64-B66C-6996262BE79F}"/>
    <dgm:cxn modelId="{F92D8BBB-9452-471F-8CEA-FC89A4C2D003}" type="presOf" srcId="{3A89E888-374C-43E2-B275-05A3C11B1503}" destId="{D660E9FE-06E1-4F3E-82B4-F90EC195E50D}" srcOrd="0" destOrd="0" presId="urn:microsoft.com/office/officeart/2008/layout/LinedList"/>
    <dgm:cxn modelId="{A6F88CC1-0E8F-4544-ADBC-004AA5E51268}" srcId="{FD20D0E7-C834-4D65-BD15-3B277F8007CA}" destId="{B7DAC81A-D017-4FBF-A905-E2B735021E24}" srcOrd="0" destOrd="0" parTransId="{BBF4BAAA-BF8B-46CA-BFE1-7F7DD87F7212}" sibTransId="{5D6B3BCB-58DA-4F5A-8D4F-8A939CF555E6}"/>
    <dgm:cxn modelId="{8FE293C4-F26E-4C9F-B875-9FBAAD09D726}" type="presOf" srcId="{0AA5CE59-8E0D-43DB-BD51-252BB1C1DB36}" destId="{BB5EFB80-D88D-430E-9912-A51C112ED233}" srcOrd="0" destOrd="0" presId="urn:microsoft.com/office/officeart/2008/layout/LinedList"/>
    <dgm:cxn modelId="{0B15C8D0-41DD-4FD8-B4CA-591DE7823160}" srcId="{FD20D0E7-C834-4D65-BD15-3B277F8007CA}" destId="{0393B29E-E4F5-43AC-A580-8A0A4B8D1BDB}" srcOrd="4" destOrd="0" parTransId="{C103C7BF-335F-45D9-93B2-0745A0F14560}" sibTransId="{A15E20DD-3A7B-49D7-B536-E1D1F4A30948}"/>
    <dgm:cxn modelId="{846325E4-2C96-4DB0-9567-BAFCD198E376}" type="presOf" srcId="{FD20D0E7-C834-4D65-BD15-3B277F8007CA}" destId="{B6E18BAB-9AC9-42E0-B59B-539AA0F0BFE8}" srcOrd="0" destOrd="0" presId="urn:microsoft.com/office/officeart/2008/layout/LinedList"/>
    <dgm:cxn modelId="{895F3BE6-8A0C-4033-9C28-A9558DF0DD85}" srcId="{FD20D0E7-C834-4D65-BD15-3B277F8007CA}" destId="{362EA79A-F02D-4F78-9C87-BB30AD704104}" srcOrd="5" destOrd="0" parTransId="{592DBA6A-DE27-4FF4-B7A3-F7E5DD1B01C9}" sibTransId="{36CA5FE0-DACC-454B-AFAA-4FA4DC2C311D}"/>
    <dgm:cxn modelId="{B07695EB-EDF3-428E-A165-DA9D4994C367}" srcId="{FD20D0E7-C834-4D65-BD15-3B277F8007CA}" destId="{45B3EA21-11B4-41A2-AE00-AEF8F3DA652E}" srcOrd="8" destOrd="0" parTransId="{E146D026-F8D4-46BA-A1AB-010870151163}" sibTransId="{461D002D-7EA3-45A7-98A0-1EE80EF48AA7}"/>
    <dgm:cxn modelId="{17CEC1FC-232C-4A2A-BF01-3B8CC8EC1FE8}" type="presOf" srcId="{0393B29E-E4F5-43AC-A580-8A0A4B8D1BDB}" destId="{07A8C8C7-F5EA-46A0-B0B9-A8470C066962}" srcOrd="0" destOrd="0" presId="urn:microsoft.com/office/officeart/2008/layout/LinedList"/>
    <dgm:cxn modelId="{E54B5AD2-1DD9-4204-942C-9FC62E458CC6}" type="presParOf" srcId="{B6E18BAB-9AC9-42E0-B59B-539AA0F0BFE8}" destId="{E7C30BE0-8B8D-4BB2-B312-90BB2D0DD4AA}" srcOrd="0" destOrd="0" presId="urn:microsoft.com/office/officeart/2008/layout/LinedList"/>
    <dgm:cxn modelId="{58D06942-9B17-4118-A2F9-EF850795FEAB}" type="presParOf" srcId="{B6E18BAB-9AC9-42E0-B59B-539AA0F0BFE8}" destId="{88E37D30-2EF9-4C9B-BF17-F2800958E549}" srcOrd="1" destOrd="0" presId="urn:microsoft.com/office/officeart/2008/layout/LinedList"/>
    <dgm:cxn modelId="{12A5CB30-B485-46E9-97DF-EAD5910D5C00}" type="presParOf" srcId="{88E37D30-2EF9-4C9B-BF17-F2800958E549}" destId="{197887E5-20EF-4F32-9A94-A5E0BA6709D8}" srcOrd="0" destOrd="0" presId="urn:microsoft.com/office/officeart/2008/layout/LinedList"/>
    <dgm:cxn modelId="{4A2B1A02-9992-46ED-AB58-DC132A447C95}" type="presParOf" srcId="{88E37D30-2EF9-4C9B-BF17-F2800958E549}" destId="{4E3815DB-C3A0-4C07-A416-FB737EA461E0}" srcOrd="1" destOrd="0" presId="urn:microsoft.com/office/officeart/2008/layout/LinedList"/>
    <dgm:cxn modelId="{EA6031FB-9704-4A52-B6B4-94037F9E8DD0}" type="presParOf" srcId="{B6E18BAB-9AC9-42E0-B59B-539AA0F0BFE8}" destId="{F257E040-B228-469D-AF9C-5208B9F86BD4}" srcOrd="2" destOrd="0" presId="urn:microsoft.com/office/officeart/2008/layout/LinedList"/>
    <dgm:cxn modelId="{1662DBC3-069B-4C5D-A8F2-191FF7B8C828}" type="presParOf" srcId="{B6E18BAB-9AC9-42E0-B59B-539AA0F0BFE8}" destId="{9D305699-04A4-49CF-A6DA-7A8D72853177}" srcOrd="3" destOrd="0" presId="urn:microsoft.com/office/officeart/2008/layout/LinedList"/>
    <dgm:cxn modelId="{A585A98A-6B94-4800-AF47-88F43534257F}" type="presParOf" srcId="{9D305699-04A4-49CF-A6DA-7A8D72853177}" destId="{BB5EFB80-D88D-430E-9912-A51C112ED233}" srcOrd="0" destOrd="0" presId="urn:microsoft.com/office/officeart/2008/layout/LinedList"/>
    <dgm:cxn modelId="{07E390AF-B67B-46E9-8A23-7A2AC0B1B241}" type="presParOf" srcId="{9D305699-04A4-49CF-A6DA-7A8D72853177}" destId="{AA1BE85A-639F-4B57-B2C5-E2F98179EFAC}" srcOrd="1" destOrd="0" presId="urn:microsoft.com/office/officeart/2008/layout/LinedList"/>
    <dgm:cxn modelId="{F4BA0C50-DC8B-487E-B51D-78D94E7B887F}" type="presParOf" srcId="{B6E18BAB-9AC9-42E0-B59B-539AA0F0BFE8}" destId="{3101CD75-8851-40B1-807D-167C17FADC7C}" srcOrd="4" destOrd="0" presId="urn:microsoft.com/office/officeart/2008/layout/LinedList"/>
    <dgm:cxn modelId="{3844905E-531C-4564-91FE-250F62D5BD8F}" type="presParOf" srcId="{B6E18BAB-9AC9-42E0-B59B-539AA0F0BFE8}" destId="{401A4BC1-55EA-48D7-A7C3-BD71127C6C13}" srcOrd="5" destOrd="0" presId="urn:microsoft.com/office/officeart/2008/layout/LinedList"/>
    <dgm:cxn modelId="{08F90E8C-EE9A-4895-B833-6585113AC678}" type="presParOf" srcId="{401A4BC1-55EA-48D7-A7C3-BD71127C6C13}" destId="{AD2CDFCD-C902-4211-8932-89E641048A86}" srcOrd="0" destOrd="0" presId="urn:microsoft.com/office/officeart/2008/layout/LinedList"/>
    <dgm:cxn modelId="{E5706F2C-B422-4769-9A8A-6BBFC24CCCC8}" type="presParOf" srcId="{401A4BC1-55EA-48D7-A7C3-BD71127C6C13}" destId="{882BCF94-068F-472C-8B4C-62B810FDCB56}" srcOrd="1" destOrd="0" presId="urn:microsoft.com/office/officeart/2008/layout/LinedList"/>
    <dgm:cxn modelId="{A6659AA6-6D16-45F9-B917-50ACB61E397D}" type="presParOf" srcId="{B6E18BAB-9AC9-42E0-B59B-539AA0F0BFE8}" destId="{C6C03A93-B1D7-45C9-8E90-CA356744CD20}" srcOrd="6" destOrd="0" presId="urn:microsoft.com/office/officeart/2008/layout/LinedList"/>
    <dgm:cxn modelId="{0D367260-F7E1-479D-B385-448C73A72148}" type="presParOf" srcId="{B6E18BAB-9AC9-42E0-B59B-539AA0F0BFE8}" destId="{5F7A6B33-2486-480E-8726-E5512A80BF61}" srcOrd="7" destOrd="0" presId="urn:microsoft.com/office/officeart/2008/layout/LinedList"/>
    <dgm:cxn modelId="{3C08106C-6D1F-4E8E-B4BE-10D54C22A29C}" type="presParOf" srcId="{5F7A6B33-2486-480E-8726-E5512A80BF61}" destId="{C42C4338-4F96-495B-8107-40872CA34B8A}" srcOrd="0" destOrd="0" presId="urn:microsoft.com/office/officeart/2008/layout/LinedList"/>
    <dgm:cxn modelId="{3A3F54BA-FFC2-49D7-B743-3681DFB8A121}" type="presParOf" srcId="{5F7A6B33-2486-480E-8726-E5512A80BF61}" destId="{C031BBD5-D703-44D4-8593-BA68765C4EFA}" srcOrd="1" destOrd="0" presId="urn:microsoft.com/office/officeart/2008/layout/LinedList"/>
    <dgm:cxn modelId="{C6B4215C-D8D9-48F2-83EF-ABB5279EE2F2}" type="presParOf" srcId="{B6E18BAB-9AC9-42E0-B59B-539AA0F0BFE8}" destId="{33D59A5F-74A8-446F-8BF5-E5FD41F7830D}" srcOrd="8" destOrd="0" presId="urn:microsoft.com/office/officeart/2008/layout/LinedList"/>
    <dgm:cxn modelId="{89E1F279-02BF-40DB-AC79-5724A69B668F}" type="presParOf" srcId="{B6E18BAB-9AC9-42E0-B59B-539AA0F0BFE8}" destId="{32A32E34-4C03-4001-B437-85CA6BA49926}" srcOrd="9" destOrd="0" presId="urn:microsoft.com/office/officeart/2008/layout/LinedList"/>
    <dgm:cxn modelId="{CDDFE8E8-8809-4514-A2FC-BB9070F399F0}" type="presParOf" srcId="{32A32E34-4C03-4001-B437-85CA6BA49926}" destId="{07A8C8C7-F5EA-46A0-B0B9-A8470C066962}" srcOrd="0" destOrd="0" presId="urn:microsoft.com/office/officeart/2008/layout/LinedList"/>
    <dgm:cxn modelId="{C78F97AA-9DC7-4372-B218-B58FB288C201}" type="presParOf" srcId="{32A32E34-4C03-4001-B437-85CA6BA49926}" destId="{8E06C443-943F-4893-86F1-94300F31F709}" srcOrd="1" destOrd="0" presId="urn:microsoft.com/office/officeart/2008/layout/LinedList"/>
    <dgm:cxn modelId="{A8BB5781-6C68-457E-BE93-ADB00B9A3494}" type="presParOf" srcId="{B6E18BAB-9AC9-42E0-B59B-539AA0F0BFE8}" destId="{E8DE4DC4-C03B-44EA-9371-0E42EE30B747}" srcOrd="10" destOrd="0" presId="urn:microsoft.com/office/officeart/2008/layout/LinedList"/>
    <dgm:cxn modelId="{AB925D67-6430-4FEB-8F26-9D32BE53F1CD}" type="presParOf" srcId="{B6E18BAB-9AC9-42E0-B59B-539AA0F0BFE8}" destId="{26E9E6A7-810E-49A8-BFEA-7A43B1EFEEA5}" srcOrd="11" destOrd="0" presId="urn:microsoft.com/office/officeart/2008/layout/LinedList"/>
    <dgm:cxn modelId="{DB570A89-2178-44AF-8454-09BFEBE2EF4F}" type="presParOf" srcId="{26E9E6A7-810E-49A8-BFEA-7A43B1EFEEA5}" destId="{22059B0B-2790-49B1-922B-72C01E652CE2}" srcOrd="0" destOrd="0" presId="urn:microsoft.com/office/officeart/2008/layout/LinedList"/>
    <dgm:cxn modelId="{76C4EB1A-8CF2-49F9-89E3-CB1468138830}" type="presParOf" srcId="{26E9E6A7-810E-49A8-BFEA-7A43B1EFEEA5}" destId="{4239FA35-376F-4DD6-9649-AD39D2634587}" srcOrd="1" destOrd="0" presId="urn:microsoft.com/office/officeart/2008/layout/LinedList"/>
    <dgm:cxn modelId="{08F4252A-AF60-4F63-A305-0B5EF97108DB}" type="presParOf" srcId="{B6E18BAB-9AC9-42E0-B59B-539AA0F0BFE8}" destId="{51DAC5F2-02CB-42EB-919D-F099C5B7F160}" srcOrd="12" destOrd="0" presId="urn:microsoft.com/office/officeart/2008/layout/LinedList"/>
    <dgm:cxn modelId="{DFB3E315-23E5-4FDF-9F43-BC12EEE25375}" type="presParOf" srcId="{B6E18BAB-9AC9-42E0-B59B-539AA0F0BFE8}" destId="{04C9F145-1F2D-48A7-AF5C-C6CE13B82858}" srcOrd="13" destOrd="0" presId="urn:microsoft.com/office/officeart/2008/layout/LinedList"/>
    <dgm:cxn modelId="{9DB7FEA9-C284-4DCC-9AA2-473D68A31DDF}" type="presParOf" srcId="{04C9F145-1F2D-48A7-AF5C-C6CE13B82858}" destId="{D660E9FE-06E1-4F3E-82B4-F90EC195E50D}" srcOrd="0" destOrd="0" presId="urn:microsoft.com/office/officeart/2008/layout/LinedList"/>
    <dgm:cxn modelId="{750DF6B2-7D59-4121-BFBB-65DEAFD66398}" type="presParOf" srcId="{04C9F145-1F2D-48A7-AF5C-C6CE13B82858}" destId="{740DABD4-A524-4CE0-A921-266D11544508}" srcOrd="1" destOrd="0" presId="urn:microsoft.com/office/officeart/2008/layout/LinedList"/>
    <dgm:cxn modelId="{D62024B8-C70D-4522-8CB8-A3A75A52E3CE}" type="presParOf" srcId="{B6E18BAB-9AC9-42E0-B59B-539AA0F0BFE8}" destId="{E55E4B4A-9195-43CE-AD5A-979A56910BD9}" srcOrd="14" destOrd="0" presId="urn:microsoft.com/office/officeart/2008/layout/LinedList"/>
    <dgm:cxn modelId="{9F208094-E293-4C71-AFC5-A6C40691A78B}" type="presParOf" srcId="{B6E18BAB-9AC9-42E0-B59B-539AA0F0BFE8}" destId="{CD7D8DBB-1168-4B82-A3B9-F29D762160BC}" srcOrd="15" destOrd="0" presId="urn:microsoft.com/office/officeart/2008/layout/LinedList"/>
    <dgm:cxn modelId="{D1BDCFFE-A0E3-4910-A01B-DEB87322E66F}" type="presParOf" srcId="{CD7D8DBB-1168-4B82-A3B9-F29D762160BC}" destId="{35936B94-798C-4B6F-B7CF-6AE3D2E576F9}" srcOrd="0" destOrd="0" presId="urn:microsoft.com/office/officeart/2008/layout/LinedList"/>
    <dgm:cxn modelId="{C3EF2DC4-028A-4D3F-9D5D-28D8DE014AE4}" type="presParOf" srcId="{CD7D8DBB-1168-4B82-A3B9-F29D762160BC}" destId="{56B37810-E57D-4342-96B4-79BF3AABFC16}" srcOrd="1" destOrd="0" presId="urn:microsoft.com/office/officeart/2008/layout/LinedList"/>
    <dgm:cxn modelId="{1D45D09D-B026-4DDF-A447-272A2984EF8F}" type="presParOf" srcId="{B6E18BAB-9AC9-42E0-B59B-539AA0F0BFE8}" destId="{A3F69930-A7C4-45A1-BBE4-2463573FCE7B}" srcOrd="16" destOrd="0" presId="urn:microsoft.com/office/officeart/2008/layout/LinedList"/>
    <dgm:cxn modelId="{333CFACB-B69D-4333-8D0D-84EC48A60C3E}" type="presParOf" srcId="{B6E18BAB-9AC9-42E0-B59B-539AA0F0BFE8}" destId="{4BA83BC9-D53F-4920-9800-25C4F2404D20}" srcOrd="17" destOrd="0" presId="urn:microsoft.com/office/officeart/2008/layout/LinedList"/>
    <dgm:cxn modelId="{6F6B6B40-E6FB-4C1B-AD19-D2E01B012807}" type="presParOf" srcId="{4BA83BC9-D53F-4920-9800-25C4F2404D20}" destId="{84737AAA-C9E9-4101-AE4B-567330B58FDD}" srcOrd="0" destOrd="0" presId="urn:microsoft.com/office/officeart/2008/layout/LinedList"/>
    <dgm:cxn modelId="{7B976BF4-B6D1-4101-A947-A92AE7EF0651}" type="presParOf" srcId="{4BA83BC9-D53F-4920-9800-25C4F2404D20}" destId="{34CA16D3-2AE6-41C4-AE9A-D9A36C86C5E6}" srcOrd="1" destOrd="0" presId="urn:microsoft.com/office/officeart/2008/layout/LinedList"/>
    <dgm:cxn modelId="{0C6F78FE-9795-4041-A74C-8E0082CEB414}" type="presParOf" srcId="{B6E18BAB-9AC9-42E0-B59B-539AA0F0BFE8}" destId="{59404CCC-3196-407E-A4F1-D21845C9443E}" srcOrd="18" destOrd="0" presId="urn:microsoft.com/office/officeart/2008/layout/LinedList"/>
    <dgm:cxn modelId="{AAFFE80C-3E4B-4184-B62E-4B24D13CA77A}" type="presParOf" srcId="{B6E18BAB-9AC9-42E0-B59B-539AA0F0BFE8}" destId="{E8791866-E9B2-4B7D-B026-573575EB97A6}" srcOrd="19" destOrd="0" presId="urn:microsoft.com/office/officeart/2008/layout/LinedList"/>
    <dgm:cxn modelId="{87E4EA13-F5EE-4B5A-B451-245137BD49F2}" type="presParOf" srcId="{E8791866-E9B2-4B7D-B026-573575EB97A6}" destId="{E1AB0DBF-75F3-4CF7-A719-CDBDB6C8E2A2}" srcOrd="0" destOrd="0" presId="urn:microsoft.com/office/officeart/2008/layout/LinedList"/>
    <dgm:cxn modelId="{6F063847-374C-4B5A-80F7-B1C1AB007C00}" type="presParOf" srcId="{E8791866-E9B2-4B7D-B026-573575EB97A6}" destId="{2EAFB27B-7CD8-4DB2-9B95-6C2E122C61E1}" srcOrd="1" destOrd="0" presId="urn:microsoft.com/office/officeart/2008/layout/LinedList"/>
    <dgm:cxn modelId="{7E96A332-F4EF-4D01-B84C-B08B2CF8464B}" type="presParOf" srcId="{B6E18BAB-9AC9-42E0-B59B-539AA0F0BFE8}" destId="{F74D65B6-1E2E-43DB-AFEC-8415A68B46A3}" srcOrd="20" destOrd="0" presId="urn:microsoft.com/office/officeart/2008/layout/LinedList"/>
    <dgm:cxn modelId="{401C8493-B449-46F1-B00C-74615EDBDEFA}" type="presParOf" srcId="{B6E18BAB-9AC9-42E0-B59B-539AA0F0BFE8}" destId="{341F425B-B483-448D-8C3D-D6DE620F295E}" srcOrd="21" destOrd="0" presId="urn:microsoft.com/office/officeart/2008/layout/LinedList"/>
    <dgm:cxn modelId="{26FC24B5-1A22-44A4-8AD1-2A9BBEBADF5A}" type="presParOf" srcId="{341F425B-B483-448D-8C3D-D6DE620F295E}" destId="{77D46D30-9AE5-4CEB-A79E-2ADE0251C98A}" srcOrd="0" destOrd="0" presId="urn:microsoft.com/office/officeart/2008/layout/LinedList"/>
    <dgm:cxn modelId="{D30B94E1-FEA9-4695-9E27-522EA09AD259}" type="presParOf" srcId="{341F425B-B483-448D-8C3D-D6DE620F295E}" destId="{27F5A9E0-5CC2-4ECA-AFC7-5B89C66556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A383FB4-2B1D-40CB-ADB8-A58A8A3049E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1EB033-55BC-451B-83AE-FFD7A5DF8400}">
      <dgm:prSet/>
      <dgm:spPr/>
      <dgm:t>
        <a:bodyPr/>
        <a:lstStyle/>
        <a:p>
          <a:r>
            <a:rPr lang="en-US" b="1"/>
            <a:t>Framework Used:</a:t>
          </a:r>
          <a:r>
            <a:rPr lang="en-US"/>
            <a:t> Streamlit (Python-based web app framework)</a:t>
          </a:r>
        </a:p>
      </dgm:t>
    </dgm:pt>
    <dgm:pt modelId="{83D74462-7552-4CAE-88B1-473B98A1D3A5}" type="parTrans" cxnId="{5817A3FF-BBDC-4C9C-8EC4-0C60396E248B}">
      <dgm:prSet/>
      <dgm:spPr/>
      <dgm:t>
        <a:bodyPr/>
        <a:lstStyle/>
        <a:p>
          <a:endParaRPr lang="en-US"/>
        </a:p>
      </dgm:t>
    </dgm:pt>
    <dgm:pt modelId="{A4352B0B-6CFE-4C79-BB00-5A57BD1365E4}" type="sibTrans" cxnId="{5817A3FF-BBDC-4C9C-8EC4-0C60396E248B}">
      <dgm:prSet/>
      <dgm:spPr/>
      <dgm:t>
        <a:bodyPr/>
        <a:lstStyle/>
        <a:p>
          <a:endParaRPr lang="en-US"/>
        </a:p>
      </dgm:t>
    </dgm:pt>
    <dgm:pt modelId="{A7CBA70D-5A16-43CD-A01D-ACA0A62AFC92}">
      <dgm:prSet/>
      <dgm:spPr/>
      <dgm:t>
        <a:bodyPr/>
        <a:lstStyle/>
        <a:p>
          <a:r>
            <a:rPr lang="en-US" b="1"/>
            <a:t>Why Streamlit?</a:t>
          </a:r>
          <a:endParaRPr lang="en-US"/>
        </a:p>
      </dgm:t>
    </dgm:pt>
    <dgm:pt modelId="{9F8AAD3A-2989-4379-8122-E6D6C82D8E31}" type="parTrans" cxnId="{6E2506AA-B7B5-4B21-BA42-9389E807A6E9}">
      <dgm:prSet/>
      <dgm:spPr/>
      <dgm:t>
        <a:bodyPr/>
        <a:lstStyle/>
        <a:p>
          <a:endParaRPr lang="en-US"/>
        </a:p>
      </dgm:t>
    </dgm:pt>
    <dgm:pt modelId="{DF2C5851-1596-4196-9FB6-6B804D948348}" type="sibTrans" cxnId="{6E2506AA-B7B5-4B21-BA42-9389E807A6E9}">
      <dgm:prSet/>
      <dgm:spPr/>
      <dgm:t>
        <a:bodyPr/>
        <a:lstStyle/>
        <a:p>
          <a:endParaRPr lang="en-US"/>
        </a:p>
      </dgm:t>
    </dgm:pt>
    <dgm:pt modelId="{7632998D-94EF-46F3-A3EA-18D99D3C11E5}">
      <dgm:prSet/>
      <dgm:spPr/>
      <dgm:t>
        <a:bodyPr/>
        <a:lstStyle/>
        <a:p>
          <a:r>
            <a:rPr lang="en-US"/>
            <a:t>Easy to build interactive dashboards.</a:t>
          </a:r>
        </a:p>
      </dgm:t>
    </dgm:pt>
    <dgm:pt modelId="{98D9E034-0933-40AC-9B2E-9EF14D46EDA6}" type="parTrans" cxnId="{DEDF867B-CA5C-4AAC-B121-21A1D902F513}">
      <dgm:prSet/>
      <dgm:spPr/>
      <dgm:t>
        <a:bodyPr/>
        <a:lstStyle/>
        <a:p>
          <a:endParaRPr lang="en-US"/>
        </a:p>
      </dgm:t>
    </dgm:pt>
    <dgm:pt modelId="{86AE0D57-E250-48EA-B5AC-5DB2DB915AB0}" type="sibTrans" cxnId="{DEDF867B-CA5C-4AAC-B121-21A1D902F513}">
      <dgm:prSet/>
      <dgm:spPr/>
      <dgm:t>
        <a:bodyPr/>
        <a:lstStyle/>
        <a:p>
          <a:endParaRPr lang="en-US"/>
        </a:p>
      </dgm:t>
    </dgm:pt>
    <dgm:pt modelId="{356B0361-C4BE-4CF7-BA44-1A3279FA2CD8}">
      <dgm:prSet/>
      <dgm:spPr/>
      <dgm:t>
        <a:bodyPr/>
        <a:lstStyle/>
        <a:p>
          <a:r>
            <a:rPr lang="en-US"/>
            <a:t>Lightweight and fast deployment.</a:t>
          </a:r>
        </a:p>
      </dgm:t>
    </dgm:pt>
    <dgm:pt modelId="{F27B283F-C8F2-4A12-928B-51701BE99313}" type="parTrans" cxnId="{780DD6A5-957D-4F00-B47A-7E1902C9C42C}">
      <dgm:prSet/>
      <dgm:spPr/>
      <dgm:t>
        <a:bodyPr/>
        <a:lstStyle/>
        <a:p>
          <a:endParaRPr lang="en-US"/>
        </a:p>
      </dgm:t>
    </dgm:pt>
    <dgm:pt modelId="{564B810A-FD43-4FCF-830E-E6FDEF6AB617}" type="sibTrans" cxnId="{780DD6A5-957D-4F00-B47A-7E1902C9C42C}">
      <dgm:prSet/>
      <dgm:spPr/>
      <dgm:t>
        <a:bodyPr/>
        <a:lstStyle/>
        <a:p>
          <a:endParaRPr lang="en-US"/>
        </a:p>
      </dgm:t>
    </dgm:pt>
    <dgm:pt modelId="{F0BD3C63-5D6D-4762-9439-2D22D1080EF2}">
      <dgm:prSet/>
      <dgm:spPr/>
      <dgm:t>
        <a:bodyPr/>
        <a:lstStyle/>
        <a:p>
          <a:r>
            <a:rPr lang="en-US"/>
            <a:t>User-friendly interface for non-technical users.</a:t>
          </a:r>
        </a:p>
      </dgm:t>
    </dgm:pt>
    <dgm:pt modelId="{49C7D9FC-1906-41BF-A3D0-EF6CE583B5F9}" type="parTrans" cxnId="{7969FC3D-FFCF-473F-9DF3-17897343C5AE}">
      <dgm:prSet/>
      <dgm:spPr/>
      <dgm:t>
        <a:bodyPr/>
        <a:lstStyle/>
        <a:p>
          <a:endParaRPr lang="en-US"/>
        </a:p>
      </dgm:t>
    </dgm:pt>
    <dgm:pt modelId="{AC0E211D-B2A9-42DE-8D1E-30EEB94C8B78}" type="sibTrans" cxnId="{7969FC3D-FFCF-473F-9DF3-17897343C5AE}">
      <dgm:prSet/>
      <dgm:spPr/>
      <dgm:t>
        <a:bodyPr/>
        <a:lstStyle/>
        <a:p>
          <a:endParaRPr lang="en-US"/>
        </a:p>
      </dgm:t>
    </dgm:pt>
    <dgm:pt modelId="{5D8D5034-D31A-4B1D-A086-41CD8DB361DA}">
      <dgm:prSet/>
      <dgm:spPr/>
      <dgm:t>
        <a:bodyPr/>
        <a:lstStyle/>
        <a:p>
          <a:r>
            <a:rPr lang="en-US" b="1"/>
            <a:t>Deployment Process:</a:t>
          </a:r>
          <a:endParaRPr lang="en-US"/>
        </a:p>
      </dgm:t>
    </dgm:pt>
    <dgm:pt modelId="{40A2FFA1-7398-4E1D-BED7-E220AD9A3A4F}" type="parTrans" cxnId="{28906A04-24CD-4D1E-845F-9C6E352CCDDA}">
      <dgm:prSet/>
      <dgm:spPr/>
      <dgm:t>
        <a:bodyPr/>
        <a:lstStyle/>
        <a:p>
          <a:endParaRPr lang="en-US"/>
        </a:p>
      </dgm:t>
    </dgm:pt>
    <dgm:pt modelId="{2E724F98-E97C-4EEE-AD60-6D6A251C415A}" type="sibTrans" cxnId="{28906A04-24CD-4D1E-845F-9C6E352CCDDA}">
      <dgm:prSet/>
      <dgm:spPr/>
      <dgm:t>
        <a:bodyPr/>
        <a:lstStyle/>
        <a:p>
          <a:endParaRPr lang="en-US"/>
        </a:p>
      </dgm:t>
    </dgm:pt>
    <dgm:pt modelId="{0F5C2648-EF60-414B-A9FE-3DE252A0A735}">
      <dgm:prSet/>
      <dgm:spPr/>
      <dgm:t>
        <a:bodyPr/>
        <a:lstStyle/>
        <a:p>
          <a:r>
            <a:rPr lang="en-US"/>
            <a:t>Load the trained model (Linear / XGBoost).</a:t>
          </a:r>
        </a:p>
      </dgm:t>
    </dgm:pt>
    <dgm:pt modelId="{907E7C96-AFEA-4A86-9F68-68594B0AA6A5}" type="parTrans" cxnId="{CE97C908-A858-4868-9798-61B02A35ABA0}">
      <dgm:prSet/>
      <dgm:spPr/>
      <dgm:t>
        <a:bodyPr/>
        <a:lstStyle/>
        <a:p>
          <a:endParaRPr lang="en-US"/>
        </a:p>
      </dgm:t>
    </dgm:pt>
    <dgm:pt modelId="{C1F00368-2D9E-4E19-B1B0-8C7B718A41F5}" type="sibTrans" cxnId="{CE97C908-A858-4868-9798-61B02A35ABA0}">
      <dgm:prSet/>
      <dgm:spPr/>
      <dgm:t>
        <a:bodyPr/>
        <a:lstStyle/>
        <a:p>
          <a:endParaRPr lang="en-US"/>
        </a:p>
      </dgm:t>
    </dgm:pt>
    <dgm:pt modelId="{5F50B288-D57F-406B-AB21-0C0510E5AC9F}">
      <dgm:prSet/>
      <dgm:spPr/>
      <dgm:t>
        <a:bodyPr/>
        <a:lstStyle/>
        <a:p>
          <a:r>
            <a:rPr lang="en-US"/>
            <a:t>Create input fields for features (car details, mileage, etc.).</a:t>
          </a:r>
        </a:p>
      </dgm:t>
    </dgm:pt>
    <dgm:pt modelId="{5DC779AA-2DFF-4EF8-823D-619CD5465814}" type="parTrans" cxnId="{4963F99F-1582-408E-8968-648A9ED7677A}">
      <dgm:prSet/>
      <dgm:spPr/>
      <dgm:t>
        <a:bodyPr/>
        <a:lstStyle/>
        <a:p>
          <a:endParaRPr lang="en-US"/>
        </a:p>
      </dgm:t>
    </dgm:pt>
    <dgm:pt modelId="{6DC9C052-142D-4FD5-B2CD-4BDA29162D02}" type="sibTrans" cxnId="{4963F99F-1582-408E-8968-648A9ED7677A}">
      <dgm:prSet/>
      <dgm:spPr/>
      <dgm:t>
        <a:bodyPr/>
        <a:lstStyle/>
        <a:p>
          <a:endParaRPr lang="en-US"/>
        </a:p>
      </dgm:t>
    </dgm:pt>
    <dgm:pt modelId="{F03FF185-4A5B-4CC3-9023-746A30DB7678}">
      <dgm:prSet/>
      <dgm:spPr/>
      <dgm:t>
        <a:bodyPr/>
        <a:lstStyle/>
        <a:p>
          <a:r>
            <a:rPr lang="en-US"/>
            <a:t>Predict car price in real-time.</a:t>
          </a:r>
        </a:p>
      </dgm:t>
    </dgm:pt>
    <dgm:pt modelId="{BE01BE15-709A-4706-8F66-E255ADF3C01D}" type="parTrans" cxnId="{D75F8F6F-CD1B-4A1F-B1E5-377F74C45467}">
      <dgm:prSet/>
      <dgm:spPr/>
      <dgm:t>
        <a:bodyPr/>
        <a:lstStyle/>
        <a:p>
          <a:endParaRPr lang="en-US"/>
        </a:p>
      </dgm:t>
    </dgm:pt>
    <dgm:pt modelId="{08F8EB87-A196-4157-ADAD-B191A9BA12EE}" type="sibTrans" cxnId="{D75F8F6F-CD1B-4A1F-B1E5-377F74C45467}">
      <dgm:prSet/>
      <dgm:spPr/>
      <dgm:t>
        <a:bodyPr/>
        <a:lstStyle/>
        <a:p>
          <a:endParaRPr lang="en-US"/>
        </a:p>
      </dgm:t>
    </dgm:pt>
    <dgm:pt modelId="{78397C1B-C615-4D82-871E-180A0BA6EE1B}">
      <dgm:prSet/>
      <dgm:spPr/>
      <dgm:t>
        <a:bodyPr/>
        <a:lstStyle/>
        <a:p>
          <a:r>
            <a:rPr lang="en-US"/>
            <a:t>Host the app (Streamlit Cloud / Local server).</a:t>
          </a:r>
        </a:p>
      </dgm:t>
    </dgm:pt>
    <dgm:pt modelId="{044BA2CC-655B-42DE-8B52-9AB6E75F8F61}" type="parTrans" cxnId="{A8CEA945-49B7-4EDA-B264-922157078B80}">
      <dgm:prSet/>
      <dgm:spPr/>
      <dgm:t>
        <a:bodyPr/>
        <a:lstStyle/>
        <a:p>
          <a:endParaRPr lang="en-US"/>
        </a:p>
      </dgm:t>
    </dgm:pt>
    <dgm:pt modelId="{1D2581AB-355F-47DD-A8FE-4A31B5098707}" type="sibTrans" cxnId="{A8CEA945-49B7-4EDA-B264-922157078B80}">
      <dgm:prSet/>
      <dgm:spPr/>
      <dgm:t>
        <a:bodyPr/>
        <a:lstStyle/>
        <a:p>
          <a:endParaRPr lang="en-US"/>
        </a:p>
      </dgm:t>
    </dgm:pt>
    <dgm:pt modelId="{C11A4BAF-96D1-4E6F-8062-16238329E9AD}">
      <dgm:prSet/>
      <dgm:spPr/>
      <dgm:t>
        <a:bodyPr/>
        <a:lstStyle/>
        <a:p>
          <a:r>
            <a:rPr lang="en-US" b="1"/>
            <a:t>Outcome:</a:t>
          </a:r>
          <a:endParaRPr lang="en-US"/>
        </a:p>
      </dgm:t>
    </dgm:pt>
    <dgm:pt modelId="{BA42E23D-ADDD-4784-B6C5-FFB58CDFB88C}" type="parTrans" cxnId="{87A8D1C8-7F5D-4FE4-B6AA-550D0AA3C3FA}">
      <dgm:prSet/>
      <dgm:spPr/>
      <dgm:t>
        <a:bodyPr/>
        <a:lstStyle/>
        <a:p>
          <a:endParaRPr lang="en-US"/>
        </a:p>
      </dgm:t>
    </dgm:pt>
    <dgm:pt modelId="{A16A5F69-DA63-42E1-B71B-4F93BE52A1B6}" type="sibTrans" cxnId="{87A8D1C8-7F5D-4FE4-B6AA-550D0AA3C3FA}">
      <dgm:prSet/>
      <dgm:spPr/>
      <dgm:t>
        <a:bodyPr/>
        <a:lstStyle/>
        <a:p>
          <a:endParaRPr lang="en-US"/>
        </a:p>
      </dgm:t>
    </dgm:pt>
    <dgm:pt modelId="{8778D6EE-B566-4CD7-84AC-E3E42E1E26F7}">
      <dgm:prSet/>
      <dgm:spPr/>
      <dgm:t>
        <a:bodyPr/>
        <a:lstStyle/>
        <a:p>
          <a:r>
            <a:rPr lang="en-US"/>
            <a:t>End-users can input car details.</a:t>
          </a:r>
        </a:p>
      </dgm:t>
    </dgm:pt>
    <dgm:pt modelId="{ADA5EB16-42CF-444B-9B15-2D380AFD8B2D}" type="parTrans" cxnId="{733DB8B9-6A82-440F-9D22-B67DCB79C235}">
      <dgm:prSet/>
      <dgm:spPr/>
      <dgm:t>
        <a:bodyPr/>
        <a:lstStyle/>
        <a:p>
          <a:endParaRPr lang="en-US"/>
        </a:p>
      </dgm:t>
    </dgm:pt>
    <dgm:pt modelId="{AAAD4890-A70A-4FA4-9213-5CEC83E535A0}" type="sibTrans" cxnId="{733DB8B9-6A82-440F-9D22-B67DCB79C235}">
      <dgm:prSet/>
      <dgm:spPr/>
      <dgm:t>
        <a:bodyPr/>
        <a:lstStyle/>
        <a:p>
          <a:endParaRPr lang="en-US"/>
        </a:p>
      </dgm:t>
    </dgm:pt>
    <dgm:pt modelId="{E5D5CF93-3C73-4358-A061-EA4C4B483D5A}">
      <dgm:prSet/>
      <dgm:spPr/>
      <dgm:t>
        <a:bodyPr/>
        <a:lstStyle/>
        <a:p>
          <a:r>
            <a:rPr lang="en-US"/>
            <a:t>Get </a:t>
          </a:r>
          <a:r>
            <a:rPr lang="en-US" b="1"/>
            <a:t>instant price prediction</a:t>
          </a:r>
          <a:r>
            <a:rPr lang="en-US"/>
            <a:t> with just one click.</a:t>
          </a:r>
        </a:p>
      </dgm:t>
    </dgm:pt>
    <dgm:pt modelId="{9E0E22C7-B162-48ED-BC89-751540B5E6DA}" type="parTrans" cxnId="{3558B7B5-C842-41F7-85B5-509C9D1D0BE9}">
      <dgm:prSet/>
      <dgm:spPr/>
      <dgm:t>
        <a:bodyPr/>
        <a:lstStyle/>
        <a:p>
          <a:endParaRPr lang="en-US"/>
        </a:p>
      </dgm:t>
    </dgm:pt>
    <dgm:pt modelId="{4C66D8B8-164E-4A90-87B4-E29CFD2D2EE8}" type="sibTrans" cxnId="{3558B7B5-C842-41F7-85B5-509C9D1D0BE9}">
      <dgm:prSet/>
      <dgm:spPr/>
      <dgm:t>
        <a:bodyPr/>
        <a:lstStyle/>
        <a:p>
          <a:endParaRPr lang="en-US"/>
        </a:p>
      </dgm:t>
    </dgm:pt>
    <dgm:pt modelId="{333EB8A4-4485-4827-81B0-4B05215AB669}" type="pres">
      <dgm:prSet presAssocID="{DA383FB4-2B1D-40CB-ADB8-A58A8A3049E8}" presName="vert0" presStyleCnt="0">
        <dgm:presLayoutVars>
          <dgm:dir/>
          <dgm:animOne val="branch"/>
          <dgm:animLvl val="lvl"/>
        </dgm:presLayoutVars>
      </dgm:prSet>
      <dgm:spPr/>
    </dgm:pt>
    <dgm:pt modelId="{AE5B8214-E313-4BBC-AB87-942E343C943E}" type="pres">
      <dgm:prSet presAssocID="{961EB033-55BC-451B-83AE-FFD7A5DF8400}" presName="thickLine" presStyleLbl="alignNode1" presStyleIdx="0" presStyleCnt="13"/>
      <dgm:spPr/>
    </dgm:pt>
    <dgm:pt modelId="{789287C9-4709-4104-906A-740306968B11}" type="pres">
      <dgm:prSet presAssocID="{961EB033-55BC-451B-83AE-FFD7A5DF8400}" presName="horz1" presStyleCnt="0"/>
      <dgm:spPr/>
    </dgm:pt>
    <dgm:pt modelId="{A7417BB9-B00B-4EDC-9E4A-4E9DF8810C70}" type="pres">
      <dgm:prSet presAssocID="{961EB033-55BC-451B-83AE-FFD7A5DF8400}" presName="tx1" presStyleLbl="revTx" presStyleIdx="0" presStyleCnt="13"/>
      <dgm:spPr/>
    </dgm:pt>
    <dgm:pt modelId="{5A1B4F90-5E30-4861-8CF9-A793C10085BE}" type="pres">
      <dgm:prSet presAssocID="{961EB033-55BC-451B-83AE-FFD7A5DF8400}" presName="vert1" presStyleCnt="0"/>
      <dgm:spPr/>
    </dgm:pt>
    <dgm:pt modelId="{5279D88B-DAB3-43F0-B277-9E2A4FD002E3}" type="pres">
      <dgm:prSet presAssocID="{A7CBA70D-5A16-43CD-A01D-ACA0A62AFC92}" presName="thickLine" presStyleLbl="alignNode1" presStyleIdx="1" presStyleCnt="13"/>
      <dgm:spPr/>
    </dgm:pt>
    <dgm:pt modelId="{0B340A91-E5F2-404F-BE10-15117A868EBA}" type="pres">
      <dgm:prSet presAssocID="{A7CBA70D-5A16-43CD-A01D-ACA0A62AFC92}" presName="horz1" presStyleCnt="0"/>
      <dgm:spPr/>
    </dgm:pt>
    <dgm:pt modelId="{2D670B1D-6CCF-43BB-9015-D8D49860C3D5}" type="pres">
      <dgm:prSet presAssocID="{A7CBA70D-5A16-43CD-A01D-ACA0A62AFC92}" presName="tx1" presStyleLbl="revTx" presStyleIdx="1" presStyleCnt="13"/>
      <dgm:spPr/>
    </dgm:pt>
    <dgm:pt modelId="{E4C97D7B-BA80-44C0-9D11-E84EFBB8DEA8}" type="pres">
      <dgm:prSet presAssocID="{A7CBA70D-5A16-43CD-A01D-ACA0A62AFC92}" presName="vert1" presStyleCnt="0"/>
      <dgm:spPr/>
    </dgm:pt>
    <dgm:pt modelId="{BC6DCCE6-8C7D-4D86-A786-9596F80ABF0E}" type="pres">
      <dgm:prSet presAssocID="{7632998D-94EF-46F3-A3EA-18D99D3C11E5}" presName="thickLine" presStyleLbl="alignNode1" presStyleIdx="2" presStyleCnt="13"/>
      <dgm:spPr/>
    </dgm:pt>
    <dgm:pt modelId="{2B591A5F-B41B-47A2-92BD-7FFBCD8EED7C}" type="pres">
      <dgm:prSet presAssocID="{7632998D-94EF-46F3-A3EA-18D99D3C11E5}" presName="horz1" presStyleCnt="0"/>
      <dgm:spPr/>
    </dgm:pt>
    <dgm:pt modelId="{4316A5E3-F754-4B7E-AD6E-53CD18B21A4E}" type="pres">
      <dgm:prSet presAssocID="{7632998D-94EF-46F3-A3EA-18D99D3C11E5}" presName="tx1" presStyleLbl="revTx" presStyleIdx="2" presStyleCnt="13"/>
      <dgm:spPr/>
    </dgm:pt>
    <dgm:pt modelId="{55198B9A-78AA-43E3-BCF7-262A91637E00}" type="pres">
      <dgm:prSet presAssocID="{7632998D-94EF-46F3-A3EA-18D99D3C11E5}" presName="vert1" presStyleCnt="0"/>
      <dgm:spPr/>
    </dgm:pt>
    <dgm:pt modelId="{B362AA10-67E7-42C4-BC57-EA14B631C272}" type="pres">
      <dgm:prSet presAssocID="{356B0361-C4BE-4CF7-BA44-1A3279FA2CD8}" presName="thickLine" presStyleLbl="alignNode1" presStyleIdx="3" presStyleCnt="13"/>
      <dgm:spPr/>
    </dgm:pt>
    <dgm:pt modelId="{BF94C89B-85F5-4091-B410-D8DB69B11DA0}" type="pres">
      <dgm:prSet presAssocID="{356B0361-C4BE-4CF7-BA44-1A3279FA2CD8}" presName="horz1" presStyleCnt="0"/>
      <dgm:spPr/>
    </dgm:pt>
    <dgm:pt modelId="{CAE3B32A-8439-4E22-AD39-1F34332B2E40}" type="pres">
      <dgm:prSet presAssocID="{356B0361-C4BE-4CF7-BA44-1A3279FA2CD8}" presName="tx1" presStyleLbl="revTx" presStyleIdx="3" presStyleCnt="13"/>
      <dgm:spPr/>
    </dgm:pt>
    <dgm:pt modelId="{7D3AB80E-5DAF-4A28-BD89-85FF037FE4A6}" type="pres">
      <dgm:prSet presAssocID="{356B0361-C4BE-4CF7-BA44-1A3279FA2CD8}" presName="vert1" presStyleCnt="0"/>
      <dgm:spPr/>
    </dgm:pt>
    <dgm:pt modelId="{4DF87201-0842-4666-8721-799B149AAEA7}" type="pres">
      <dgm:prSet presAssocID="{F0BD3C63-5D6D-4762-9439-2D22D1080EF2}" presName="thickLine" presStyleLbl="alignNode1" presStyleIdx="4" presStyleCnt="13"/>
      <dgm:spPr/>
    </dgm:pt>
    <dgm:pt modelId="{0F1A987B-72C4-448D-AB83-9D2A672E9B08}" type="pres">
      <dgm:prSet presAssocID="{F0BD3C63-5D6D-4762-9439-2D22D1080EF2}" presName="horz1" presStyleCnt="0"/>
      <dgm:spPr/>
    </dgm:pt>
    <dgm:pt modelId="{3BC50BC5-F739-45ED-8270-1E8DE3D4BAC5}" type="pres">
      <dgm:prSet presAssocID="{F0BD3C63-5D6D-4762-9439-2D22D1080EF2}" presName="tx1" presStyleLbl="revTx" presStyleIdx="4" presStyleCnt="13"/>
      <dgm:spPr/>
    </dgm:pt>
    <dgm:pt modelId="{21F783AD-7701-4701-8100-67F95FC581B1}" type="pres">
      <dgm:prSet presAssocID="{F0BD3C63-5D6D-4762-9439-2D22D1080EF2}" presName="vert1" presStyleCnt="0"/>
      <dgm:spPr/>
    </dgm:pt>
    <dgm:pt modelId="{273C0149-D844-40EB-9CEA-A31E1F4FDCB0}" type="pres">
      <dgm:prSet presAssocID="{5D8D5034-D31A-4B1D-A086-41CD8DB361DA}" presName="thickLine" presStyleLbl="alignNode1" presStyleIdx="5" presStyleCnt="13"/>
      <dgm:spPr/>
    </dgm:pt>
    <dgm:pt modelId="{EA3963D4-4641-4383-AEB3-EBBF9C2BFCA2}" type="pres">
      <dgm:prSet presAssocID="{5D8D5034-D31A-4B1D-A086-41CD8DB361DA}" presName="horz1" presStyleCnt="0"/>
      <dgm:spPr/>
    </dgm:pt>
    <dgm:pt modelId="{050EF07B-29A5-4A0C-BE64-3F7A9B05CAA4}" type="pres">
      <dgm:prSet presAssocID="{5D8D5034-D31A-4B1D-A086-41CD8DB361DA}" presName="tx1" presStyleLbl="revTx" presStyleIdx="5" presStyleCnt="13"/>
      <dgm:spPr/>
    </dgm:pt>
    <dgm:pt modelId="{A2507B96-A996-4680-AC74-7BB0FE4B5A67}" type="pres">
      <dgm:prSet presAssocID="{5D8D5034-D31A-4B1D-A086-41CD8DB361DA}" presName="vert1" presStyleCnt="0"/>
      <dgm:spPr/>
    </dgm:pt>
    <dgm:pt modelId="{649902C8-6AE7-43B9-9BE9-ED2F9DE5C8BA}" type="pres">
      <dgm:prSet presAssocID="{0F5C2648-EF60-414B-A9FE-3DE252A0A735}" presName="thickLine" presStyleLbl="alignNode1" presStyleIdx="6" presStyleCnt="13"/>
      <dgm:spPr/>
    </dgm:pt>
    <dgm:pt modelId="{3708B617-5728-4587-93E5-8F40AC20BFCE}" type="pres">
      <dgm:prSet presAssocID="{0F5C2648-EF60-414B-A9FE-3DE252A0A735}" presName="horz1" presStyleCnt="0"/>
      <dgm:spPr/>
    </dgm:pt>
    <dgm:pt modelId="{F9D00B54-9DA1-490E-B897-589FF40BB224}" type="pres">
      <dgm:prSet presAssocID="{0F5C2648-EF60-414B-A9FE-3DE252A0A735}" presName="tx1" presStyleLbl="revTx" presStyleIdx="6" presStyleCnt="13"/>
      <dgm:spPr/>
    </dgm:pt>
    <dgm:pt modelId="{E57A115A-C29D-48DE-AD37-01CFB63DCC89}" type="pres">
      <dgm:prSet presAssocID="{0F5C2648-EF60-414B-A9FE-3DE252A0A735}" presName="vert1" presStyleCnt="0"/>
      <dgm:spPr/>
    </dgm:pt>
    <dgm:pt modelId="{D35CD44A-3D01-4870-9DEB-B1CEE6889AF5}" type="pres">
      <dgm:prSet presAssocID="{5F50B288-D57F-406B-AB21-0C0510E5AC9F}" presName="thickLine" presStyleLbl="alignNode1" presStyleIdx="7" presStyleCnt="13"/>
      <dgm:spPr/>
    </dgm:pt>
    <dgm:pt modelId="{854373E1-E32E-4611-81BC-00591A635EB3}" type="pres">
      <dgm:prSet presAssocID="{5F50B288-D57F-406B-AB21-0C0510E5AC9F}" presName="horz1" presStyleCnt="0"/>
      <dgm:spPr/>
    </dgm:pt>
    <dgm:pt modelId="{F7C19618-D674-4D9F-B528-059EE4A1B775}" type="pres">
      <dgm:prSet presAssocID="{5F50B288-D57F-406B-AB21-0C0510E5AC9F}" presName="tx1" presStyleLbl="revTx" presStyleIdx="7" presStyleCnt="13"/>
      <dgm:spPr/>
    </dgm:pt>
    <dgm:pt modelId="{EE30D062-99F1-42CF-B5B9-244507155358}" type="pres">
      <dgm:prSet presAssocID="{5F50B288-D57F-406B-AB21-0C0510E5AC9F}" presName="vert1" presStyleCnt="0"/>
      <dgm:spPr/>
    </dgm:pt>
    <dgm:pt modelId="{B5FF2128-6DA0-4997-AC40-F9CBA0820C89}" type="pres">
      <dgm:prSet presAssocID="{F03FF185-4A5B-4CC3-9023-746A30DB7678}" presName="thickLine" presStyleLbl="alignNode1" presStyleIdx="8" presStyleCnt="13"/>
      <dgm:spPr/>
    </dgm:pt>
    <dgm:pt modelId="{823B348B-8CB9-40F7-9A13-779602537214}" type="pres">
      <dgm:prSet presAssocID="{F03FF185-4A5B-4CC3-9023-746A30DB7678}" presName="horz1" presStyleCnt="0"/>
      <dgm:spPr/>
    </dgm:pt>
    <dgm:pt modelId="{6A5170FD-49FA-499D-93BF-1C92BAC5859C}" type="pres">
      <dgm:prSet presAssocID="{F03FF185-4A5B-4CC3-9023-746A30DB7678}" presName="tx1" presStyleLbl="revTx" presStyleIdx="8" presStyleCnt="13"/>
      <dgm:spPr/>
    </dgm:pt>
    <dgm:pt modelId="{430D548C-0E17-413F-B71A-651B414E81D1}" type="pres">
      <dgm:prSet presAssocID="{F03FF185-4A5B-4CC3-9023-746A30DB7678}" presName="vert1" presStyleCnt="0"/>
      <dgm:spPr/>
    </dgm:pt>
    <dgm:pt modelId="{12B1ACDB-E751-4F91-9774-FFA8A3C5E3B9}" type="pres">
      <dgm:prSet presAssocID="{78397C1B-C615-4D82-871E-180A0BA6EE1B}" presName="thickLine" presStyleLbl="alignNode1" presStyleIdx="9" presStyleCnt="13"/>
      <dgm:spPr/>
    </dgm:pt>
    <dgm:pt modelId="{F47C3AB2-3B09-4CDB-9419-7FB9EE72D819}" type="pres">
      <dgm:prSet presAssocID="{78397C1B-C615-4D82-871E-180A0BA6EE1B}" presName="horz1" presStyleCnt="0"/>
      <dgm:spPr/>
    </dgm:pt>
    <dgm:pt modelId="{CE30491A-DBE2-4ABE-A523-D106C5E468D4}" type="pres">
      <dgm:prSet presAssocID="{78397C1B-C615-4D82-871E-180A0BA6EE1B}" presName="tx1" presStyleLbl="revTx" presStyleIdx="9" presStyleCnt="13"/>
      <dgm:spPr/>
    </dgm:pt>
    <dgm:pt modelId="{8992B932-7C21-49C4-9F99-A5C6CBD40218}" type="pres">
      <dgm:prSet presAssocID="{78397C1B-C615-4D82-871E-180A0BA6EE1B}" presName="vert1" presStyleCnt="0"/>
      <dgm:spPr/>
    </dgm:pt>
    <dgm:pt modelId="{A5642023-AF3D-4E1D-A7A1-31E7339C70EC}" type="pres">
      <dgm:prSet presAssocID="{C11A4BAF-96D1-4E6F-8062-16238329E9AD}" presName="thickLine" presStyleLbl="alignNode1" presStyleIdx="10" presStyleCnt="13"/>
      <dgm:spPr/>
    </dgm:pt>
    <dgm:pt modelId="{662A73F8-AFC3-4B56-80EC-603A008A9123}" type="pres">
      <dgm:prSet presAssocID="{C11A4BAF-96D1-4E6F-8062-16238329E9AD}" presName="horz1" presStyleCnt="0"/>
      <dgm:spPr/>
    </dgm:pt>
    <dgm:pt modelId="{7BDDE22B-B9C3-4C27-99CD-93644E104729}" type="pres">
      <dgm:prSet presAssocID="{C11A4BAF-96D1-4E6F-8062-16238329E9AD}" presName="tx1" presStyleLbl="revTx" presStyleIdx="10" presStyleCnt="13"/>
      <dgm:spPr/>
    </dgm:pt>
    <dgm:pt modelId="{46001DA6-1BC4-4036-B757-EAF354BF3131}" type="pres">
      <dgm:prSet presAssocID="{C11A4BAF-96D1-4E6F-8062-16238329E9AD}" presName="vert1" presStyleCnt="0"/>
      <dgm:spPr/>
    </dgm:pt>
    <dgm:pt modelId="{29D07062-1A8E-4BE2-8260-15E57E750316}" type="pres">
      <dgm:prSet presAssocID="{8778D6EE-B566-4CD7-84AC-E3E42E1E26F7}" presName="thickLine" presStyleLbl="alignNode1" presStyleIdx="11" presStyleCnt="13"/>
      <dgm:spPr/>
    </dgm:pt>
    <dgm:pt modelId="{36DB5E5C-815A-4FA8-85C7-F06443DAD7CA}" type="pres">
      <dgm:prSet presAssocID="{8778D6EE-B566-4CD7-84AC-E3E42E1E26F7}" presName="horz1" presStyleCnt="0"/>
      <dgm:spPr/>
    </dgm:pt>
    <dgm:pt modelId="{D479D4B7-30EE-4AB0-8725-88B5EEB22207}" type="pres">
      <dgm:prSet presAssocID="{8778D6EE-B566-4CD7-84AC-E3E42E1E26F7}" presName="tx1" presStyleLbl="revTx" presStyleIdx="11" presStyleCnt="13"/>
      <dgm:spPr/>
    </dgm:pt>
    <dgm:pt modelId="{FCC7FEF8-3DCA-4E86-9715-A522AAAD5976}" type="pres">
      <dgm:prSet presAssocID="{8778D6EE-B566-4CD7-84AC-E3E42E1E26F7}" presName="vert1" presStyleCnt="0"/>
      <dgm:spPr/>
    </dgm:pt>
    <dgm:pt modelId="{6A3AD3A1-C190-4720-BFFC-7E8C5DFDB654}" type="pres">
      <dgm:prSet presAssocID="{E5D5CF93-3C73-4358-A061-EA4C4B483D5A}" presName="thickLine" presStyleLbl="alignNode1" presStyleIdx="12" presStyleCnt="13"/>
      <dgm:spPr/>
    </dgm:pt>
    <dgm:pt modelId="{75707523-B2D8-4B74-BEEE-CD9DE366F78E}" type="pres">
      <dgm:prSet presAssocID="{E5D5CF93-3C73-4358-A061-EA4C4B483D5A}" presName="horz1" presStyleCnt="0"/>
      <dgm:spPr/>
    </dgm:pt>
    <dgm:pt modelId="{14070DC9-F477-409A-B812-044CEF51843D}" type="pres">
      <dgm:prSet presAssocID="{E5D5CF93-3C73-4358-A061-EA4C4B483D5A}" presName="tx1" presStyleLbl="revTx" presStyleIdx="12" presStyleCnt="13"/>
      <dgm:spPr/>
    </dgm:pt>
    <dgm:pt modelId="{3263E3F8-65AF-4215-99C5-5C2DA2DA5BC3}" type="pres">
      <dgm:prSet presAssocID="{E5D5CF93-3C73-4358-A061-EA4C4B483D5A}" presName="vert1" presStyleCnt="0"/>
      <dgm:spPr/>
    </dgm:pt>
  </dgm:ptLst>
  <dgm:cxnLst>
    <dgm:cxn modelId="{28906A04-24CD-4D1E-845F-9C6E352CCDDA}" srcId="{DA383FB4-2B1D-40CB-ADB8-A58A8A3049E8}" destId="{5D8D5034-D31A-4B1D-A086-41CD8DB361DA}" srcOrd="5" destOrd="0" parTransId="{40A2FFA1-7398-4E1D-BED7-E220AD9A3A4F}" sibTransId="{2E724F98-E97C-4EEE-AD60-6D6A251C415A}"/>
    <dgm:cxn modelId="{CE97C908-A858-4868-9798-61B02A35ABA0}" srcId="{DA383FB4-2B1D-40CB-ADB8-A58A8A3049E8}" destId="{0F5C2648-EF60-414B-A9FE-3DE252A0A735}" srcOrd="6" destOrd="0" parTransId="{907E7C96-AFEA-4A86-9F68-68594B0AA6A5}" sibTransId="{C1F00368-2D9E-4E19-B1B0-8C7B718A41F5}"/>
    <dgm:cxn modelId="{B460650C-C673-4287-B7A4-A21F316A681E}" type="presOf" srcId="{C11A4BAF-96D1-4E6F-8062-16238329E9AD}" destId="{7BDDE22B-B9C3-4C27-99CD-93644E104729}" srcOrd="0" destOrd="0" presId="urn:microsoft.com/office/officeart/2008/layout/LinedList"/>
    <dgm:cxn modelId="{350E1322-765D-42CD-90DD-5AF30B9BF4E5}" type="presOf" srcId="{961EB033-55BC-451B-83AE-FFD7A5DF8400}" destId="{A7417BB9-B00B-4EDC-9E4A-4E9DF8810C70}" srcOrd="0" destOrd="0" presId="urn:microsoft.com/office/officeart/2008/layout/LinedList"/>
    <dgm:cxn modelId="{2D70BC3D-F4D0-4B99-971F-04605FF09B0E}" type="presOf" srcId="{8778D6EE-B566-4CD7-84AC-E3E42E1E26F7}" destId="{D479D4B7-30EE-4AB0-8725-88B5EEB22207}" srcOrd="0" destOrd="0" presId="urn:microsoft.com/office/officeart/2008/layout/LinedList"/>
    <dgm:cxn modelId="{7969FC3D-FFCF-473F-9DF3-17897343C5AE}" srcId="{DA383FB4-2B1D-40CB-ADB8-A58A8A3049E8}" destId="{F0BD3C63-5D6D-4762-9439-2D22D1080EF2}" srcOrd="4" destOrd="0" parTransId="{49C7D9FC-1906-41BF-A3D0-EF6CE583B5F9}" sibTransId="{AC0E211D-B2A9-42DE-8D1E-30EEB94C8B78}"/>
    <dgm:cxn modelId="{577D785D-2A39-456A-B82A-71E11724A75E}" type="presOf" srcId="{E5D5CF93-3C73-4358-A061-EA4C4B483D5A}" destId="{14070DC9-F477-409A-B812-044CEF51843D}" srcOrd="0" destOrd="0" presId="urn:microsoft.com/office/officeart/2008/layout/LinedList"/>
    <dgm:cxn modelId="{AF49B75F-C6D5-4016-B257-4F7D24D94930}" type="presOf" srcId="{F0BD3C63-5D6D-4762-9439-2D22D1080EF2}" destId="{3BC50BC5-F739-45ED-8270-1E8DE3D4BAC5}" srcOrd="0" destOrd="0" presId="urn:microsoft.com/office/officeart/2008/layout/LinedList"/>
    <dgm:cxn modelId="{A8CEA945-49B7-4EDA-B264-922157078B80}" srcId="{DA383FB4-2B1D-40CB-ADB8-A58A8A3049E8}" destId="{78397C1B-C615-4D82-871E-180A0BA6EE1B}" srcOrd="9" destOrd="0" parTransId="{044BA2CC-655B-42DE-8B52-9AB6E75F8F61}" sibTransId="{1D2581AB-355F-47DD-A8FE-4A31B5098707}"/>
    <dgm:cxn modelId="{D75F8F6F-CD1B-4A1F-B1E5-377F74C45467}" srcId="{DA383FB4-2B1D-40CB-ADB8-A58A8A3049E8}" destId="{F03FF185-4A5B-4CC3-9023-746A30DB7678}" srcOrd="8" destOrd="0" parTransId="{BE01BE15-709A-4706-8F66-E255ADF3C01D}" sibTransId="{08F8EB87-A196-4157-ADAD-B191A9BA12EE}"/>
    <dgm:cxn modelId="{CC268C76-BC57-4B68-A923-795C38184F45}" type="presOf" srcId="{F03FF185-4A5B-4CC3-9023-746A30DB7678}" destId="{6A5170FD-49FA-499D-93BF-1C92BAC5859C}" srcOrd="0" destOrd="0" presId="urn:microsoft.com/office/officeart/2008/layout/LinedList"/>
    <dgm:cxn modelId="{DEDF867B-CA5C-4AAC-B121-21A1D902F513}" srcId="{DA383FB4-2B1D-40CB-ADB8-A58A8A3049E8}" destId="{7632998D-94EF-46F3-A3EA-18D99D3C11E5}" srcOrd="2" destOrd="0" parTransId="{98D9E034-0933-40AC-9B2E-9EF14D46EDA6}" sibTransId="{86AE0D57-E250-48EA-B5AC-5DB2DB915AB0}"/>
    <dgm:cxn modelId="{401D7186-8E52-499C-9DE8-3E4EC0B348D9}" type="presOf" srcId="{0F5C2648-EF60-414B-A9FE-3DE252A0A735}" destId="{F9D00B54-9DA1-490E-B897-589FF40BB224}" srcOrd="0" destOrd="0" presId="urn:microsoft.com/office/officeart/2008/layout/LinedList"/>
    <dgm:cxn modelId="{6428E187-3C73-44BC-B214-8E9EB533E447}" type="presOf" srcId="{5F50B288-D57F-406B-AB21-0C0510E5AC9F}" destId="{F7C19618-D674-4D9F-B528-059EE4A1B775}" srcOrd="0" destOrd="0" presId="urn:microsoft.com/office/officeart/2008/layout/LinedList"/>
    <dgm:cxn modelId="{7C87F588-C49C-43B5-830C-6618E414ACB1}" type="presOf" srcId="{356B0361-C4BE-4CF7-BA44-1A3279FA2CD8}" destId="{CAE3B32A-8439-4E22-AD39-1F34332B2E40}" srcOrd="0" destOrd="0" presId="urn:microsoft.com/office/officeart/2008/layout/LinedList"/>
    <dgm:cxn modelId="{4963F99F-1582-408E-8968-648A9ED7677A}" srcId="{DA383FB4-2B1D-40CB-ADB8-A58A8A3049E8}" destId="{5F50B288-D57F-406B-AB21-0C0510E5AC9F}" srcOrd="7" destOrd="0" parTransId="{5DC779AA-2DFF-4EF8-823D-619CD5465814}" sibTransId="{6DC9C052-142D-4FD5-B2CD-4BDA29162D02}"/>
    <dgm:cxn modelId="{780DD6A5-957D-4F00-B47A-7E1902C9C42C}" srcId="{DA383FB4-2B1D-40CB-ADB8-A58A8A3049E8}" destId="{356B0361-C4BE-4CF7-BA44-1A3279FA2CD8}" srcOrd="3" destOrd="0" parTransId="{F27B283F-C8F2-4A12-928B-51701BE99313}" sibTransId="{564B810A-FD43-4FCF-830E-E6FDEF6AB617}"/>
    <dgm:cxn modelId="{6E2506AA-B7B5-4B21-BA42-9389E807A6E9}" srcId="{DA383FB4-2B1D-40CB-ADB8-A58A8A3049E8}" destId="{A7CBA70D-5A16-43CD-A01D-ACA0A62AFC92}" srcOrd="1" destOrd="0" parTransId="{9F8AAD3A-2989-4379-8122-E6D6C82D8E31}" sibTransId="{DF2C5851-1596-4196-9FB6-6B804D948348}"/>
    <dgm:cxn modelId="{756FD8B0-A2FA-49DF-A13A-F3FFFC12D773}" type="presOf" srcId="{A7CBA70D-5A16-43CD-A01D-ACA0A62AFC92}" destId="{2D670B1D-6CCF-43BB-9015-D8D49860C3D5}" srcOrd="0" destOrd="0" presId="urn:microsoft.com/office/officeart/2008/layout/LinedList"/>
    <dgm:cxn modelId="{3558B7B5-C842-41F7-85B5-509C9D1D0BE9}" srcId="{DA383FB4-2B1D-40CB-ADB8-A58A8A3049E8}" destId="{E5D5CF93-3C73-4358-A061-EA4C4B483D5A}" srcOrd="12" destOrd="0" parTransId="{9E0E22C7-B162-48ED-BC89-751540B5E6DA}" sibTransId="{4C66D8B8-164E-4A90-87B4-E29CFD2D2EE8}"/>
    <dgm:cxn modelId="{733DB8B9-6A82-440F-9D22-B67DCB79C235}" srcId="{DA383FB4-2B1D-40CB-ADB8-A58A8A3049E8}" destId="{8778D6EE-B566-4CD7-84AC-E3E42E1E26F7}" srcOrd="11" destOrd="0" parTransId="{ADA5EB16-42CF-444B-9B15-2D380AFD8B2D}" sibTransId="{AAAD4890-A70A-4FA4-9213-5CEC83E535A0}"/>
    <dgm:cxn modelId="{87A8D1C8-7F5D-4FE4-B6AA-550D0AA3C3FA}" srcId="{DA383FB4-2B1D-40CB-ADB8-A58A8A3049E8}" destId="{C11A4BAF-96D1-4E6F-8062-16238329E9AD}" srcOrd="10" destOrd="0" parTransId="{BA42E23D-ADDD-4784-B6C5-FFB58CDFB88C}" sibTransId="{A16A5F69-DA63-42E1-B71B-4F93BE52A1B6}"/>
    <dgm:cxn modelId="{E582E4CC-4615-4578-B53E-2B7D4555113C}" type="presOf" srcId="{78397C1B-C615-4D82-871E-180A0BA6EE1B}" destId="{CE30491A-DBE2-4ABE-A523-D106C5E468D4}" srcOrd="0" destOrd="0" presId="urn:microsoft.com/office/officeart/2008/layout/LinedList"/>
    <dgm:cxn modelId="{74CA98E6-3407-4E19-8CCC-B8379F80BF4E}" type="presOf" srcId="{7632998D-94EF-46F3-A3EA-18D99D3C11E5}" destId="{4316A5E3-F754-4B7E-AD6E-53CD18B21A4E}" srcOrd="0" destOrd="0" presId="urn:microsoft.com/office/officeart/2008/layout/LinedList"/>
    <dgm:cxn modelId="{4EAB8FF4-A134-4FA5-8EE2-23AACA399D6B}" type="presOf" srcId="{5D8D5034-D31A-4B1D-A086-41CD8DB361DA}" destId="{050EF07B-29A5-4A0C-BE64-3F7A9B05CAA4}" srcOrd="0" destOrd="0" presId="urn:microsoft.com/office/officeart/2008/layout/LinedList"/>
    <dgm:cxn modelId="{D22F69FE-A75B-4171-B3E8-0E19FC9D4AB5}" type="presOf" srcId="{DA383FB4-2B1D-40CB-ADB8-A58A8A3049E8}" destId="{333EB8A4-4485-4827-81B0-4B05215AB669}" srcOrd="0" destOrd="0" presId="urn:microsoft.com/office/officeart/2008/layout/LinedList"/>
    <dgm:cxn modelId="{5817A3FF-BBDC-4C9C-8EC4-0C60396E248B}" srcId="{DA383FB4-2B1D-40CB-ADB8-A58A8A3049E8}" destId="{961EB033-55BC-451B-83AE-FFD7A5DF8400}" srcOrd="0" destOrd="0" parTransId="{83D74462-7552-4CAE-88B1-473B98A1D3A5}" sibTransId="{A4352B0B-6CFE-4C79-BB00-5A57BD1365E4}"/>
    <dgm:cxn modelId="{62FEEB74-0A85-466C-80BA-3C117515DBA3}" type="presParOf" srcId="{333EB8A4-4485-4827-81B0-4B05215AB669}" destId="{AE5B8214-E313-4BBC-AB87-942E343C943E}" srcOrd="0" destOrd="0" presId="urn:microsoft.com/office/officeart/2008/layout/LinedList"/>
    <dgm:cxn modelId="{B3056E54-2E08-4012-AAF3-2F7C97336AA7}" type="presParOf" srcId="{333EB8A4-4485-4827-81B0-4B05215AB669}" destId="{789287C9-4709-4104-906A-740306968B11}" srcOrd="1" destOrd="0" presId="urn:microsoft.com/office/officeart/2008/layout/LinedList"/>
    <dgm:cxn modelId="{870551E8-7735-46E4-B210-A25892D97B79}" type="presParOf" srcId="{789287C9-4709-4104-906A-740306968B11}" destId="{A7417BB9-B00B-4EDC-9E4A-4E9DF8810C70}" srcOrd="0" destOrd="0" presId="urn:microsoft.com/office/officeart/2008/layout/LinedList"/>
    <dgm:cxn modelId="{AA2FE18E-6D31-4738-B790-5582A7ADE5CE}" type="presParOf" srcId="{789287C9-4709-4104-906A-740306968B11}" destId="{5A1B4F90-5E30-4861-8CF9-A793C10085BE}" srcOrd="1" destOrd="0" presId="urn:microsoft.com/office/officeart/2008/layout/LinedList"/>
    <dgm:cxn modelId="{12238668-7424-4F7B-91AD-4D7C5139F9CA}" type="presParOf" srcId="{333EB8A4-4485-4827-81B0-4B05215AB669}" destId="{5279D88B-DAB3-43F0-B277-9E2A4FD002E3}" srcOrd="2" destOrd="0" presId="urn:microsoft.com/office/officeart/2008/layout/LinedList"/>
    <dgm:cxn modelId="{83679963-FE0A-4D17-A7F9-C0FB69DC985F}" type="presParOf" srcId="{333EB8A4-4485-4827-81B0-4B05215AB669}" destId="{0B340A91-E5F2-404F-BE10-15117A868EBA}" srcOrd="3" destOrd="0" presId="urn:microsoft.com/office/officeart/2008/layout/LinedList"/>
    <dgm:cxn modelId="{6E41C82F-1910-495D-9382-C05BFF43696E}" type="presParOf" srcId="{0B340A91-E5F2-404F-BE10-15117A868EBA}" destId="{2D670B1D-6CCF-43BB-9015-D8D49860C3D5}" srcOrd="0" destOrd="0" presId="urn:microsoft.com/office/officeart/2008/layout/LinedList"/>
    <dgm:cxn modelId="{020B74F1-B062-49AE-99E7-B93A1D103489}" type="presParOf" srcId="{0B340A91-E5F2-404F-BE10-15117A868EBA}" destId="{E4C97D7B-BA80-44C0-9D11-E84EFBB8DEA8}" srcOrd="1" destOrd="0" presId="urn:microsoft.com/office/officeart/2008/layout/LinedList"/>
    <dgm:cxn modelId="{7495073E-4550-41A7-8AEB-F02A12C9AB95}" type="presParOf" srcId="{333EB8A4-4485-4827-81B0-4B05215AB669}" destId="{BC6DCCE6-8C7D-4D86-A786-9596F80ABF0E}" srcOrd="4" destOrd="0" presId="urn:microsoft.com/office/officeart/2008/layout/LinedList"/>
    <dgm:cxn modelId="{5CB59B74-D015-4F9C-974C-58E85033B1EE}" type="presParOf" srcId="{333EB8A4-4485-4827-81B0-4B05215AB669}" destId="{2B591A5F-B41B-47A2-92BD-7FFBCD8EED7C}" srcOrd="5" destOrd="0" presId="urn:microsoft.com/office/officeart/2008/layout/LinedList"/>
    <dgm:cxn modelId="{440EA0AE-8A2E-46CA-BEC9-27664AF07FC7}" type="presParOf" srcId="{2B591A5F-B41B-47A2-92BD-7FFBCD8EED7C}" destId="{4316A5E3-F754-4B7E-AD6E-53CD18B21A4E}" srcOrd="0" destOrd="0" presId="urn:microsoft.com/office/officeart/2008/layout/LinedList"/>
    <dgm:cxn modelId="{70B2BDB1-FCFA-40F4-97FD-86834140540F}" type="presParOf" srcId="{2B591A5F-B41B-47A2-92BD-7FFBCD8EED7C}" destId="{55198B9A-78AA-43E3-BCF7-262A91637E00}" srcOrd="1" destOrd="0" presId="urn:microsoft.com/office/officeart/2008/layout/LinedList"/>
    <dgm:cxn modelId="{F17B39A9-1A6C-4D79-ABB5-08502C588E1A}" type="presParOf" srcId="{333EB8A4-4485-4827-81B0-4B05215AB669}" destId="{B362AA10-67E7-42C4-BC57-EA14B631C272}" srcOrd="6" destOrd="0" presId="urn:microsoft.com/office/officeart/2008/layout/LinedList"/>
    <dgm:cxn modelId="{5001B362-7D04-49D9-A415-6234E8DA6598}" type="presParOf" srcId="{333EB8A4-4485-4827-81B0-4B05215AB669}" destId="{BF94C89B-85F5-4091-B410-D8DB69B11DA0}" srcOrd="7" destOrd="0" presId="urn:microsoft.com/office/officeart/2008/layout/LinedList"/>
    <dgm:cxn modelId="{1C6C7ED0-126A-4F20-923B-4BF0144D6445}" type="presParOf" srcId="{BF94C89B-85F5-4091-B410-D8DB69B11DA0}" destId="{CAE3B32A-8439-4E22-AD39-1F34332B2E40}" srcOrd="0" destOrd="0" presId="urn:microsoft.com/office/officeart/2008/layout/LinedList"/>
    <dgm:cxn modelId="{D19F7D52-9EC2-4DEC-989C-F1AAB22E8460}" type="presParOf" srcId="{BF94C89B-85F5-4091-B410-D8DB69B11DA0}" destId="{7D3AB80E-5DAF-4A28-BD89-85FF037FE4A6}" srcOrd="1" destOrd="0" presId="urn:microsoft.com/office/officeart/2008/layout/LinedList"/>
    <dgm:cxn modelId="{F0EE2B16-4AD1-4001-9EFD-3089D9091ABA}" type="presParOf" srcId="{333EB8A4-4485-4827-81B0-4B05215AB669}" destId="{4DF87201-0842-4666-8721-799B149AAEA7}" srcOrd="8" destOrd="0" presId="urn:microsoft.com/office/officeart/2008/layout/LinedList"/>
    <dgm:cxn modelId="{DB506F7F-06E5-40AF-AA93-1170CFA91A85}" type="presParOf" srcId="{333EB8A4-4485-4827-81B0-4B05215AB669}" destId="{0F1A987B-72C4-448D-AB83-9D2A672E9B08}" srcOrd="9" destOrd="0" presId="urn:microsoft.com/office/officeart/2008/layout/LinedList"/>
    <dgm:cxn modelId="{01A90239-D904-459A-8381-E7BAC94429EE}" type="presParOf" srcId="{0F1A987B-72C4-448D-AB83-9D2A672E9B08}" destId="{3BC50BC5-F739-45ED-8270-1E8DE3D4BAC5}" srcOrd="0" destOrd="0" presId="urn:microsoft.com/office/officeart/2008/layout/LinedList"/>
    <dgm:cxn modelId="{10ABA65A-9474-4657-8BB6-733DB00AE76E}" type="presParOf" srcId="{0F1A987B-72C4-448D-AB83-9D2A672E9B08}" destId="{21F783AD-7701-4701-8100-67F95FC581B1}" srcOrd="1" destOrd="0" presId="urn:microsoft.com/office/officeart/2008/layout/LinedList"/>
    <dgm:cxn modelId="{5DECC456-838B-4E2F-893F-429917F788B9}" type="presParOf" srcId="{333EB8A4-4485-4827-81B0-4B05215AB669}" destId="{273C0149-D844-40EB-9CEA-A31E1F4FDCB0}" srcOrd="10" destOrd="0" presId="urn:microsoft.com/office/officeart/2008/layout/LinedList"/>
    <dgm:cxn modelId="{C12E9497-4E78-41E1-84CD-8F219FAFF0BE}" type="presParOf" srcId="{333EB8A4-4485-4827-81B0-4B05215AB669}" destId="{EA3963D4-4641-4383-AEB3-EBBF9C2BFCA2}" srcOrd="11" destOrd="0" presId="urn:microsoft.com/office/officeart/2008/layout/LinedList"/>
    <dgm:cxn modelId="{E60A5D1A-F9C0-461A-910D-835168D63558}" type="presParOf" srcId="{EA3963D4-4641-4383-AEB3-EBBF9C2BFCA2}" destId="{050EF07B-29A5-4A0C-BE64-3F7A9B05CAA4}" srcOrd="0" destOrd="0" presId="urn:microsoft.com/office/officeart/2008/layout/LinedList"/>
    <dgm:cxn modelId="{9768B08B-8AB4-4B9C-82ED-BE3C1D06F0C3}" type="presParOf" srcId="{EA3963D4-4641-4383-AEB3-EBBF9C2BFCA2}" destId="{A2507B96-A996-4680-AC74-7BB0FE4B5A67}" srcOrd="1" destOrd="0" presId="urn:microsoft.com/office/officeart/2008/layout/LinedList"/>
    <dgm:cxn modelId="{45454DB1-8A66-485C-970E-7869107A3241}" type="presParOf" srcId="{333EB8A4-4485-4827-81B0-4B05215AB669}" destId="{649902C8-6AE7-43B9-9BE9-ED2F9DE5C8BA}" srcOrd="12" destOrd="0" presId="urn:microsoft.com/office/officeart/2008/layout/LinedList"/>
    <dgm:cxn modelId="{4A86A004-9881-4EE8-B4F0-490F09646D0F}" type="presParOf" srcId="{333EB8A4-4485-4827-81B0-4B05215AB669}" destId="{3708B617-5728-4587-93E5-8F40AC20BFCE}" srcOrd="13" destOrd="0" presId="urn:microsoft.com/office/officeart/2008/layout/LinedList"/>
    <dgm:cxn modelId="{B78465FE-E488-43E6-A358-66560D797860}" type="presParOf" srcId="{3708B617-5728-4587-93E5-8F40AC20BFCE}" destId="{F9D00B54-9DA1-490E-B897-589FF40BB224}" srcOrd="0" destOrd="0" presId="urn:microsoft.com/office/officeart/2008/layout/LinedList"/>
    <dgm:cxn modelId="{CEB130F1-07A1-4B5D-8BFC-00BD301CEB96}" type="presParOf" srcId="{3708B617-5728-4587-93E5-8F40AC20BFCE}" destId="{E57A115A-C29D-48DE-AD37-01CFB63DCC89}" srcOrd="1" destOrd="0" presId="urn:microsoft.com/office/officeart/2008/layout/LinedList"/>
    <dgm:cxn modelId="{D0DFC69E-4C1B-4A9A-8857-B9AFBBE12EAF}" type="presParOf" srcId="{333EB8A4-4485-4827-81B0-4B05215AB669}" destId="{D35CD44A-3D01-4870-9DEB-B1CEE6889AF5}" srcOrd="14" destOrd="0" presId="urn:microsoft.com/office/officeart/2008/layout/LinedList"/>
    <dgm:cxn modelId="{CAD2D33B-E2AA-4A1C-8424-FAD7063128AE}" type="presParOf" srcId="{333EB8A4-4485-4827-81B0-4B05215AB669}" destId="{854373E1-E32E-4611-81BC-00591A635EB3}" srcOrd="15" destOrd="0" presId="urn:microsoft.com/office/officeart/2008/layout/LinedList"/>
    <dgm:cxn modelId="{6BA3EBF8-E6BB-4D72-BDAE-B3ED97CD02A0}" type="presParOf" srcId="{854373E1-E32E-4611-81BC-00591A635EB3}" destId="{F7C19618-D674-4D9F-B528-059EE4A1B775}" srcOrd="0" destOrd="0" presId="urn:microsoft.com/office/officeart/2008/layout/LinedList"/>
    <dgm:cxn modelId="{1DB6B0C6-9FDE-4A1D-970C-4DB82826C848}" type="presParOf" srcId="{854373E1-E32E-4611-81BC-00591A635EB3}" destId="{EE30D062-99F1-42CF-B5B9-244507155358}" srcOrd="1" destOrd="0" presId="urn:microsoft.com/office/officeart/2008/layout/LinedList"/>
    <dgm:cxn modelId="{2EFB274E-FC23-47F3-A3AD-D046E610A18A}" type="presParOf" srcId="{333EB8A4-4485-4827-81B0-4B05215AB669}" destId="{B5FF2128-6DA0-4997-AC40-F9CBA0820C89}" srcOrd="16" destOrd="0" presId="urn:microsoft.com/office/officeart/2008/layout/LinedList"/>
    <dgm:cxn modelId="{731005EC-7BE7-45A4-8DB8-388E33482051}" type="presParOf" srcId="{333EB8A4-4485-4827-81B0-4B05215AB669}" destId="{823B348B-8CB9-40F7-9A13-779602537214}" srcOrd="17" destOrd="0" presId="urn:microsoft.com/office/officeart/2008/layout/LinedList"/>
    <dgm:cxn modelId="{E634BBFD-6AAB-404E-B2BF-A6AC2BE27455}" type="presParOf" srcId="{823B348B-8CB9-40F7-9A13-779602537214}" destId="{6A5170FD-49FA-499D-93BF-1C92BAC5859C}" srcOrd="0" destOrd="0" presId="urn:microsoft.com/office/officeart/2008/layout/LinedList"/>
    <dgm:cxn modelId="{F531CCBF-1C5B-4359-8579-899731CABF1E}" type="presParOf" srcId="{823B348B-8CB9-40F7-9A13-779602537214}" destId="{430D548C-0E17-413F-B71A-651B414E81D1}" srcOrd="1" destOrd="0" presId="urn:microsoft.com/office/officeart/2008/layout/LinedList"/>
    <dgm:cxn modelId="{ADFD0A62-7568-4411-8150-7948F47B2CC5}" type="presParOf" srcId="{333EB8A4-4485-4827-81B0-4B05215AB669}" destId="{12B1ACDB-E751-4F91-9774-FFA8A3C5E3B9}" srcOrd="18" destOrd="0" presId="urn:microsoft.com/office/officeart/2008/layout/LinedList"/>
    <dgm:cxn modelId="{0E4595F5-DC31-4DA4-B54F-04083A83C86D}" type="presParOf" srcId="{333EB8A4-4485-4827-81B0-4B05215AB669}" destId="{F47C3AB2-3B09-4CDB-9419-7FB9EE72D819}" srcOrd="19" destOrd="0" presId="urn:microsoft.com/office/officeart/2008/layout/LinedList"/>
    <dgm:cxn modelId="{07877981-4F64-4350-AB80-B316AF8CE122}" type="presParOf" srcId="{F47C3AB2-3B09-4CDB-9419-7FB9EE72D819}" destId="{CE30491A-DBE2-4ABE-A523-D106C5E468D4}" srcOrd="0" destOrd="0" presId="urn:microsoft.com/office/officeart/2008/layout/LinedList"/>
    <dgm:cxn modelId="{D3D5D74F-E5A9-4EA1-854D-5BDA2CCA1AE9}" type="presParOf" srcId="{F47C3AB2-3B09-4CDB-9419-7FB9EE72D819}" destId="{8992B932-7C21-49C4-9F99-A5C6CBD40218}" srcOrd="1" destOrd="0" presId="urn:microsoft.com/office/officeart/2008/layout/LinedList"/>
    <dgm:cxn modelId="{4153C8F1-5B93-4D0C-8E74-FF849DA2A97C}" type="presParOf" srcId="{333EB8A4-4485-4827-81B0-4B05215AB669}" destId="{A5642023-AF3D-4E1D-A7A1-31E7339C70EC}" srcOrd="20" destOrd="0" presId="urn:microsoft.com/office/officeart/2008/layout/LinedList"/>
    <dgm:cxn modelId="{A7E16C55-9005-4DE7-9711-2CBE1CB89785}" type="presParOf" srcId="{333EB8A4-4485-4827-81B0-4B05215AB669}" destId="{662A73F8-AFC3-4B56-80EC-603A008A9123}" srcOrd="21" destOrd="0" presId="urn:microsoft.com/office/officeart/2008/layout/LinedList"/>
    <dgm:cxn modelId="{3016406E-C635-4EBD-BE1F-715563FBF510}" type="presParOf" srcId="{662A73F8-AFC3-4B56-80EC-603A008A9123}" destId="{7BDDE22B-B9C3-4C27-99CD-93644E104729}" srcOrd="0" destOrd="0" presId="urn:microsoft.com/office/officeart/2008/layout/LinedList"/>
    <dgm:cxn modelId="{EA95C51B-A348-4632-9E46-4C4C489FE390}" type="presParOf" srcId="{662A73F8-AFC3-4B56-80EC-603A008A9123}" destId="{46001DA6-1BC4-4036-B757-EAF354BF3131}" srcOrd="1" destOrd="0" presId="urn:microsoft.com/office/officeart/2008/layout/LinedList"/>
    <dgm:cxn modelId="{5395B161-8800-47D4-A6EB-541C13EBD544}" type="presParOf" srcId="{333EB8A4-4485-4827-81B0-4B05215AB669}" destId="{29D07062-1A8E-4BE2-8260-15E57E750316}" srcOrd="22" destOrd="0" presId="urn:microsoft.com/office/officeart/2008/layout/LinedList"/>
    <dgm:cxn modelId="{0D99ADB1-0113-4617-AFA2-9E396CC25521}" type="presParOf" srcId="{333EB8A4-4485-4827-81B0-4B05215AB669}" destId="{36DB5E5C-815A-4FA8-85C7-F06443DAD7CA}" srcOrd="23" destOrd="0" presId="urn:microsoft.com/office/officeart/2008/layout/LinedList"/>
    <dgm:cxn modelId="{DAAF211B-C944-4E7F-B38A-3B3127C5EF60}" type="presParOf" srcId="{36DB5E5C-815A-4FA8-85C7-F06443DAD7CA}" destId="{D479D4B7-30EE-4AB0-8725-88B5EEB22207}" srcOrd="0" destOrd="0" presId="urn:microsoft.com/office/officeart/2008/layout/LinedList"/>
    <dgm:cxn modelId="{4549D1A6-4381-484D-BD15-1D86407DEC83}" type="presParOf" srcId="{36DB5E5C-815A-4FA8-85C7-F06443DAD7CA}" destId="{FCC7FEF8-3DCA-4E86-9715-A522AAAD5976}" srcOrd="1" destOrd="0" presId="urn:microsoft.com/office/officeart/2008/layout/LinedList"/>
    <dgm:cxn modelId="{C38CFCC0-1437-470A-9746-F9B5B5332EED}" type="presParOf" srcId="{333EB8A4-4485-4827-81B0-4B05215AB669}" destId="{6A3AD3A1-C190-4720-BFFC-7E8C5DFDB654}" srcOrd="24" destOrd="0" presId="urn:microsoft.com/office/officeart/2008/layout/LinedList"/>
    <dgm:cxn modelId="{B9B97AF1-459C-4710-AA16-9D2961804A07}" type="presParOf" srcId="{333EB8A4-4485-4827-81B0-4B05215AB669}" destId="{75707523-B2D8-4B74-BEEE-CD9DE366F78E}" srcOrd="25" destOrd="0" presId="urn:microsoft.com/office/officeart/2008/layout/LinedList"/>
    <dgm:cxn modelId="{E0DF6FDA-4858-4D85-B15E-DD86F0BC5723}" type="presParOf" srcId="{75707523-B2D8-4B74-BEEE-CD9DE366F78E}" destId="{14070DC9-F477-409A-B812-044CEF51843D}" srcOrd="0" destOrd="0" presId="urn:microsoft.com/office/officeart/2008/layout/LinedList"/>
    <dgm:cxn modelId="{A9E6F8C1-B910-4B1B-9FCC-B5DC0DAACCD4}" type="presParOf" srcId="{75707523-B2D8-4B74-BEEE-CD9DE366F78E}" destId="{3263E3F8-65AF-4215-99C5-5C2DA2DA5B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8B2018-E1F0-4D7C-8E09-7282D8024788}">
      <dsp:nvSpPr>
        <dsp:cNvPr id="0" name=""/>
        <dsp:cNvSpPr/>
      </dsp:nvSpPr>
      <dsp:spPr>
        <a:xfrm>
          <a:off x="2776721" y="5446764"/>
          <a:ext cx="477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0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CE180-1CFB-48A7-B779-5F62FAAB2CD1}">
      <dsp:nvSpPr>
        <dsp:cNvPr id="0" name=""/>
        <dsp:cNvSpPr/>
      </dsp:nvSpPr>
      <dsp:spPr>
        <a:xfrm>
          <a:off x="2776721" y="4421173"/>
          <a:ext cx="477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0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D9480-4D76-47A6-8604-5FA4EB7ACC21}">
      <dsp:nvSpPr>
        <dsp:cNvPr id="0" name=""/>
        <dsp:cNvSpPr/>
      </dsp:nvSpPr>
      <dsp:spPr>
        <a:xfrm>
          <a:off x="2776721" y="3395582"/>
          <a:ext cx="477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0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384D9-3568-4663-A295-879A85DC51F7}">
      <dsp:nvSpPr>
        <dsp:cNvPr id="0" name=""/>
        <dsp:cNvSpPr/>
      </dsp:nvSpPr>
      <dsp:spPr>
        <a:xfrm>
          <a:off x="2776721" y="1902916"/>
          <a:ext cx="477018" cy="5127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8509" y="0"/>
              </a:lnTo>
              <a:lnTo>
                <a:pt x="238509" y="512795"/>
              </a:lnTo>
              <a:lnTo>
                <a:pt x="477018" y="51279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D9EE29-6B04-4267-A370-FBC735671556}">
      <dsp:nvSpPr>
        <dsp:cNvPr id="0" name=""/>
        <dsp:cNvSpPr/>
      </dsp:nvSpPr>
      <dsp:spPr>
        <a:xfrm>
          <a:off x="2776721" y="1390121"/>
          <a:ext cx="477018" cy="512795"/>
        </a:xfrm>
        <a:custGeom>
          <a:avLst/>
          <a:gdLst/>
          <a:ahLst/>
          <a:cxnLst/>
          <a:rect l="0" t="0" r="0" b="0"/>
          <a:pathLst>
            <a:path>
              <a:moveTo>
                <a:pt x="0" y="512795"/>
              </a:moveTo>
              <a:lnTo>
                <a:pt x="238509" y="512795"/>
              </a:lnTo>
              <a:lnTo>
                <a:pt x="238509" y="0"/>
              </a:lnTo>
              <a:lnTo>
                <a:pt x="47701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1C7902-3C6F-4FF7-A01E-6F67E19040AA}">
      <dsp:nvSpPr>
        <dsp:cNvPr id="0" name=""/>
        <dsp:cNvSpPr/>
      </dsp:nvSpPr>
      <dsp:spPr>
        <a:xfrm>
          <a:off x="2776721" y="318810"/>
          <a:ext cx="4770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701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6D7ED4-C06F-4A1A-BD4C-63780A65794F}">
      <dsp:nvSpPr>
        <dsp:cNvPr id="0" name=""/>
        <dsp:cNvSpPr/>
      </dsp:nvSpPr>
      <dsp:spPr>
        <a:xfrm>
          <a:off x="391626" y="803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Handling Missing Values</a:t>
          </a:r>
          <a:endParaRPr lang="en-US" sz="1300" kern="1200"/>
        </a:p>
      </dsp:txBody>
      <dsp:txXfrm>
        <a:off x="391626" y="803"/>
        <a:ext cx="2385094" cy="727453"/>
      </dsp:txXfrm>
    </dsp:sp>
    <dsp:sp modelId="{74F0BFD5-935D-4113-9644-30B38F52A83C}">
      <dsp:nvSpPr>
        <dsp:cNvPr id="0" name=""/>
        <dsp:cNvSpPr/>
      </dsp:nvSpPr>
      <dsp:spPr>
        <a:xfrm>
          <a:off x="3253740" y="803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Checked for nulls &amp; imputed / removed if necessary</a:t>
          </a:r>
        </a:p>
      </dsp:txBody>
      <dsp:txXfrm>
        <a:off x="3253740" y="803"/>
        <a:ext cx="2385094" cy="727453"/>
      </dsp:txXfrm>
    </dsp:sp>
    <dsp:sp modelId="{51144957-CB53-4898-B347-4DA6632A9160}">
      <dsp:nvSpPr>
        <dsp:cNvPr id="0" name=""/>
        <dsp:cNvSpPr/>
      </dsp:nvSpPr>
      <dsp:spPr>
        <a:xfrm>
          <a:off x="391626" y="1539189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Data Cleaning</a:t>
          </a:r>
          <a:endParaRPr lang="en-US" sz="1300" kern="1200"/>
        </a:p>
      </dsp:txBody>
      <dsp:txXfrm>
        <a:off x="391626" y="1539189"/>
        <a:ext cx="2385094" cy="727453"/>
      </dsp:txXfrm>
    </dsp:sp>
    <dsp:sp modelId="{22CE808B-E3C6-4C8A-972C-72EF0FD64B86}">
      <dsp:nvSpPr>
        <dsp:cNvPr id="0" name=""/>
        <dsp:cNvSpPr/>
      </dsp:nvSpPr>
      <dsp:spPr>
        <a:xfrm>
          <a:off x="3253740" y="1026394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Removed irrelevant features (e.g., Car name variations)</a:t>
          </a:r>
        </a:p>
      </dsp:txBody>
      <dsp:txXfrm>
        <a:off x="3253740" y="1026394"/>
        <a:ext cx="2385094" cy="727453"/>
      </dsp:txXfrm>
    </dsp:sp>
    <dsp:sp modelId="{AD717031-9934-4959-9055-4A0CDDF701EB}">
      <dsp:nvSpPr>
        <dsp:cNvPr id="0" name=""/>
        <dsp:cNvSpPr/>
      </dsp:nvSpPr>
      <dsp:spPr>
        <a:xfrm>
          <a:off x="3253740" y="2051985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Standardized column names &amp; formats</a:t>
          </a:r>
        </a:p>
      </dsp:txBody>
      <dsp:txXfrm>
        <a:off x="3253740" y="2051985"/>
        <a:ext cx="2385094" cy="727453"/>
      </dsp:txXfrm>
    </dsp:sp>
    <dsp:sp modelId="{BC64B3E7-863B-41CE-A076-A1BD159F60AD}">
      <dsp:nvSpPr>
        <dsp:cNvPr id="0" name=""/>
        <dsp:cNvSpPr/>
      </dsp:nvSpPr>
      <dsp:spPr>
        <a:xfrm>
          <a:off x="391626" y="3077575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Feature Encoding</a:t>
          </a:r>
          <a:endParaRPr lang="en-US" sz="1300" kern="1200"/>
        </a:p>
      </dsp:txBody>
      <dsp:txXfrm>
        <a:off x="391626" y="3077575"/>
        <a:ext cx="2385094" cy="727453"/>
      </dsp:txXfrm>
    </dsp:sp>
    <dsp:sp modelId="{2BEBDC24-0DC7-4EC7-A445-98C037CA4F70}">
      <dsp:nvSpPr>
        <dsp:cNvPr id="0" name=""/>
        <dsp:cNvSpPr/>
      </dsp:nvSpPr>
      <dsp:spPr>
        <a:xfrm>
          <a:off x="3253740" y="3077575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Converted categorical variables (Fuel Type, Seller Type, Transmission) using </a:t>
          </a:r>
          <a:r>
            <a:rPr lang="en-US" sz="1300" b="1" kern="1200"/>
            <a:t>One-Hot Encoding</a:t>
          </a:r>
          <a:endParaRPr lang="en-US" sz="1300" kern="1200"/>
        </a:p>
      </dsp:txBody>
      <dsp:txXfrm>
        <a:off x="3253740" y="3077575"/>
        <a:ext cx="2385094" cy="727453"/>
      </dsp:txXfrm>
    </dsp:sp>
    <dsp:sp modelId="{55B800B0-B14A-4332-9C30-7715B20FEAC6}">
      <dsp:nvSpPr>
        <dsp:cNvPr id="0" name=""/>
        <dsp:cNvSpPr/>
      </dsp:nvSpPr>
      <dsp:spPr>
        <a:xfrm>
          <a:off x="391626" y="4103166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Feature Scaling</a:t>
          </a:r>
          <a:endParaRPr lang="en-US" sz="1300" kern="1200"/>
        </a:p>
      </dsp:txBody>
      <dsp:txXfrm>
        <a:off x="391626" y="4103166"/>
        <a:ext cx="2385094" cy="727453"/>
      </dsp:txXfrm>
    </dsp:sp>
    <dsp:sp modelId="{F5423DB2-35B8-49DB-94FB-0C578FABFDAD}">
      <dsp:nvSpPr>
        <dsp:cNvPr id="0" name=""/>
        <dsp:cNvSpPr/>
      </dsp:nvSpPr>
      <dsp:spPr>
        <a:xfrm>
          <a:off x="3253740" y="4103166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Standardized numerical features (Present Price, Kms Driven, Year) for model consistency</a:t>
          </a:r>
        </a:p>
      </dsp:txBody>
      <dsp:txXfrm>
        <a:off x="3253740" y="4103166"/>
        <a:ext cx="2385094" cy="727453"/>
      </dsp:txXfrm>
    </dsp:sp>
    <dsp:sp modelId="{06844F3A-365F-4014-A98F-588F09E87883}">
      <dsp:nvSpPr>
        <dsp:cNvPr id="0" name=""/>
        <dsp:cNvSpPr/>
      </dsp:nvSpPr>
      <dsp:spPr>
        <a:xfrm>
          <a:off x="391626" y="5128757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Outlier Treatment</a:t>
          </a:r>
          <a:endParaRPr lang="en-US" sz="1300" kern="1200"/>
        </a:p>
      </dsp:txBody>
      <dsp:txXfrm>
        <a:off x="391626" y="5128757"/>
        <a:ext cx="2385094" cy="727453"/>
      </dsp:txXfrm>
    </dsp:sp>
    <dsp:sp modelId="{8D5B5EA7-3BA6-4500-B914-308CA0C00266}">
      <dsp:nvSpPr>
        <dsp:cNvPr id="0" name=""/>
        <dsp:cNvSpPr/>
      </dsp:nvSpPr>
      <dsp:spPr>
        <a:xfrm>
          <a:off x="3253740" y="5128757"/>
          <a:ext cx="2385094" cy="727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Detected &amp; handled extreme values in Kms Driven and Price</a:t>
          </a:r>
        </a:p>
      </dsp:txBody>
      <dsp:txXfrm>
        <a:off x="3253740" y="5128757"/>
        <a:ext cx="2385094" cy="727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30BE0-8B8D-4BB2-B312-90BB2D0DD4AA}">
      <dsp:nvSpPr>
        <dsp:cNvPr id="0" name=""/>
        <dsp:cNvSpPr/>
      </dsp:nvSpPr>
      <dsp:spPr>
        <a:xfrm>
          <a:off x="0" y="2875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97887E5-20EF-4F32-9A94-A5E0BA6709D8}">
      <dsp:nvSpPr>
        <dsp:cNvPr id="0" name=""/>
        <dsp:cNvSpPr/>
      </dsp:nvSpPr>
      <dsp:spPr>
        <a:xfrm>
          <a:off x="0" y="2875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Univariate Analysis</a:t>
          </a:r>
          <a:endParaRPr lang="en-US" sz="1500" kern="1200"/>
        </a:p>
      </dsp:txBody>
      <dsp:txXfrm>
        <a:off x="0" y="2875"/>
        <a:ext cx="6134995" cy="534878"/>
      </dsp:txXfrm>
    </dsp:sp>
    <dsp:sp modelId="{F257E040-B228-469D-AF9C-5208B9F86BD4}">
      <dsp:nvSpPr>
        <dsp:cNvPr id="0" name=""/>
        <dsp:cNvSpPr/>
      </dsp:nvSpPr>
      <dsp:spPr>
        <a:xfrm>
          <a:off x="0" y="537754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B5EFB80-D88D-430E-9912-A51C112ED233}">
      <dsp:nvSpPr>
        <dsp:cNvPr id="0" name=""/>
        <dsp:cNvSpPr/>
      </dsp:nvSpPr>
      <dsp:spPr>
        <a:xfrm>
          <a:off x="0" y="537754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Distribution of Selling Price, Kms Driven, Car Age</a:t>
          </a:r>
        </a:p>
      </dsp:txBody>
      <dsp:txXfrm>
        <a:off x="0" y="537754"/>
        <a:ext cx="6134995" cy="534878"/>
      </dsp:txXfrm>
    </dsp:sp>
    <dsp:sp modelId="{3101CD75-8851-40B1-807D-167C17FADC7C}">
      <dsp:nvSpPr>
        <dsp:cNvPr id="0" name=""/>
        <dsp:cNvSpPr/>
      </dsp:nvSpPr>
      <dsp:spPr>
        <a:xfrm>
          <a:off x="0" y="1072632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D2CDFCD-C902-4211-8932-89E641048A86}">
      <dsp:nvSpPr>
        <dsp:cNvPr id="0" name=""/>
        <dsp:cNvSpPr/>
      </dsp:nvSpPr>
      <dsp:spPr>
        <a:xfrm>
          <a:off x="0" y="1072632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Bivariate Analysis</a:t>
          </a:r>
          <a:endParaRPr lang="en-US" sz="1500" kern="1200"/>
        </a:p>
      </dsp:txBody>
      <dsp:txXfrm>
        <a:off x="0" y="1072632"/>
        <a:ext cx="6134995" cy="534878"/>
      </dsp:txXfrm>
    </dsp:sp>
    <dsp:sp modelId="{C6C03A93-B1D7-45C9-8E90-CA356744CD20}">
      <dsp:nvSpPr>
        <dsp:cNvPr id="0" name=""/>
        <dsp:cNvSpPr/>
      </dsp:nvSpPr>
      <dsp:spPr>
        <a:xfrm>
          <a:off x="0" y="1607511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2C4338-4F96-495B-8107-40872CA34B8A}">
      <dsp:nvSpPr>
        <dsp:cNvPr id="0" name=""/>
        <dsp:cNvSpPr/>
      </dsp:nvSpPr>
      <dsp:spPr>
        <a:xfrm>
          <a:off x="0" y="1607511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Relation between Selling Price &amp; Present Price</a:t>
          </a:r>
        </a:p>
      </dsp:txBody>
      <dsp:txXfrm>
        <a:off x="0" y="1607511"/>
        <a:ext cx="6134995" cy="534878"/>
      </dsp:txXfrm>
    </dsp:sp>
    <dsp:sp modelId="{33D59A5F-74A8-446F-8BF5-E5FD41F7830D}">
      <dsp:nvSpPr>
        <dsp:cNvPr id="0" name=""/>
        <dsp:cNvSpPr/>
      </dsp:nvSpPr>
      <dsp:spPr>
        <a:xfrm>
          <a:off x="0" y="2142390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7A8C8C7-F5EA-46A0-B0B9-A8470C066962}">
      <dsp:nvSpPr>
        <dsp:cNvPr id="0" name=""/>
        <dsp:cNvSpPr/>
      </dsp:nvSpPr>
      <dsp:spPr>
        <a:xfrm>
          <a:off x="0" y="2142390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Price trends with Fuel Type, Transmission, Seller Type</a:t>
          </a:r>
        </a:p>
      </dsp:txBody>
      <dsp:txXfrm>
        <a:off x="0" y="2142390"/>
        <a:ext cx="6134995" cy="534878"/>
      </dsp:txXfrm>
    </dsp:sp>
    <dsp:sp modelId="{E8DE4DC4-C03B-44EA-9371-0E42EE30B747}">
      <dsp:nvSpPr>
        <dsp:cNvPr id="0" name=""/>
        <dsp:cNvSpPr/>
      </dsp:nvSpPr>
      <dsp:spPr>
        <a:xfrm>
          <a:off x="0" y="2677268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059B0B-2790-49B1-922B-72C01E652CE2}">
      <dsp:nvSpPr>
        <dsp:cNvPr id="0" name=""/>
        <dsp:cNvSpPr/>
      </dsp:nvSpPr>
      <dsp:spPr>
        <a:xfrm>
          <a:off x="0" y="2677268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Correlation Analysis</a:t>
          </a:r>
          <a:endParaRPr lang="en-US" sz="1500" kern="1200"/>
        </a:p>
      </dsp:txBody>
      <dsp:txXfrm>
        <a:off x="0" y="2677268"/>
        <a:ext cx="6134995" cy="534878"/>
      </dsp:txXfrm>
    </dsp:sp>
    <dsp:sp modelId="{51DAC5F2-02CB-42EB-919D-F099C5B7F160}">
      <dsp:nvSpPr>
        <dsp:cNvPr id="0" name=""/>
        <dsp:cNvSpPr/>
      </dsp:nvSpPr>
      <dsp:spPr>
        <a:xfrm>
          <a:off x="0" y="3212147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60E9FE-06E1-4F3E-82B4-F90EC195E50D}">
      <dsp:nvSpPr>
        <dsp:cNvPr id="0" name=""/>
        <dsp:cNvSpPr/>
      </dsp:nvSpPr>
      <dsp:spPr>
        <a:xfrm>
          <a:off x="0" y="3212147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Heatmap used to identify strong correlations (e.g., Present Price ↔ Selling Price)</a:t>
          </a:r>
        </a:p>
      </dsp:txBody>
      <dsp:txXfrm>
        <a:off x="0" y="3212147"/>
        <a:ext cx="6134995" cy="534878"/>
      </dsp:txXfrm>
    </dsp:sp>
    <dsp:sp modelId="{E55E4B4A-9195-43CE-AD5A-979A56910BD9}">
      <dsp:nvSpPr>
        <dsp:cNvPr id="0" name=""/>
        <dsp:cNvSpPr/>
      </dsp:nvSpPr>
      <dsp:spPr>
        <a:xfrm>
          <a:off x="0" y="3747025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5936B94-798C-4B6F-B7CF-6AE3D2E576F9}">
      <dsp:nvSpPr>
        <dsp:cNvPr id="0" name=""/>
        <dsp:cNvSpPr/>
      </dsp:nvSpPr>
      <dsp:spPr>
        <a:xfrm>
          <a:off x="0" y="3747025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Key Findings</a:t>
          </a:r>
          <a:endParaRPr lang="en-US" sz="1500" kern="1200"/>
        </a:p>
      </dsp:txBody>
      <dsp:txXfrm>
        <a:off x="0" y="3747025"/>
        <a:ext cx="6134995" cy="534878"/>
      </dsp:txXfrm>
    </dsp:sp>
    <dsp:sp modelId="{A3F69930-A7C4-45A1-BBE4-2463573FCE7B}">
      <dsp:nvSpPr>
        <dsp:cNvPr id="0" name=""/>
        <dsp:cNvSpPr/>
      </dsp:nvSpPr>
      <dsp:spPr>
        <a:xfrm>
          <a:off x="0" y="4281904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4737AAA-C9E9-4101-AE4B-567330B58FDD}">
      <dsp:nvSpPr>
        <dsp:cNvPr id="0" name=""/>
        <dsp:cNvSpPr/>
      </dsp:nvSpPr>
      <dsp:spPr>
        <a:xfrm>
          <a:off x="0" y="4281904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Higher Present Price generally leads to higher Selling Price</a:t>
          </a:r>
        </a:p>
      </dsp:txBody>
      <dsp:txXfrm>
        <a:off x="0" y="4281904"/>
        <a:ext cx="6134995" cy="534878"/>
      </dsp:txXfrm>
    </dsp:sp>
    <dsp:sp modelId="{59404CCC-3196-407E-A4F1-D21845C9443E}">
      <dsp:nvSpPr>
        <dsp:cNvPr id="0" name=""/>
        <dsp:cNvSpPr/>
      </dsp:nvSpPr>
      <dsp:spPr>
        <a:xfrm>
          <a:off x="0" y="4816783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1AB0DBF-75F3-4CF7-A719-CDBDB6C8E2A2}">
      <dsp:nvSpPr>
        <dsp:cNvPr id="0" name=""/>
        <dsp:cNvSpPr/>
      </dsp:nvSpPr>
      <dsp:spPr>
        <a:xfrm>
          <a:off x="0" y="4816783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Diesel cars showed higher resale value compared to Petrol</a:t>
          </a:r>
        </a:p>
      </dsp:txBody>
      <dsp:txXfrm>
        <a:off x="0" y="4816783"/>
        <a:ext cx="6134995" cy="534878"/>
      </dsp:txXfrm>
    </dsp:sp>
    <dsp:sp modelId="{F74D65B6-1E2E-43DB-AFEC-8415A68B46A3}">
      <dsp:nvSpPr>
        <dsp:cNvPr id="0" name=""/>
        <dsp:cNvSpPr/>
      </dsp:nvSpPr>
      <dsp:spPr>
        <a:xfrm>
          <a:off x="0" y="5351661"/>
          <a:ext cx="613499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7D46D30-9AE5-4CEB-A79E-2ADE0251C98A}">
      <dsp:nvSpPr>
        <dsp:cNvPr id="0" name=""/>
        <dsp:cNvSpPr/>
      </dsp:nvSpPr>
      <dsp:spPr>
        <a:xfrm>
          <a:off x="0" y="5351661"/>
          <a:ext cx="6134995" cy="534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Automatic cars had higher prices but fewer in number</a:t>
          </a:r>
        </a:p>
      </dsp:txBody>
      <dsp:txXfrm>
        <a:off x="0" y="5351661"/>
        <a:ext cx="6134995" cy="5348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B8214-E313-4BBC-AB87-942E343C943E}">
      <dsp:nvSpPr>
        <dsp:cNvPr id="0" name=""/>
        <dsp:cNvSpPr/>
      </dsp:nvSpPr>
      <dsp:spPr>
        <a:xfrm>
          <a:off x="0" y="703"/>
          <a:ext cx="637381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17BB9-B00B-4EDC-9E4A-4E9DF8810C70}">
      <dsp:nvSpPr>
        <dsp:cNvPr id="0" name=""/>
        <dsp:cNvSpPr/>
      </dsp:nvSpPr>
      <dsp:spPr>
        <a:xfrm>
          <a:off x="0" y="703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Framework Used:</a:t>
          </a:r>
          <a:r>
            <a:rPr lang="en-US" sz="1800" kern="1200"/>
            <a:t> Streamlit (Python-based web app framework)</a:t>
          </a:r>
        </a:p>
      </dsp:txBody>
      <dsp:txXfrm>
        <a:off x="0" y="703"/>
        <a:ext cx="6373813" cy="442926"/>
      </dsp:txXfrm>
    </dsp:sp>
    <dsp:sp modelId="{5279D88B-DAB3-43F0-B277-9E2A4FD002E3}">
      <dsp:nvSpPr>
        <dsp:cNvPr id="0" name=""/>
        <dsp:cNvSpPr/>
      </dsp:nvSpPr>
      <dsp:spPr>
        <a:xfrm>
          <a:off x="0" y="443629"/>
          <a:ext cx="6373813" cy="0"/>
        </a:xfrm>
        <a:prstGeom prst="line">
          <a:avLst/>
        </a:prstGeom>
        <a:solidFill>
          <a:schemeClr val="accent2">
            <a:hueOff val="641073"/>
            <a:satOff val="684"/>
            <a:lumOff val="213"/>
            <a:alphaOff val="0"/>
          </a:schemeClr>
        </a:solidFill>
        <a:ln w="12700" cap="flat" cmpd="sng" algn="ctr">
          <a:solidFill>
            <a:schemeClr val="accent2">
              <a:hueOff val="641073"/>
              <a:satOff val="684"/>
              <a:lumOff val="2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70B1D-6CCF-43BB-9015-D8D49860C3D5}">
      <dsp:nvSpPr>
        <dsp:cNvPr id="0" name=""/>
        <dsp:cNvSpPr/>
      </dsp:nvSpPr>
      <dsp:spPr>
        <a:xfrm>
          <a:off x="0" y="443629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Why Streamlit?</a:t>
          </a:r>
          <a:endParaRPr lang="en-US" sz="1800" kern="1200"/>
        </a:p>
      </dsp:txBody>
      <dsp:txXfrm>
        <a:off x="0" y="443629"/>
        <a:ext cx="6373813" cy="442926"/>
      </dsp:txXfrm>
    </dsp:sp>
    <dsp:sp modelId="{BC6DCCE6-8C7D-4D86-A786-9596F80ABF0E}">
      <dsp:nvSpPr>
        <dsp:cNvPr id="0" name=""/>
        <dsp:cNvSpPr/>
      </dsp:nvSpPr>
      <dsp:spPr>
        <a:xfrm>
          <a:off x="0" y="886555"/>
          <a:ext cx="6373813" cy="0"/>
        </a:xfrm>
        <a:prstGeom prst="line">
          <a:avLst/>
        </a:prstGeom>
        <a:solidFill>
          <a:schemeClr val="accent2">
            <a:hueOff val="1282147"/>
            <a:satOff val="1368"/>
            <a:lumOff val="425"/>
            <a:alphaOff val="0"/>
          </a:schemeClr>
        </a:solidFill>
        <a:ln w="12700" cap="flat" cmpd="sng" algn="ctr">
          <a:solidFill>
            <a:schemeClr val="accent2">
              <a:hueOff val="1282147"/>
              <a:satOff val="1368"/>
              <a:lumOff val="4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6A5E3-F754-4B7E-AD6E-53CD18B21A4E}">
      <dsp:nvSpPr>
        <dsp:cNvPr id="0" name=""/>
        <dsp:cNvSpPr/>
      </dsp:nvSpPr>
      <dsp:spPr>
        <a:xfrm>
          <a:off x="0" y="886555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Easy to build interactive dashboards.</a:t>
          </a:r>
        </a:p>
      </dsp:txBody>
      <dsp:txXfrm>
        <a:off x="0" y="886555"/>
        <a:ext cx="6373813" cy="442926"/>
      </dsp:txXfrm>
    </dsp:sp>
    <dsp:sp modelId="{B362AA10-67E7-42C4-BC57-EA14B631C272}">
      <dsp:nvSpPr>
        <dsp:cNvPr id="0" name=""/>
        <dsp:cNvSpPr/>
      </dsp:nvSpPr>
      <dsp:spPr>
        <a:xfrm>
          <a:off x="0" y="1329482"/>
          <a:ext cx="6373813" cy="0"/>
        </a:xfrm>
        <a:prstGeom prst="line">
          <a:avLst/>
        </a:prstGeom>
        <a:solidFill>
          <a:schemeClr val="accent2">
            <a:hueOff val="1923220"/>
            <a:satOff val="2051"/>
            <a:lumOff val="638"/>
            <a:alphaOff val="0"/>
          </a:schemeClr>
        </a:solidFill>
        <a:ln w="12700" cap="flat" cmpd="sng" algn="ctr">
          <a:solidFill>
            <a:schemeClr val="accent2">
              <a:hueOff val="1923220"/>
              <a:satOff val="2051"/>
              <a:lumOff val="6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3B32A-8439-4E22-AD39-1F34332B2E40}">
      <dsp:nvSpPr>
        <dsp:cNvPr id="0" name=""/>
        <dsp:cNvSpPr/>
      </dsp:nvSpPr>
      <dsp:spPr>
        <a:xfrm>
          <a:off x="0" y="1329482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Lightweight and fast deployment.</a:t>
          </a:r>
        </a:p>
      </dsp:txBody>
      <dsp:txXfrm>
        <a:off x="0" y="1329482"/>
        <a:ext cx="6373813" cy="442926"/>
      </dsp:txXfrm>
    </dsp:sp>
    <dsp:sp modelId="{4DF87201-0842-4666-8721-799B149AAEA7}">
      <dsp:nvSpPr>
        <dsp:cNvPr id="0" name=""/>
        <dsp:cNvSpPr/>
      </dsp:nvSpPr>
      <dsp:spPr>
        <a:xfrm>
          <a:off x="0" y="1772408"/>
          <a:ext cx="6373813" cy="0"/>
        </a:xfrm>
        <a:prstGeom prst="line">
          <a:avLst/>
        </a:prstGeom>
        <a:solidFill>
          <a:schemeClr val="accent2">
            <a:hueOff val="2564293"/>
            <a:satOff val="2735"/>
            <a:lumOff val="850"/>
            <a:alphaOff val="0"/>
          </a:schemeClr>
        </a:solidFill>
        <a:ln w="12700" cap="flat" cmpd="sng" algn="ctr">
          <a:solidFill>
            <a:schemeClr val="accent2">
              <a:hueOff val="2564293"/>
              <a:satOff val="2735"/>
              <a:lumOff val="8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50BC5-F739-45ED-8270-1E8DE3D4BAC5}">
      <dsp:nvSpPr>
        <dsp:cNvPr id="0" name=""/>
        <dsp:cNvSpPr/>
      </dsp:nvSpPr>
      <dsp:spPr>
        <a:xfrm>
          <a:off x="0" y="1772408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User-friendly interface for non-technical users.</a:t>
          </a:r>
        </a:p>
      </dsp:txBody>
      <dsp:txXfrm>
        <a:off x="0" y="1772408"/>
        <a:ext cx="6373813" cy="442926"/>
      </dsp:txXfrm>
    </dsp:sp>
    <dsp:sp modelId="{273C0149-D844-40EB-9CEA-A31E1F4FDCB0}">
      <dsp:nvSpPr>
        <dsp:cNvPr id="0" name=""/>
        <dsp:cNvSpPr/>
      </dsp:nvSpPr>
      <dsp:spPr>
        <a:xfrm>
          <a:off x="0" y="2215335"/>
          <a:ext cx="6373813" cy="0"/>
        </a:xfrm>
        <a:prstGeom prst="line">
          <a:avLst/>
        </a:prstGeom>
        <a:solidFill>
          <a:schemeClr val="accent2">
            <a:hueOff val="3205367"/>
            <a:satOff val="3419"/>
            <a:lumOff val="1063"/>
            <a:alphaOff val="0"/>
          </a:schemeClr>
        </a:solidFill>
        <a:ln w="12700" cap="flat" cmpd="sng" algn="ctr">
          <a:solidFill>
            <a:schemeClr val="accent2">
              <a:hueOff val="3205367"/>
              <a:satOff val="3419"/>
              <a:lumOff val="10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EF07B-29A5-4A0C-BE64-3F7A9B05CAA4}">
      <dsp:nvSpPr>
        <dsp:cNvPr id="0" name=""/>
        <dsp:cNvSpPr/>
      </dsp:nvSpPr>
      <dsp:spPr>
        <a:xfrm>
          <a:off x="0" y="2215335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Deployment Process:</a:t>
          </a:r>
          <a:endParaRPr lang="en-US" sz="1800" kern="1200"/>
        </a:p>
      </dsp:txBody>
      <dsp:txXfrm>
        <a:off x="0" y="2215335"/>
        <a:ext cx="6373813" cy="442926"/>
      </dsp:txXfrm>
    </dsp:sp>
    <dsp:sp modelId="{649902C8-6AE7-43B9-9BE9-ED2F9DE5C8BA}">
      <dsp:nvSpPr>
        <dsp:cNvPr id="0" name=""/>
        <dsp:cNvSpPr/>
      </dsp:nvSpPr>
      <dsp:spPr>
        <a:xfrm>
          <a:off x="0" y="2658261"/>
          <a:ext cx="6373813" cy="0"/>
        </a:xfrm>
        <a:prstGeom prst="line">
          <a:avLst/>
        </a:prstGeom>
        <a:solidFill>
          <a:schemeClr val="accent2">
            <a:hueOff val="3846440"/>
            <a:satOff val="4103"/>
            <a:lumOff val="1275"/>
            <a:alphaOff val="0"/>
          </a:schemeClr>
        </a:solidFill>
        <a:ln w="12700" cap="flat" cmpd="sng" algn="ctr">
          <a:solidFill>
            <a:schemeClr val="accent2">
              <a:hueOff val="3846440"/>
              <a:satOff val="4103"/>
              <a:lumOff val="1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00B54-9DA1-490E-B897-589FF40BB224}">
      <dsp:nvSpPr>
        <dsp:cNvPr id="0" name=""/>
        <dsp:cNvSpPr/>
      </dsp:nvSpPr>
      <dsp:spPr>
        <a:xfrm>
          <a:off x="0" y="2658261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Load the trained model (Linear / XGBoost).</a:t>
          </a:r>
        </a:p>
      </dsp:txBody>
      <dsp:txXfrm>
        <a:off x="0" y="2658261"/>
        <a:ext cx="6373813" cy="442926"/>
      </dsp:txXfrm>
    </dsp:sp>
    <dsp:sp modelId="{D35CD44A-3D01-4870-9DEB-B1CEE6889AF5}">
      <dsp:nvSpPr>
        <dsp:cNvPr id="0" name=""/>
        <dsp:cNvSpPr/>
      </dsp:nvSpPr>
      <dsp:spPr>
        <a:xfrm>
          <a:off x="0" y="3101188"/>
          <a:ext cx="6373813" cy="0"/>
        </a:xfrm>
        <a:prstGeom prst="line">
          <a:avLst/>
        </a:prstGeom>
        <a:solidFill>
          <a:schemeClr val="accent2">
            <a:hueOff val="4487513"/>
            <a:satOff val="4786"/>
            <a:lumOff val="1488"/>
            <a:alphaOff val="0"/>
          </a:schemeClr>
        </a:solidFill>
        <a:ln w="12700" cap="flat" cmpd="sng" algn="ctr">
          <a:solidFill>
            <a:schemeClr val="accent2">
              <a:hueOff val="4487513"/>
              <a:satOff val="4786"/>
              <a:lumOff val="14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19618-D674-4D9F-B528-059EE4A1B775}">
      <dsp:nvSpPr>
        <dsp:cNvPr id="0" name=""/>
        <dsp:cNvSpPr/>
      </dsp:nvSpPr>
      <dsp:spPr>
        <a:xfrm>
          <a:off x="0" y="3101188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Create input fields for features (car details, mileage, etc.).</a:t>
          </a:r>
        </a:p>
      </dsp:txBody>
      <dsp:txXfrm>
        <a:off x="0" y="3101188"/>
        <a:ext cx="6373813" cy="442926"/>
      </dsp:txXfrm>
    </dsp:sp>
    <dsp:sp modelId="{B5FF2128-6DA0-4997-AC40-F9CBA0820C89}">
      <dsp:nvSpPr>
        <dsp:cNvPr id="0" name=""/>
        <dsp:cNvSpPr/>
      </dsp:nvSpPr>
      <dsp:spPr>
        <a:xfrm>
          <a:off x="0" y="3544114"/>
          <a:ext cx="6373813" cy="0"/>
        </a:xfrm>
        <a:prstGeom prst="line">
          <a:avLst/>
        </a:prstGeom>
        <a:solidFill>
          <a:schemeClr val="accent2">
            <a:hueOff val="5128586"/>
            <a:satOff val="5470"/>
            <a:lumOff val="1701"/>
            <a:alphaOff val="0"/>
          </a:schemeClr>
        </a:solidFill>
        <a:ln w="12700" cap="flat" cmpd="sng" algn="ctr">
          <a:solidFill>
            <a:schemeClr val="accent2">
              <a:hueOff val="5128586"/>
              <a:satOff val="5470"/>
              <a:lumOff val="17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170FD-49FA-499D-93BF-1C92BAC5859C}">
      <dsp:nvSpPr>
        <dsp:cNvPr id="0" name=""/>
        <dsp:cNvSpPr/>
      </dsp:nvSpPr>
      <dsp:spPr>
        <a:xfrm>
          <a:off x="0" y="3544114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Predict car price in real-time.</a:t>
          </a:r>
        </a:p>
      </dsp:txBody>
      <dsp:txXfrm>
        <a:off x="0" y="3544114"/>
        <a:ext cx="6373813" cy="442926"/>
      </dsp:txXfrm>
    </dsp:sp>
    <dsp:sp modelId="{12B1ACDB-E751-4F91-9774-FFA8A3C5E3B9}">
      <dsp:nvSpPr>
        <dsp:cNvPr id="0" name=""/>
        <dsp:cNvSpPr/>
      </dsp:nvSpPr>
      <dsp:spPr>
        <a:xfrm>
          <a:off x="0" y="3987041"/>
          <a:ext cx="6373813" cy="0"/>
        </a:xfrm>
        <a:prstGeom prst="line">
          <a:avLst/>
        </a:prstGeom>
        <a:solidFill>
          <a:schemeClr val="accent2">
            <a:hueOff val="5769660"/>
            <a:satOff val="6154"/>
            <a:lumOff val="1913"/>
            <a:alphaOff val="0"/>
          </a:schemeClr>
        </a:solidFill>
        <a:ln w="12700" cap="flat" cmpd="sng" algn="ctr">
          <a:solidFill>
            <a:schemeClr val="accent2">
              <a:hueOff val="5769660"/>
              <a:satOff val="6154"/>
              <a:lumOff val="1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0491A-DBE2-4ABE-A523-D106C5E468D4}">
      <dsp:nvSpPr>
        <dsp:cNvPr id="0" name=""/>
        <dsp:cNvSpPr/>
      </dsp:nvSpPr>
      <dsp:spPr>
        <a:xfrm>
          <a:off x="0" y="3987041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Host the app (Streamlit Cloud / Local server).</a:t>
          </a:r>
        </a:p>
      </dsp:txBody>
      <dsp:txXfrm>
        <a:off x="0" y="3987041"/>
        <a:ext cx="6373813" cy="442926"/>
      </dsp:txXfrm>
    </dsp:sp>
    <dsp:sp modelId="{A5642023-AF3D-4E1D-A7A1-31E7339C70EC}">
      <dsp:nvSpPr>
        <dsp:cNvPr id="0" name=""/>
        <dsp:cNvSpPr/>
      </dsp:nvSpPr>
      <dsp:spPr>
        <a:xfrm>
          <a:off x="0" y="4429967"/>
          <a:ext cx="6373813" cy="0"/>
        </a:xfrm>
        <a:prstGeom prst="line">
          <a:avLst/>
        </a:prstGeom>
        <a:solidFill>
          <a:schemeClr val="accent2">
            <a:hueOff val="6410733"/>
            <a:satOff val="6838"/>
            <a:lumOff val="2126"/>
            <a:alphaOff val="0"/>
          </a:schemeClr>
        </a:solidFill>
        <a:ln w="12700" cap="flat" cmpd="sng" algn="ctr">
          <a:solidFill>
            <a:schemeClr val="accent2">
              <a:hueOff val="6410733"/>
              <a:satOff val="6838"/>
              <a:lumOff val="21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DE22B-B9C3-4C27-99CD-93644E104729}">
      <dsp:nvSpPr>
        <dsp:cNvPr id="0" name=""/>
        <dsp:cNvSpPr/>
      </dsp:nvSpPr>
      <dsp:spPr>
        <a:xfrm>
          <a:off x="0" y="4429967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Outcome:</a:t>
          </a:r>
          <a:endParaRPr lang="en-US" sz="1800" kern="1200"/>
        </a:p>
      </dsp:txBody>
      <dsp:txXfrm>
        <a:off x="0" y="4429967"/>
        <a:ext cx="6373813" cy="442926"/>
      </dsp:txXfrm>
    </dsp:sp>
    <dsp:sp modelId="{29D07062-1A8E-4BE2-8260-15E57E750316}">
      <dsp:nvSpPr>
        <dsp:cNvPr id="0" name=""/>
        <dsp:cNvSpPr/>
      </dsp:nvSpPr>
      <dsp:spPr>
        <a:xfrm>
          <a:off x="0" y="4872894"/>
          <a:ext cx="6373813" cy="0"/>
        </a:xfrm>
        <a:prstGeom prst="line">
          <a:avLst/>
        </a:prstGeom>
        <a:solidFill>
          <a:schemeClr val="accent2">
            <a:hueOff val="7051806"/>
            <a:satOff val="7521"/>
            <a:lumOff val="2338"/>
            <a:alphaOff val="0"/>
          </a:schemeClr>
        </a:solidFill>
        <a:ln w="12700" cap="flat" cmpd="sng" algn="ctr">
          <a:solidFill>
            <a:schemeClr val="accent2">
              <a:hueOff val="7051806"/>
              <a:satOff val="7521"/>
              <a:lumOff val="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9D4B7-30EE-4AB0-8725-88B5EEB22207}">
      <dsp:nvSpPr>
        <dsp:cNvPr id="0" name=""/>
        <dsp:cNvSpPr/>
      </dsp:nvSpPr>
      <dsp:spPr>
        <a:xfrm>
          <a:off x="0" y="4872894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End-users can input car details.</a:t>
          </a:r>
        </a:p>
      </dsp:txBody>
      <dsp:txXfrm>
        <a:off x="0" y="4872894"/>
        <a:ext cx="6373813" cy="442926"/>
      </dsp:txXfrm>
    </dsp:sp>
    <dsp:sp modelId="{6A3AD3A1-C190-4720-BFFC-7E8C5DFDB654}">
      <dsp:nvSpPr>
        <dsp:cNvPr id="0" name=""/>
        <dsp:cNvSpPr/>
      </dsp:nvSpPr>
      <dsp:spPr>
        <a:xfrm>
          <a:off x="0" y="5315820"/>
          <a:ext cx="6373813" cy="0"/>
        </a:xfrm>
        <a:prstGeom prst="line">
          <a:avLst/>
        </a:prstGeom>
        <a:solidFill>
          <a:schemeClr val="accent2">
            <a:hueOff val="7692880"/>
            <a:satOff val="8205"/>
            <a:lumOff val="2551"/>
            <a:alphaOff val="0"/>
          </a:schemeClr>
        </a:solidFill>
        <a:ln w="12700" cap="flat" cmpd="sng" algn="ctr">
          <a:solidFill>
            <a:schemeClr val="accent2">
              <a:hueOff val="7692880"/>
              <a:satOff val="8205"/>
              <a:lumOff val="25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070DC9-F477-409A-B812-044CEF51843D}">
      <dsp:nvSpPr>
        <dsp:cNvPr id="0" name=""/>
        <dsp:cNvSpPr/>
      </dsp:nvSpPr>
      <dsp:spPr>
        <a:xfrm>
          <a:off x="0" y="5315820"/>
          <a:ext cx="6373813" cy="442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Get </a:t>
          </a:r>
          <a:r>
            <a:rPr lang="en-US" sz="1800" b="1" kern="1200"/>
            <a:t>instant price prediction</a:t>
          </a:r>
          <a:r>
            <a:rPr lang="en-US" sz="1800" kern="1200"/>
            <a:t> with just one click.</a:t>
          </a:r>
        </a:p>
      </dsp:txBody>
      <dsp:txXfrm>
        <a:off x="0" y="5315820"/>
        <a:ext cx="6373813" cy="442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8/24/2025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56ECD-2A70-AA71-A291-66A48483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C73988-1F2D-3CAB-F0D1-D9C7D9284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C6D83-0708-87F2-90A7-D071CB497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B9769-92B5-71D0-2033-225F4FB4C1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99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6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E1B47-C863-459A-F25A-6BB6B29CA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64516-3814-C431-476E-1D5075C31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B80D6-B893-2414-B4D6-63542AFF4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7D343-D26E-2CB1-0DA6-DB3E75826A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95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1B02C-2008-BE03-6545-EA81C66C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BBF51-37E1-B1AB-0D2B-DE4D70865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6EA41A-3342-7AAD-C8F5-2D904BA26A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0E1C6-85AB-51A7-B3DE-4222E3787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04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37187-DD3F-5576-6B2C-7FFC6F37B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4160D8-5440-E3F2-5E4A-BE6A70CA8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4A5EC0-2D6D-0F42-92DB-FB2FDAB459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6C91A-43D8-CAF4-406D-3688F38A0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28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8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8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196900"/>
            <a:ext cx="4159160" cy="3155900"/>
          </a:xfrm>
        </p:spPr>
        <p:txBody>
          <a:bodyPr lIns="91440" anchor="b">
            <a:no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7271" y="3505200"/>
            <a:ext cx="4159160" cy="2352356"/>
          </a:xfrm>
        </p:spPr>
        <p:txBody>
          <a:bodyPr lIns="91440" rIns="91440">
            <a:no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BD6E1-FE78-D78B-E80C-09490F5D8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BB1BCD-5C1C-ED05-D6B4-F92367209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00A5CAB-28E9-FB7A-E72E-39F3ADE58C6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BA2D9BC-CA87-28FA-7A02-455E740EAC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734E5ADF-EEF0-2501-9D7B-8FC1A49F60A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780F3839-9B1B-2346-C1F4-E876E6AE32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78049" y="78871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tIns="365760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470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404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0863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65629D-0977-C0EA-5E0B-C4822F43DAE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5540" y="2097175"/>
            <a:ext cx="5435600" cy="399565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2pPr>
            <a:lvl3pPr marL="411480" indent="-228600">
              <a:spcBef>
                <a:spcPts val="1000"/>
              </a:spcBef>
              <a:defRPr sz="1800">
                <a:solidFill>
                  <a:schemeClr val="tx1"/>
                </a:solidFill>
              </a:defRPr>
            </a:lvl3pPr>
            <a:lvl4pPr marL="594360">
              <a:spcBef>
                <a:spcPts val="1000"/>
              </a:spcBef>
              <a:defRPr sz="1800">
                <a:solidFill>
                  <a:schemeClr val="tx1"/>
                </a:solidFill>
              </a:defRPr>
            </a:lvl4pPr>
            <a:lvl5pPr marL="777240">
              <a:spcBef>
                <a:spcPts val="1000"/>
              </a:spcBef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103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208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50801"/>
            <a:ext cx="11090275" cy="12373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3720" y="1917065"/>
            <a:ext cx="2921000" cy="429768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4048759" y="1917065"/>
            <a:ext cx="7591799" cy="429768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18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8315"/>
            <a:ext cx="11090274" cy="13320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FC6ED4-22DD-0C3B-D15A-218307AB6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12" name="Freeform: Shape 25">
              <a:extLst>
                <a:ext uri="{FF2B5EF4-FFF2-40B4-BE49-F238E27FC236}">
                  <a16:creationId xmlns:a16="http://schemas.microsoft.com/office/drawing/2014/main" id="{E4CD0F67-4BE8-1120-FCAE-806F9E18DD5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9B74B85-E3CB-E24E-54C6-AB161411D93A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Freeform: Shape 21">
            <a:extLst>
              <a:ext uri="{FF2B5EF4-FFF2-40B4-BE49-F238E27FC236}">
                <a16:creationId xmlns:a16="http://schemas.microsoft.com/office/drawing/2014/main" id="{5781DEED-6608-D622-CA5E-C91FD86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2" y="1965095"/>
            <a:ext cx="5435600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B946DE-F802-2F36-2789-09D7F860408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301305" y="1965095"/>
            <a:ext cx="5339397" cy="39956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7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560961"/>
            <a:ext cx="11090275" cy="1186560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28186-3489-427F-79D0-B784440236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50861" y="1917064"/>
            <a:ext cx="11090275" cy="429767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46553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5" r:id="rId20"/>
    <p:sldLayoutId id="2147483726" r:id="rId21"/>
    <p:sldLayoutId id="2147483727" r:id="rId22"/>
    <p:sldLayoutId id="2147483728" r:id="rId2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37" y="659888"/>
            <a:ext cx="5437187" cy="5468879"/>
          </a:xfrm>
        </p:spPr>
        <p:txBody>
          <a:bodyPr vert="horz" wrap="square" lIns="0" tIns="0" rIns="0" bIns="0" rtlCol="0" anchor="b" anchorCtr="0">
            <a:normAutofit fontScale="90000"/>
          </a:bodyPr>
          <a:lstStyle/>
          <a:p>
            <a:r>
              <a:rPr lang="en-US" sz="1800" b="1" kern="1200" dirty="0">
                <a:latin typeface="+mj-lt"/>
                <a:ea typeface="+mj-ea"/>
                <a:cs typeface="+mj-cs"/>
              </a:rPr>
              <a:t>Cars24 Price Prediction</a:t>
            </a:r>
            <a:br>
              <a:rPr lang="en-US" sz="1800" b="1" kern="1200" dirty="0"/>
            </a:br>
            <a:r>
              <a:rPr lang="en-US" sz="1800" i="1" kern="1200">
                <a:latin typeface="+mj-lt"/>
                <a:ea typeface="+mj-ea"/>
                <a:cs typeface="+mj-cs"/>
              </a:rPr>
              <a:t>(A Data Science Project)</a:t>
            </a:r>
            <a:br>
              <a:rPr lang="en-US" sz="1800" i="1" kern="1200" dirty="0"/>
            </a:br>
            <a:r>
              <a:rPr lang="en-US" sz="1800" b="1" kern="1200">
                <a:latin typeface="+mj-lt"/>
                <a:ea typeface="+mj-ea"/>
                <a:cs typeface="+mj-cs"/>
              </a:rPr>
              <a:t>Group – 4</a:t>
            </a:r>
            <a:br>
              <a:rPr lang="en-US" sz="1800" b="1"/>
            </a:br>
            <a:r>
              <a:rPr lang="en-US" sz="1800" kern="1200">
                <a:latin typeface="+mj-lt"/>
                <a:ea typeface="+mj-ea"/>
                <a:cs typeface="+mj-cs"/>
              </a:rPr>
              <a:t>👥 </a:t>
            </a:r>
            <a:r>
              <a:rPr lang="en-US" sz="1800" b="1" kern="1200">
                <a:latin typeface="+mj-lt"/>
                <a:ea typeface="+mj-ea"/>
                <a:cs typeface="+mj-cs"/>
              </a:rPr>
              <a:t>Team Members:</a:t>
            </a:r>
            <a:br>
              <a:rPr lang="en-US" sz="1800" b="1" dirty="0"/>
            </a:br>
            <a:br>
              <a:rPr lang="en-US" sz="1800" b="1" dirty="0"/>
            </a:br>
            <a:br>
              <a:rPr lang="en-US" sz="1800" b="1" dirty="0"/>
            </a:br>
            <a:r>
              <a:rPr lang="en-US" sz="1800" kern="1200">
                <a:latin typeface="+mj-lt"/>
                <a:ea typeface="+mj-ea"/>
                <a:cs typeface="+mj-cs"/>
              </a:rPr>
              <a:t>Kiran Kumari</a:t>
            </a:r>
            <a:br>
              <a:rPr lang="en-US" sz="1800" dirty="0"/>
            </a:br>
            <a:endParaRPr lang="en-US" sz="1800" kern="1200" dirty="0">
              <a:latin typeface="+mj-lt"/>
            </a:endParaRPr>
          </a:p>
          <a:p>
            <a:pPr marL="285750" indent="-285750"/>
            <a:r>
              <a:rPr lang="en-US" sz="1800" kern="1200" dirty="0">
                <a:latin typeface="+mj-lt"/>
                <a:ea typeface="+mj-ea"/>
                <a:cs typeface="+mj-cs"/>
              </a:rPr>
              <a:t>Shaik Kiswar </a:t>
            </a:r>
            <a:r>
              <a:rPr lang="en-US" sz="1800" kern="1200">
                <a:latin typeface="+mj-lt"/>
                <a:ea typeface="+mj-ea"/>
                <a:cs typeface="+mj-cs"/>
              </a:rPr>
              <a:t>Sulthana</a:t>
            </a:r>
            <a:br>
              <a:rPr lang="en-US" sz="1800"/>
            </a:br>
            <a:endParaRPr lang="en-US" sz="1800" kern="1200">
              <a:latin typeface="+mj-lt"/>
            </a:endParaRPr>
          </a:p>
          <a:p>
            <a:pPr marL="285750" indent="-285750"/>
            <a:r>
              <a:rPr lang="en-US" sz="1800" kern="1200">
                <a:latin typeface="+mj-lt"/>
                <a:ea typeface="+mj-ea"/>
                <a:cs typeface="+mj-cs"/>
              </a:rPr>
              <a:t>Sruthy Elsa Jacob</a:t>
            </a:r>
            <a:br>
              <a:rPr lang="en-US" sz="1800" dirty="0"/>
            </a:br>
            <a:endParaRPr lang="en-US" sz="1800" kern="1200" dirty="0">
              <a:latin typeface="+mj-lt"/>
            </a:endParaRPr>
          </a:p>
          <a:p>
            <a:pPr marL="285750" indent="-285750"/>
            <a:r>
              <a:rPr lang="en-US" sz="1800" kern="1200">
                <a:latin typeface="+mj-lt"/>
                <a:ea typeface="+mj-ea"/>
                <a:cs typeface="+mj-cs"/>
              </a:rPr>
              <a:t>Nethi Pranay</a:t>
            </a:r>
            <a:br>
              <a:rPr lang="en-US" sz="1800" dirty="0"/>
            </a:br>
            <a:endParaRPr lang="en-US" sz="1800" kern="1200" dirty="0">
              <a:latin typeface="+mj-lt"/>
            </a:endParaRPr>
          </a:p>
          <a:p>
            <a:pPr marL="285750" indent="-285750"/>
            <a:r>
              <a:rPr lang="en-US" sz="1800" kern="1200">
                <a:latin typeface="+mj-lt"/>
                <a:ea typeface="+mj-ea"/>
                <a:cs typeface="+mj-cs"/>
              </a:rPr>
              <a:t>Yash Singh</a:t>
            </a:r>
            <a:br>
              <a:rPr lang="en-US" sz="1800" dirty="0"/>
            </a:br>
            <a:endParaRPr lang="en-US" sz="1800" kern="1200" dirty="0">
              <a:latin typeface="+mj-lt"/>
            </a:endParaRPr>
          </a:p>
          <a:p>
            <a:pPr marL="285750" indent="-285750"/>
            <a:r>
              <a:rPr lang="en-US" sz="1800" kern="1200">
                <a:latin typeface="+mj-lt"/>
                <a:ea typeface="+mj-ea"/>
                <a:cs typeface="+mj-cs"/>
              </a:rPr>
              <a:t>M. Bharath Kumar Reddy</a:t>
            </a:r>
            <a:br>
              <a:rPr lang="en-US" sz="1800" dirty="0"/>
            </a:br>
            <a:endParaRPr lang="en-US" sz="1800" kern="1200" dirty="0">
              <a:latin typeface="+mj-lt"/>
            </a:endParaRPr>
          </a:p>
          <a:p>
            <a:pPr marL="285750" indent="-285750"/>
            <a:r>
              <a:rPr lang="en-US" sz="1800" kern="1200">
                <a:latin typeface="+mj-lt"/>
                <a:ea typeface="+mj-ea"/>
                <a:cs typeface="+mj-cs"/>
              </a:rPr>
              <a:t>Kota Ashwitha</a:t>
            </a:r>
            <a:br>
              <a:rPr lang="en-US" sz="1800" dirty="0"/>
            </a:br>
            <a:br>
              <a:rPr lang="en-US" sz="1800" dirty="0"/>
            </a:br>
            <a:endParaRPr lang="en-US" sz="1800" kern="1200" dirty="0">
              <a:latin typeface="+mj-lt"/>
            </a:endParaRPr>
          </a:p>
          <a:p>
            <a:br>
              <a:rPr lang="en-US" sz="1600" kern="1200" dirty="0"/>
            </a:br>
            <a:endParaRPr lang="en-US" sz="1800" kern="1200" dirty="0">
              <a:latin typeface="+mj-lt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87560B9-86B8-4558-93E9-FAB8DBE40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6122" y="7174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71400469-1077-4353-BFB5-E4159ADF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24143" y="5425719"/>
            <a:ext cx="826527" cy="463493"/>
          </a:xfrm>
          <a:custGeom>
            <a:avLst/>
            <a:gdLst>
              <a:gd name="connsiteX0" fmla="*/ 791231 w 826527"/>
              <a:gd name="connsiteY0" fmla="*/ 135754 h 463493"/>
              <a:gd name="connsiteX1" fmla="*/ 826527 w 826527"/>
              <a:gd name="connsiteY1" fmla="*/ 178533 h 463493"/>
              <a:gd name="connsiteX2" fmla="*/ 658803 w 826527"/>
              <a:gd name="connsiteY2" fmla="*/ 346257 h 463493"/>
              <a:gd name="connsiteX3" fmla="*/ 627362 w 826527"/>
              <a:gd name="connsiteY3" fmla="*/ 299623 h 463493"/>
              <a:gd name="connsiteX4" fmla="*/ 463493 w 826527"/>
              <a:gd name="connsiteY4" fmla="*/ 231747 h 463493"/>
              <a:gd name="connsiteX5" fmla="*/ 231747 w 826527"/>
              <a:gd name="connsiteY5" fmla="*/ 463493 h 463493"/>
              <a:gd name="connsiteX6" fmla="*/ 0 w 826527"/>
              <a:gd name="connsiteY6" fmla="*/ 463493 h 463493"/>
              <a:gd name="connsiteX7" fmla="*/ 463492 w 826527"/>
              <a:gd name="connsiteY7" fmla="*/ 0 h 463493"/>
              <a:gd name="connsiteX8" fmla="*/ 791231 w 826527"/>
              <a:gd name="connsiteY8" fmla="*/ 135754 h 463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6527" h="463493">
                <a:moveTo>
                  <a:pt x="791231" y="135754"/>
                </a:moveTo>
                <a:lnTo>
                  <a:pt x="826527" y="178533"/>
                </a:lnTo>
                <a:lnTo>
                  <a:pt x="658803" y="346257"/>
                </a:lnTo>
                <a:lnTo>
                  <a:pt x="627362" y="299623"/>
                </a:lnTo>
                <a:cubicBezTo>
                  <a:pt x="585424" y="257686"/>
                  <a:pt x="527487" y="231747"/>
                  <a:pt x="463493" y="231747"/>
                </a:cubicBezTo>
                <a:cubicBezTo>
                  <a:pt x="335503" y="231746"/>
                  <a:pt x="231746" y="335503"/>
                  <a:pt x="231747" y="463493"/>
                </a:cubicBezTo>
                <a:lnTo>
                  <a:pt x="0" y="463493"/>
                </a:lnTo>
                <a:cubicBezTo>
                  <a:pt x="0" y="207513"/>
                  <a:pt x="207513" y="0"/>
                  <a:pt x="463492" y="0"/>
                </a:cubicBezTo>
                <a:cubicBezTo>
                  <a:pt x="591482" y="0"/>
                  <a:pt x="707356" y="51879"/>
                  <a:pt x="791231" y="1357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127000" dir="270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F28851F7-6B20-43F1-90FF-B41CE11AF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11562489" y="5445666"/>
            <a:ext cx="807174" cy="508309"/>
          </a:xfrm>
          <a:custGeom>
            <a:avLst/>
            <a:gdLst>
              <a:gd name="connsiteX0" fmla="*/ 791232 w 807174"/>
              <a:gd name="connsiteY0" fmla="*/ 148880 h 508309"/>
              <a:gd name="connsiteX1" fmla="*/ 807174 w 807174"/>
              <a:gd name="connsiteY1" fmla="*/ 170072 h 508309"/>
              <a:gd name="connsiteX2" fmla="*/ 636502 w 807174"/>
              <a:gd name="connsiteY2" fmla="*/ 340744 h 508309"/>
              <a:gd name="connsiteX3" fmla="*/ 627362 w 807174"/>
              <a:gd name="connsiteY3" fmla="*/ 328595 h 508309"/>
              <a:gd name="connsiteX4" fmla="*/ 463493 w 807174"/>
              <a:gd name="connsiteY4" fmla="*/ 254155 h 508309"/>
              <a:gd name="connsiteX5" fmla="*/ 231747 w 807174"/>
              <a:gd name="connsiteY5" fmla="*/ 508309 h 508309"/>
              <a:gd name="connsiteX6" fmla="*/ 0 w 807174"/>
              <a:gd name="connsiteY6" fmla="*/ 508309 h 508309"/>
              <a:gd name="connsiteX7" fmla="*/ 463493 w 807174"/>
              <a:gd name="connsiteY7" fmla="*/ 0 h 508309"/>
              <a:gd name="connsiteX8" fmla="*/ 791232 w 807174"/>
              <a:gd name="connsiteY8" fmla="*/ 148880 h 50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07174" h="508309">
                <a:moveTo>
                  <a:pt x="791232" y="148880"/>
                </a:moveTo>
                <a:lnTo>
                  <a:pt x="807174" y="170072"/>
                </a:lnTo>
                <a:lnTo>
                  <a:pt x="636502" y="340744"/>
                </a:lnTo>
                <a:lnTo>
                  <a:pt x="627362" y="328595"/>
                </a:lnTo>
                <a:cubicBezTo>
                  <a:pt x="585425" y="282602"/>
                  <a:pt x="527487" y="254155"/>
                  <a:pt x="463493" y="254155"/>
                </a:cubicBezTo>
                <a:cubicBezTo>
                  <a:pt x="335503" y="254155"/>
                  <a:pt x="231746" y="367943"/>
                  <a:pt x="231747" y="508309"/>
                </a:cubicBezTo>
                <a:lnTo>
                  <a:pt x="0" y="508309"/>
                </a:lnTo>
                <a:cubicBezTo>
                  <a:pt x="0" y="227578"/>
                  <a:pt x="207513" y="0"/>
                  <a:pt x="463493" y="0"/>
                </a:cubicBezTo>
                <a:cubicBezTo>
                  <a:pt x="591482" y="-1"/>
                  <a:pt x="707356" y="56895"/>
                  <a:pt x="791232" y="14888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>
            <a:noFill/>
          </a:ln>
          <a:effectLst>
            <a:softEdge rad="88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10" r="12228"/>
          <a:stretch>
            <a:fillRect/>
          </a:stretch>
        </p:blipFill>
        <p:spPr>
          <a:xfrm>
            <a:off x="6640455" y="606796"/>
            <a:ext cx="4868976" cy="5644408"/>
          </a:xfrm>
          <a:custGeom>
            <a:avLst/>
            <a:gdLst/>
            <a:ahLst/>
            <a:cxnLst/>
            <a:rect l="l" t="t" r="r" b="b"/>
            <a:pathLst>
              <a:path w="4868976" h="5644408">
                <a:moveTo>
                  <a:pt x="2398421" y="0"/>
                </a:moveTo>
                <a:lnTo>
                  <a:pt x="4868973" y="1424628"/>
                </a:lnTo>
                <a:lnTo>
                  <a:pt x="4868976" y="1424625"/>
                </a:lnTo>
                <a:lnTo>
                  <a:pt x="4868976" y="1424628"/>
                </a:lnTo>
                <a:lnTo>
                  <a:pt x="4868976" y="4219781"/>
                </a:lnTo>
                <a:lnTo>
                  <a:pt x="2398419" y="5644408"/>
                </a:lnTo>
                <a:lnTo>
                  <a:pt x="0" y="4219781"/>
                </a:lnTo>
                <a:lnTo>
                  <a:pt x="0" y="1424628"/>
                </a:lnTo>
                <a:lnTo>
                  <a:pt x="0" y="1424625"/>
                </a:lnTo>
                <a:lnTo>
                  <a:pt x="3" y="1424628"/>
                </a:lnTo>
                <a:close/>
              </a:path>
            </a:pathLst>
          </a:custGeom>
        </p:spPr>
      </p:pic>
      <p:sp>
        <p:nvSpPr>
          <p:cNvPr id="77" name="Oval 76">
            <a:extLst>
              <a:ext uri="{FF2B5EF4-FFF2-40B4-BE49-F238E27FC236}">
                <a16:creationId xmlns:a16="http://schemas.microsoft.com/office/drawing/2014/main" id="{09E6BACC-8290-425B-A517-1914E16D8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865497" y="5915162"/>
            <a:ext cx="53549" cy="233295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2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4013E-E8DD-D1C6-FF04-8DB5CEDA0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55890-B2EB-37B6-C2E4-CBD2885194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75614" y="549275"/>
            <a:ext cx="3565524" cy="3034657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Performance Table of each Model</a:t>
            </a:r>
          </a:p>
        </p:txBody>
      </p:sp>
      <p:pic>
        <p:nvPicPr>
          <p:cNvPr id="25" name="Picture Placeholder 24" descr="A screenshot of a graph&#10;&#10;AI-generated content may be incorrect.">
            <a:extLst>
              <a:ext uri="{FF2B5EF4-FFF2-40B4-BE49-F238E27FC236}">
                <a16:creationId xmlns:a16="http://schemas.microsoft.com/office/drawing/2014/main" id="{E6F9A103-7DD4-DAE6-F893-719364D1036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/>
          <a:srcRect l="-235" t="-2551" r="19798" b="-4461"/>
          <a:stretch>
            <a:fillRect/>
          </a:stretch>
        </p:blipFill>
        <p:spPr>
          <a:xfrm>
            <a:off x="269814" y="233644"/>
            <a:ext cx="7763771" cy="6164994"/>
          </a:xfrm>
          <a:custGeom>
            <a:avLst/>
            <a:gdLst/>
            <a:ahLst/>
            <a:cxnLst/>
            <a:rect l="l" t="t" r="r" b="b"/>
            <a:pathLst>
              <a:path w="6973888" h="5761037">
                <a:moveTo>
                  <a:pt x="0" y="0"/>
                </a:moveTo>
                <a:lnTo>
                  <a:pt x="6973888" y="0"/>
                </a:lnTo>
                <a:lnTo>
                  <a:pt x="6973888" y="5761037"/>
                </a:lnTo>
                <a:lnTo>
                  <a:pt x="0" y="5761037"/>
                </a:lnTo>
                <a:close/>
              </a:path>
            </a:pathLst>
          </a:cu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61B0F92C-925A-4D2E-839E-EB381378C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0" y="4960218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0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87" y="-1039970"/>
            <a:ext cx="4899628" cy="2331490"/>
          </a:xfrm>
          <a:noFill/>
        </p:spPr>
        <p:txBody>
          <a:bodyPr anchor="b"/>
          <a:lstStyle/>
          <a:p>
            <a:r>
              <a:rPr lang="en-US" dirty="0">
                <a:ea typeface="+mj-lt"/>
                <a:cs typeface="+mj-lt"/>
              </a:rPr>
              <a:t>Best Performing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-2142" y="1546166"/>
            <a:ext cx="5557962" cy="5308489"/>
          </a:xfr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ea typeface="+mn-lt"/>
                <a:cs typeface="+mn-lt"/>
              </a:rPr>
              <a:t>Linear Regression</a:t>
            </a:r>
            <a:endParaRPr lang="en-US" sz="2000" b="1" dirty="0"/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Simple &amp; interpretable.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Works well with continuous variables.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Provides a strong baseline for comparison.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000" b="1" dirty="0" err="1">
                <a:ea typeface="+mn-lt"/>
                <a:cs typeface="+mn-lt"/>
              </a:rPr>
              <a:t>XGBoost</a:t>
            </a:r>
            <a:r>
              <a:rPr lang="en-US" sz="2000" b="1" dirty="0">
                <a:ea typeface="+mn-lt"/>
                <a:cs typeface="+mn-lt"/>
              </a:rPr>
              <a:t> Regressor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Handles complex, non-linear relationships.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High accuracy with boosting technique.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Robust to missing values and outliers.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 </a:t>
            </a:r>
            <a:r>
              <a:rPr lang="en-US" sz="2000" i="1" dirty="0">
                <a:ea typeface="+mn-lt"/>
                <a:cs typeface="+mn-lt"/>
              </a:rPr>
              <a:t>These two models outperformed others in terms of accuracy and stability.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1900" b="1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>
          <a:xfrm>
            <a:off x="6095588" y="0"/>
            <a:ext cx="6095998" cy="685800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581986" y="90358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9E9AB-075D-D645-0AC7-F2A07F1BF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94AE6-2B92-3774-ED17-85B9FBBB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Model Deployment with Streamlit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8AEE75-27E9-E6A6-62DC-0A51E920A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319490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904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b="1" dirty="0">
                <a:ea typeface="+mj-lt"/>
                <a:cs typeface="+mj-lt"/>
              </a:rPr>
              <a:t>Cars24 Screenshot</a:t>
            </a:r>
            <a:endParaRPr lang="en-US" sz="4800" dirty="0">
              <a:ea typeface="+mj-lt"/>
              <a:cs typeface="+mj-lt"/>
            </a:endParaRPr>
          </a:p>
        </p:txBody>
      </p:sp>
      <p:pic>
        <p:nvPicPr>
          <p:cNvPr id="11" name="Picture Placeholder 15" descr="A screenshot of a car price prediction app&#10;&#10;AI-generated content may be incorrect.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/>
          <a:stretch>
            <a:fillRect/>
          </a:stretch>
        </p:blipFill>
        <p:spPr>
          <a:xfrm>
            <a:off x="550863" y="2675636"/>
            <a:ext cx="5435600" cy="2575115"/>
          </a:xfrm>
          <a:custGeom>
            <a:avLst/>
            <a:gdLst/>
            <a:ahLst/>
            <a:cxnLst/>
            <a:rect l="l" t="t" r="r" b="b"/>
            <a:pathLst>
              <a:path w="7345363" h="5761037">
                <a:moveTo>
                  <a:pt x="0" y="0"/>
                </a:moveTo>
                <a:lnTo>
                  <a:pt x="7345363" y="0"/>
                </a:lnTo>
                <a:lnTo>
                  <a:pt x="7345363" y="5761037"/>
                </a:lnTo>
                <a:lnTo>
                  <a:pt x="0" y="5761037"/>
                </a:lnTo>
                <a:close/>
              </a:path>
            </a:pathLst>
          </a:custGeom>
        </p:spPr>
      </p:pic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6E765A-EBD3-76B2-0666-46D5354B92FF}"/>
              </a:ext>
            </a:extLst>
          </p:cNvPr>
          <p:cNvPicPr>
            <a:picLocks noGrp="1" noChangeAspect="1"/>
          </p:cNvPicPr>
          <p:nvPr>
            <p:ph sz="half" idx="13"/>
          </p:nvPr>
        </p:nvPicPr>
        <p:blipFill>
          <a:blip r:embed="rId4"/>
          <a:stretch>
            <a:fillRect/>
          </a:stretch>
        </p:blipFill>
        <p:spPr>
          <a:xfrm>
            <a:off x="6301305" y="2677773"/>
            <a:ext cx="5349694" cy="272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lIns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Conclusion &amp; 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1965095"/>
            <a:ext cx="5435600" cy="4201595"/>
          </a:xfrm>
          <a:noFill/>
        </p:spPr>
        <p:txBody>
          <a:bodyPr vert="horz" lIns="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Conclusion: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Built an end-to-end </a:t>
            </a:r>
            <a:r>
              <a:rPr lang="en-US" b="1" dirty="0">
                <a:ea typeface="+mn-lt"/>
                <a:cs typeface="+mn-lt"/>
              </a:rPr>
              <a:t>Car Price Prediction System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</a:pPr>
            <a:r>
              <a:rPr lang="en-US" dirty="0">
                <a:ea typeface="+mn-lt"/>
                <a:cs typeface="+mn-lt"/>
              </a:rPr>
              <a:t>Performed </a:t>
            </a:r>
            <a:r>
              <a:rPr lang="en-US" b="1" dirty="0">
                <a:ea typeface="+mn-lt"/>
                <a:cs typeface="+mn-lt"/>
              </a:rPr>
              <a:t>data preprocessing, EDA, and applied 8 ML models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Linear Regression &amp; </a:t>
            </a:r>
            <a:r>
              <a:rPr lang="en-US" b="1" dirty="0" err="1">
                <a:ea typeface="+mn-lt"/>
                <a:cs typeface="+mn-lt"/>
              </a:rPr>
              <a:t>XGBoost</a:t>
            </a:r>
            <a:r>
              <a:rPr lang="en-US" dirty="0">
                <a:ea typeface="+mn-lt"/>
                <a:cs typeface="+mn-lt"/>
              </a:rPr>
              <a:t> were identified as the best-performing models.</a:t>
            </a:r>
            <a:endParaRPr lang="en-US" dirty="0"/>
          </a:p>
          <a:p>
            <a:pPr marL="285750" indent="-285750">
              <a:buFont typeface="Arial"/>
            </a:pPr>
            <a:r>
              <a:rPr lang="en-US" dirty="0">
                <a:ea typeface="+mn-lt"/>
                <a:cs typeface="+mn-lt"/>
              </a:rPr>
              <a:t>Deployed the model using </a:t>
            </a:r>
            <a:r>
              <a:rPr lang="en-US" b="1" dirty="0" err="1">
                <a:ea typeface="+mn-lt"/>
                <a:cs typeface="+mn-lt"/>
              </a:rPr>
              <a:t>Streamlit</a:t>
            </a:r>
            <a:r>
              <a:rPr lang="en-US" dirty="0">
                <a:ea typeface="+mn-lt"/>
                <a:cs typeface="+mn-lt"/>
              </a:rPr>
              <a:t> for interactive, real-time predictions.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01305" y="1965095"/>
            <a:ext cx="5349694" cy="4572298"/>
          </a:xfrm>
          <a:noFill/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Future Work: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Dataset Expansion</a:t>
            </a:r>
            <a:r>
              <a:rPr lang="en-US" dirty="0">
                <a:ea typeface="+mn-lt"/>
                <a:cs typeface="+mn-lt"/>
              </a:rPr>
              <a:t> → Include additional parameters like </a:t>
            </a:r>
            <a:r>
              <a:rPr lang="en-US" b="1" dirty="0">
                <a:ea typeface="+mn-lt"/>
                <a:cs typeface="+mn-lt"/>
              </a:rPr>
              <a:t>accident history, service records, insurance claims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Recommendation Engine</a:t>
            </a:r>
            <a:r>
              <a:rPr lang="en-US" dirty="0">
                <a:ea typeface="+mn-lt"/>
                <a:cs typeface="+mn-lt"/>
              </a:rPr>
              <a:t> → Suggest </a:t>
            </a:r>
            <a:r>
              <a:rPr lang="en-US" b="1" dirty="0">
                <a:ea typeface="+mn-lt"/>
                <a:cs typeface="+mn-lt"/>
              </a:rPr>
              <a:t>best time/place to sell</a:t>
            </a:r>
            <a:r>
              <a:rPr lang="en-US" dirty="0">
                <a:ea typeface="+mn-lt"/>
                <a:cs typeface="+mn-lt"/>
              </a:rPr>
              <a:t> for maximum profit.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Apply </a:t>
            </a:r>
            <a:r>
              <a:rPr lang="en-US" b="1" dirty="0">
                <a:ea typeface="+mn-lt"/>
                <a:cs typeface="+mn-lt"/>
              </a:rPr>
              <a:t>Hyperparameter Tuning</a:t>
            </a:r>
            <a:r>
              <a:rPr lang="en-US" dirty="0">
                <a:ea typeface="+mn-lt"/>
                <a:cs typeface="+mn-lt"/>
              </a:rPr>
              <a:t> for further accuracy improvement.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Experiment with </a:t>
            </a:r>
            <a:r>
              <a:rPr lang="en-US" b="1" dirty="0">
                <a:ea typeface="+mn-lt"/>
                <a:cs typeface="+mn-lt"/>
              </a:rPr>
              <a:t>Deep Learning models</a:t>
            </a:r>
            <a:r>
              <a:rPr lang="en-US" dirty="0">
                <a:ea typeface="+mn-lt"/>
                <a:cs typeface="+mn-lt"/>
              </a:rPr>
              <a:t> for advanced predictive power.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Deploy on </a:t>
            </a:r>
            <a:r>
              <a:rPr lang="en-US" b="1" dirty="0">
                <a:ea typeface="+mn-lt"/>
                <a:cs typeface="+mn-lt"/>
              </a:rPr>
              <a:t>Cloud (AWS/GCP/Azure)</a:t>
            </a:r>
            <a:r>
              <a:rPr lang="en-US" dirty="0">
                <a:ea typeface="+mn-lt"/>
                <a:cs typeface="+mn-lt"/>
              </a:rPr>
              <a:t> for scalability and accessibility.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7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2248"/>
          <a:stretch>
            <a:fillRect/>
          </a:stretch>
        </p:blipFill>
        <p:spPr>
          <a:xfrm>
            <a:off x="6508749" y="862806"/>
            <a:ext cx="5132388" cy="5132388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429" y="-544029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0428" y="1717617"/>
            <a:ext cx="4007264" cy="4474598"/>
          </a:xfrm>
        </p:spPr>
        <p:txBody>
          <a:bodyPr vert="horz" wrap="square" lIns="0" tIns="0" rIns="0" bIns="0" rtlCol="0" anchor="t">
            <a:normAutofit/>
          </a:bodyPr>
          <a:lstStyle/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Used car market is highly unorganized and unpredictable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Sellers often demand unrealistic prices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Buyers struggle to identify fair value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Manual price estimation is time-consuming and inaccurate</a:t>
            </a: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Lack of structured data → requires </a:t>
            </a: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Extensive Exploratory Data Analysis (EDA)</a:t>
            </a:r>
            <a:endParaRPr lang="en-US" sz="1600" dirty="0">
              <a:solidFill>
                <a:schemeClr val="tx1">
                  <a:alpha val="60000"/>
                </a:schemeClr>
              </a:solidFill>
            </a:endParaRPr>
          </a:p>
          <a:p>
            <a:pPr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Need for a </a:t>
            </a:r>
            <a:r>
              <a:rPr lang="en-US" sz="1600" b="1" dirty="0">
                <a:solidFill>
                  <a:schemeClr val="tx1">
                    <a:alpha val="60000"/>
                  </a:schemeClr>
                </a:solidFill>
              </a:rPr>
              <a:t>data-driven predictive model</a:t>
            </a:r>
            <a:r>
              <a:rPr lang="en-US" sz="1600" dirty="0">
                <a:solidFill>
                  <a:schemeClr val="tx1">
                    <a:alpha val="60000"/>
                  </a:schemeClr>
                </a:solidFill>
              </a:rPr>
              <a:t> to bring transparency in pricing</a:t>
            </a:r>
          </a:p>
          <a:p>
            <a:pPr marL="285750" indent="-2286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4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30" name="Picture 29" descr="Large car parking lot from above">
            <a:extLst>
              <a:ext uri="{FF2B5EF4-FFF2-40B4-BE49-F238E27FC236}">
                <a16:creationId xmlns:a16="http://schemas.microsoft.com/office/drawing/2014/main" id="{E9060FD5-3221-4B4D-EF41-BE3D46F707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854" b="9"/>
          <a:stretch>
            <a:fillRect/>
          </a:stretch>
        </p:blipFill>
        <p:spPr>
          <a:xfrm>
            <a:off x="4550899" y="10"/>
            <a:ext cx="7641102" cy="6857990"/>
          </a:xfrm>
          <a:custGeom>
            <a:avLst/>
            <a:gdLst/>
            <a:ahLst/>
            <a:cxnLst/>
            <a:rect l="l" t="t" r="r" b="b"/>
            <a:pathLst>
              <a:path w="7641102" h="6858000">
                <a:moveTo>
                  <a:pt x="0" y="0"/>
                </a:moveTo>
                <a:lnTo>
                  <a:pt x="7641102" y="0"/>
                </a:lnTo>
                <a:lnTo>
                  <a:pt x="764110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6FF3A87B-2255-45E0-A551-C11FAF932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8" y="5773729"/>
            <a:ext cx="7641102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5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2677306"/>
            <a:ext cx="5437187" cy="3415519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Used car market is highly unorganized and unpredictable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Sellers often demand unrealistic prices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Buyers struggle to identify fair value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Manual price estimation is time-consuming and inaccurate</a:t>
            </a:r>
          </a:p>
          <a:p>
            <a:pPr marL="28575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Need for a </a:t>
            </a:r>
            <a:r>
              <a:rPr lang="en-US" sz="1900" b="1">
                <a:solidFill>
                  <a:schemeClr val="tx1">
                    <a:alpha val="60000"/>
                  </a:schemeClr>
                </a:solidFill>
              </a:rPr>
              <a:t>data-driven predictive model</a:t>
            </a:r>
            <a:r>
              <a:rPr lang="en-US" sz="1900">
                <a:solidFill>
                  <a:schemeClr val="tx1">
                    <a:alpha val="60000"/>
                  </a:schemeClr>
                </a:solidFill>
              </a:rPr>
              <a:t> to bring transparency in pricing</a:t>
            </a:r>
          </a:p>
          <a:p>
            <a:pPr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90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Picture Placeholder 17" descr="A person drawing on a white board">
            <a:extLst>
              <a:ext uri="{FF2B5EF4-FFF2-40B4-BE49-F238E27FC236}">
                <a16:creationId xmlns:a16="http://schemas.microsoft.com/office/drawing/2014/main" id="{58104626-8F66-9575-5E49-2907EACF11C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  <a:solidFill>
            <a:schemeClr val="accent5"/>
          </a:solidFill>
        </p:spPr>
      </p:pic>
    </p:spTree>
    <p:extLst>
      <p:ext uri="{BB962C8B-B14F-4D97-AF65-F5344CB8AC3E}">
        <p14:creationId xmlns:p14="http://schemas.microsoft.com/office/powerpoint/2010/main" val="1388592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11952"/>
            <a:ext cx="7960421" cy="145021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Dataset Description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13" y="1098083"/>
            <a:ext cx="6030462" cy="5746580"/>
          </a:xfrm>
        </p:spPr>
        <p:txBody>
          <a:bodyPr vert="horz" wrap="square" lIns="0" tIns="0" rIns="0" bIns="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Dataset sourced from </a:t>
            </a:r>
            <a:r>
              <a:rPr lang="en-US" b="1">
                <a:ea typeface="+mn-lt"/>
                <a:cs typeface="+mn-lt"/>
              </a:rPr>
              <a:t>Cars24</a:t>
            </a:r>
            <a:r>
              <a:rPr lang="en-US">
                <a:ea typeface="+mn-lt"/>
                <a:cs typeface="+mn-lt"/>
              </a:rPr>
              <a:t> (used car resale platform)</a:t>
            </a:r>
          </a:p>
          <a:p>
            <a:r>
              <a:rPr lang="en-US">
                <a:ea typeface="+mn-lt"/>
                <a:cs typeface="+mn-lt"/>
              </a:rPr>
              <a:t>Contains records of car listings with multiple attributes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Key Features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Car Name / Brand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Year of Manufacture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Present Price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Kms Driven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Fuel Type (Petrol / Diesel / CNG)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Seller Type (Dealer / Individual)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Transmission (Manual / Automatic)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Owner (Number of previous owners)</a:t>
            </a:r>
          </a:p>
          <a:p>
            <a:r>
              <a:rPr lang="en-US" b="1" dirty="0">
                <a:ea typeface="+mn-lt"/>
                <a:cs typeface="+mn-lt"/>
              </a:rPr>
              <a:t>Target Variable</a:t>
            </a:r>
            <a:r>
              <a:rPr lang="en-US" dirty="0">
                <a:ea typeface="+mn-lt"/>
                <a:cs typeface="+mn-lt"/>
              </a:rPr>
              <a:t>: Selling Price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A0CD6-A82A-95D9-54B4-8C614A89D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94C77-4176-75E1-D94F-90764DA42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111952"/>
            <a:ext cx="7960421" cy="145021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Data Processing</a:t>
            </a:r>
            <a:endParaRPr lang="en-US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612C0E68-46F9-7435-16CF-0132D2511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8478758"/>
              </p:ext>
            </p:extLst>
          </p:nvPr>
        </p:nvGraphicFramePr>
        <p:xfrm>
          <a:off x="29170" y="833040"/>
          <a:ext cx="6030462" cy="5857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102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47058-565D-67ED-C41D-637541C4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E7FE620-97E4-3299-54F9-690CB20626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75A8C3-EDE4-27DB-9290-3202C7BB6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8C97F7-4690-2AA5-783F-A29AE99C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A6D7C16-26BF-464E-C8BC-A855011A7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86DAE5C-512D-0FFF-35CE-C5297A63F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586F65-2B85-2C06-F8FC-8D9566544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985A603-659D-023F-986D-9BB7356AE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199EC64-E1B5-5B8C-2A8E-4934CF0F5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5F239075-C5F1-DC36-7BCB-930EED166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05B0CD98-8154-437A-F93B-1F4BBBBB064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81" r="10407" b="-1"/>
          <a:stretch>
            <a:fillRect/>
          </a:stretch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923A71B9-240E-444A-446D-0F298377A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735FFB0-A8B0-EAC2-EA06-A11B2FDD0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9200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7A295C-7234-26FC-2D75-2EF3488B6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03951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900" dirty="0">
                <a:ea typeface="+mj-lt"/>
                <a:cs typeface="+mj-lt"/>
              </a:rPr>
              <a:t>Exploratory Data Analysis (EDA)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2318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D827C8-5EA5-7899-C87A-095CC8909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6BA3C8-3E29-140B-19C1-CE5793AB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80363"/>
            <a:ext cx="6379210" cy="1333057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B425BBD-042F-4CF8-A9EE-42CC14D25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60575" y="5492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ED97E8-4320-4F9F-8AB2-2EC6D9FC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0191" y="1665774"/>
            <a:ext cx="1262947" cy="1335600"/>
            <a:chOff x="2678417" y="2427951"/>
            <a:chExt cx="1262947" cy="1335600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DAE1E3F-711D-4F2E-AF4B-0A3CF77C5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17A35D9-9F09-4A9F-AD47-CF2115100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071BFC-FCD5-404E-90E6-D59655774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24513" y="5071998"/>
            <a:ext cx="1980000" cy="1336764"/>
            <a:chOff x="7285270" y="3781428"/>
            <a:chExt cx="1980000" cy="133676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A0B934F-9437-4904-A573-FD6F8B81F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285270" y="378142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0204A86-ED4C-4DD3-9013-C7A4EFF92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351895" y="3784117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9EEA625-9D71-403F-B693-78E333447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7997401" y="4831348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25D8F7F-021F-459C-87EB-5AF697DC3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978427" y="3850321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7AB4CB84-1449-3EFE-2F50-4698125A6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06611"/>
              </p:ext>
            </p:extLst>
          </p:nvPr>
        </p:nvGraphicFramePr>
        <p:xfrm>
          <a:off x="5671794" y="725696"/>
          <a:ext cx="6134995" cy="5889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1139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Models Used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7472" y="7946827"/>
            <a:ext cx="5437187" cy="2265216"/>
          </a:xfrm>
        </p:spPr>
        <p:txBody>
          <a:bodyPr vert="horz" wrap="square" lIns="0" tIns="0" rIns="0" bIns="0" rtlCol="0">
            <a:normAutofit/>
          </a:bodyPr>
          <a:lstStyle/>
          <a:p>
            <a:pPr algn="l">
              <a:lnSpc>
                <a:spcPct val="100000"/>
              </a:lnSpc>
            </a:pPr>
            <a:endParaRPr lang="en-US" sz="2400" kern="1200">
              <a:solidFill>
                <a:schemeClr val="tx1">
                  <a:alpha val="6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6CC09F-7383-3A4C-555C-35DA0BB4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Models Used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E7E655-DBBE-1E38-D543-EB34028F2F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Linear Regression</a:t>
            </a:r>
            <a:r>
              <a:rPr lang="en-US" dirty="0">
                <a:ea typeface="+mn-lt"/>
                <a:cs typeface="+mn-lt"/>
              </a:rPr>
              <a:t> – Baseline prediction model.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Lasso Regression</a:t>
            </a:r>
            <a:r>
              <a:rPr lang="en-US" dirty="0">
                <a:ea typeface="+mn-lt"/>
                <a:cs typeface="+mn-lt"/>
              </a:rPr>
              <a:t> – Feature selection with L1 regularization.</a:t>
            </a:r>
          </a:p>
          <a:p>
            <a:pPr marL="285750" indent="-285750">
              <a:buFont typeface="Arial"/>
            </a:pPr>
            <a:r>
              <a:rPr lang="en-US" b="1" dirty="0">
                <a:ea typeface="+mn-lt"/>
                <a:cs typeface="+mn-lt"/>
              </a:rPr>
              <a:t>Ridge Regression</a:t>
            </a:r>
            <a:r>
              <a:rPr lang="en-US" dirty="0">
                <a:ea typeface="+mn-lt"/>
                <a:cs typeface="+mn-lt"/>
              </a:rPr>
              <a:t> – Handles multicollinearity with L2 regularization.</a:t>
            </a:r>
            <a:endParaRPr lang="en-US" dirty="0"/>
          </a:p>
          <a:p>
            <a:pPr marL="285750" indent="-285750">
              <a:buFont typeface="Arial"/>
            </a:pPr>
            <a:r>
              <a:rPr lang="en-US" b="1" dirty="0">
                <a:ea typeface="+mn-lt"/>
                <a:cs typeface="+mn-lt"/>
              </a:rPr>
              <a:t>Decision Tree Regressor</a:t>
            </a:r>
            <a:r>
              <a:rPr lang="en-US" dirty="0">
                <a:ea typeface="+mn-lt"/>
                <a:cs typeface="+mn-lt"/>
              </a:rPr>
              <a:t> – Captures non-linear patterns.</a:t>
            </a:r>
            <a:endParaRPr lang="en-US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A03A5-6D4D-7072-B3BD-F2DA38CADEB0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Random Forest Regressor</a:t>
            </a:r>
            <a:r>
              <a:rPr lang="en-US" dirty="0">
                <a:ea typeface="+mn-lt"/>
                <a:cs typeface="+mn-lt"/>
              </a:rPr>
              <a:t> – Ensemble of decision trees for better accuracy.</a:t>
            </a:r>
          </a:p>
          <a:p>
            <a:pPr marL="285750" indent="-285750">
              <a:buFont typeface="Arial"/>
            </a:pPr>
            <a:r>
              <a:rPr lang="en-US" b="1" dirty="0" err="1">
                <a:ea typeface="+mn-lt"/>
                <a:cs typeface="+mn-lt"/>
              </a:rPr>
              <a:t>XGBoost</a:t>
            </a:r>
            <a:r>
              <a:rPr lang="en-US" b="1" dirty="0">
                <a:ea typeface="+mn-lt"/>
                <a:cs typeface="+mn-lt"/>
              </a:rPr>
              <a:t> Regressor</a:t>
            </a:r>
            <a:r>
              <a:rPr lang="en-US" dirty="0">
                <a:ea typeface="+mn-lt"/>
                <a:cs typeface="+mn-lt"/>
              </a:rPr>
              <a:t> – Gradient boosting, efficient &amp; powerful.</a:t>
            </a:r>
            <a:endParaRPr lang="en-US" dirty="0"/>
          </a:p>
          <a:p>
            <a:pPr marL="285750" indent="-285750">
              <a:buFont typeface="Arial"/>
            </a:pPr>
            <a:r>
              <a:rPr lang="en-US" b="1" dirty="0">
                <a:ea typeface="+mn-lt"/>
                <a:cs typeface="+mn-lt"/>
              </a:rPr>
              <a:t>K-Nearest Neighbors (KNN) Regressor</a:t>
            </a:r>
            <a:r>
              <a:rPr lang="en-US" dirty="0">
                <a:ea typeface="+mn-lt"/>
                <a:cs typeface="+mn-lt"/>
              </a:rPr>
              <a:t> – Distance-based prediction.</a:t>
            </a:r>
            <a:endParaRPr lang="en-US" dirty="0"/>
          </a:p>
          <a:p>
            <a:pPr marL="285750" indent="-285750">
              <a:buFont typeface="Arial"/>
            </a:pPr>
            <a:r>
              <a:rPr lang="en-US" b="1" dirty="0">
                <a:ea typeface="+mn-lt"/>
                <a:cs typeface="+mn-lt"/>
              </a:rPr>
              <a:t>Support Vector Regressor (SVR)</a:t>
            </a:r>
            <a:r>
              <a:rPr lang="en-US" dirty="0">
                <a:ea typeface="+mn-lt"/>
                <a:cs typeface="+mn-lt"/>
              </a:rPr>
              <a:t> – Works well with high-dimensional data.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8862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0</TotalTime>
  <Words>416</Words>
  <Application>Microsoft Office PowerPoint</Application>
  <PresentationFormat>Widescreen</PresentationFormat>
  <Paragraphs>117</Paragraphs>
  <Slides>15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3DFloatVTI</vt:lpstr>
      <vt:lpstr>Cars24 Price Prediction (A Data Science Project) Group – 4 👥 Team Members:   Kiran Kumari  Shaik Kiswar Sulthana  Sruthy Elsa Jacob  Nethi Pranay  Yash Singh  M. Bharath Kumar Reddy  Kota Ashwitha    </vt:lpstr>
      <vt:lpstr>Project Overview</vt:lpstr>
      <vt:lpstr>Problem Statement</vt:lpstr>
      <vt:lpstr>Dataset Description</vt:lpstr>
      <vt:lpstr>Data Processing</vt:lpstr>
      <vt:lpstr>Exploratory Data Analysis (EDA)</vt:lpstr>
      <vt:lpstr>Exploratory Data Analysis (EDA)</vt:lpstr>
      <vt:lpstr>Models Used</vt:lpstr>
      <vt:lpstr>Models Used</vt:lpstr>
      <vt:lpstr>Performance Table of each Model</vt:lpstr>
      <vt:lpstr>Best Performing Models</vt:lpstr>
      <vt:lpstr>Model Deployment with Streamlit</vt:lpstr>
      <vt:lpstr>Cars24 Screenshot</vt:lpstr>
      <vt:lpstr>Conclusion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212</cp:revision>
  <dcterms:created xsi:type="dcterms:W3CDTF">2025-08-24T14:01:10Z</dcterms:created>
  <dcterms:modified xsi:type="dcterms:W3CDTF">2025-08-24T18:30:23Z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