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3" r:id="rId9"/>
    <p:sldId id="274" r:id="rId10"/>
    <p:sldId id="262" r:id="rId11"/>
    <p:sldId id="263" r:id="rId12"/>
    <p:sldId id="264" r:id="rId13"/>
    <p:sldId id="265" r:id="rId14"/>
    <p:sldId id="27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4" autoAdjust="0"/>
    <p:restoredTop sz="0" autoAdjust="0"/>
  </p:normalViewPr>
  <p:slideViewPr>
    <p:cSldViewPr snapToGrid="0" snapToObjects="1">
      <p:cViewPr varScale="1">
        <p:scale>
          <a:sx n="65" d="100"/>
          <a:sy n="65" d="100"/>
        </p:scale>
        <p:origin x="1521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DF0AE-ED8F-F834-D5E9-A7F56CCD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39" y="2767116"/>
            <a:ext cx="8229600" cy="1143000"/>
          </a:xfrm>
        </p:spPr>
        <p:txBody>
          <a:bodyPr/>
          <a:lstStyle/>
          <a:p>
            <a:r>
              <a:rPr lang="en-IN" b="1" u="sng" dirty="0"/>
              <a:t>Apache Sqoop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apache-sqoop-a-data-transfer-tool-for-hadoop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apache-sqoop-a-data-transfer-tool-for-hadoop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apache-sqoop-a-data-transfer-tool-for-hadoop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apache-sqoop-a-data-transfer-tool-for-hadoop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75D4F1-40CB-486B-DD51-E086D303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382474"/>
            <a:ext cx="8288593" cy="61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4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apache-sqoop-a-data-transfer-tool-for-hadoop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apache-sqoop-a-data-transfer-tool-for-hadoop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apache-sqoop-a-data-transfer-tool-for-hadoop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apache-sqoop-a-data-transfer-tool-for-hadoop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apache-sqoop-a-data-transfer-tool-for-hadoop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apache-sqoop-a-data-transfer-tool-for-hadoop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apache-sqoop-a-data-transfer-tool-for-hadoop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apache-sqoop-a-data-transfer-tool-for-hadoop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apache-sqoop-a-data-transfer-tool-for-hadoop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apache-sqoop-a-data-transfer-tool-for-hadoop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F0FBE-4922-4871-7BE0-4CE2B254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964"/>
            <a:ext cx="9161100" cy="5700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41443-9711-F40E-1B55-8DDED79C5C60}"/>
              </a:ext>
            </a:extLst>
          </p:cNvPr>
          <p:cNvSpPr txBox="1"/>
          <p:nvPr/>
        </p:nvSpPr>
        <p:spPr>
          <a:xfrm>
            <a:off x="3082413" y="357822"/>
            <a:ext cx="2874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Features of Sqoop</a:t>
            </a:r>
          </a:p>
        </p:txBody>
      </p:sp>
    </p:spTree>
    <p:extLst>
      <p:ext uri="{BB962C8B-B14F-4D97-AF65-F5344CB8AC3E}">
        <p14:creationId xmlns:p14="http://schemas.microsoft.com/office/powerpoint/2010/main" val="201657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apache-sqoop-a-data-transfer-tool-for-hadoop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8ACB6D-3B42-5B42-1EC9-E6A71AB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" y="394141"/>
            <a:ext cx="8495072" cy="61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6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3B5F6-A072-68F8-77D2-55413B20E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6" y="393629"/>
            <a:ext cx="8465574" cy="61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On-screen Show (4:3)</PresentationFormat>
  <Paragraphs>2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Apache Sqoop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Sqoop</dc:title>
  <dc:subject/>
  <dc:creator/>
  <cp:keywords/>
  <dc:description>generated using python-pptx</dc:description>
  <cp:lastModifiedBy>Kiran Avulasetty</cp:lastModifiedBy>
  <cp:revision>2</cp:revision>
  <dcterms:created xsi:type="dcterms:W3CDTF">2013-01-27T09:14:16Z</dcterms:created>
  <dcterms:modified xsi:type="dcterms:W3CDTF">2023-11-29T03:32:35Z</dcterms:modified>
  <cp:category/>
</cp:coreProperties>
</file>