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9CE1DEB-5C70-490C-A686-43314AE6118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tabproj2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7123D18-C4C9-486E-89EC-015E81C6BBB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07-08-2024 16:46:48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BD3FE72A-FBFF-4DA5-A6FB-B271A60E16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91" y="0"/>
            <a:ext cx="114192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759B8308-D633-435E-A368-BAAE73B5C1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29"/>
            <a:ext cx="12192000" cy="682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55DC0C46-C072-414A-985A-6DB4C85E6A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91" y="0"/>
            <a:ext cx="114192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A117B146-A25F-43BF-92EA-FDDC663470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20" y="0"/>
            <a:ext cx="105737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6D35A245-063E-4F03-90D2-3F1FEFEA72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29"/>
            <a:ext cx="12192000" cy="682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B10C268C-DF36-4673-BD18-842E25DEE7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1" y="0"/>
            <a:ext cx="12037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1B052154-0C07-42D9-919B-ACB522FC8B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506" y="0"/>
            <a:ext cx="2304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9" name="slide9">
            <a:extLst>
              <a:ext uri="{FF2B5EF4-FFF2-40B4-BE49-F238E27FC236}">
                <a16:creationId xmlns:a16="http://schemas.microsoft.com/office/drawing/2014/main" id="{F57BAB5A-C2D8-4CDD-909B-7DA55CECC73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2024-08-07T11:16:49Z</dcterms:created>
  <dcterms:modified xsi:type="dcterms:W3CDTF">2024-08-07T11:16:49Z</dcterms:modified>
</cp:coreProperties>
</file>