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AB8CDD-9A01-4A46-8BBB-159A469C6F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tabproj1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F1FC39-0E4A-4B3F-AACF-6EF308B291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07-08-2024 16:47:47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A7D3D18-E65D-4697-914B-8B5AC5BD25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3"/>
            <a:ext cx="12192000" cy="68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76E246F-60BF-41D7-85F7-2C16540689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3" y="0"/>
            <a:ext cx="11261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E6476C0-AC83-47D9-B485-CAD3CAA220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0" y="0"/>
            <a:ext cx="1172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3E696E1-3E50-49D1-97C1-4035B9FD5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217"/>
            <a:ext cx="12192000" cy="44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706D8C2-FD14-4831-98EC-0E8C9B2303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4" y="0"/>
            <a:ext cx="10556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FC8CC750-8859-4B44-AD0D-B9EEF86BA5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" y="0"/>
            <a:ext cx="12132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F09110EC-7354-44F6-BE47-87E1288254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8" y="0"/>
            <a:ext cx="10202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9A3AD59D-D34F-465A-AECD-CFB6915517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2024-08-07T11:17:47Z</dcterms:created>
  <dcterms:modified xsi:type="dcterms:W3CDTF">2024-08-07T11:17:47Z</dcterms:modified>
</cp:coreProperties>
</file>