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57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0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31691" y="35415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38961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765" y="1480247"/>
            <a:ext cx="6098512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1626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Title - Health Data Information &amp; Management System Mobile Application(HDIMS)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MedTech/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DataSquad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41514" y="-217588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e-HEALTH UPDATE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555415" y="1622782"/>
            <a:ext cx="38247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  <a:p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2609" y="32657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Squad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AFD6EA-ACA8-2F86-224B-316A10A8108A}"/>
              </a:ext>
            </a:extLst>
          </p:cNvPr>
          <p:cNvSpPr txBox="1"/>
          <p:nvPr/>
        </p:nvSpPr>
        <p:spPr>
          <a:xfrm>
            <a:off x="511277" y="2172929"/>
            <a:ext cx="4935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&amp; Updates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Hospitals and departments can enter and update health data in real-time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authority access: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permissions for different health officials to view and analyze aggregated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visualization: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identify health trends, disease patterns, and demographic insights.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formation support: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to generate reports, predict outcomes, and suggest evidence-based policy interventions.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D5DC3-1232-B286-2323-ABD6CD5222EE}"/>
              </a:ext>
            </a:extLst>
          </p:cNvPr>
          <p:cNvSpPr txBox="1"/>
          <p:nvPr/>
        </p:nvSpPr>
        <p:spPr>
          <a:xfrm>
            <a:off x="6794629" y="1498463"/>
            <a:ext cx="445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Uniqueness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89DC9-533B-0283-6633-A1A99AC26D87}"/>
              </a:ext>
            </a:extLst>
          </p:cNvPr>
          <p:cNvSpPr txBox="1"/>
          <p:nvPr/>
        </p:nvSpPr>
        <p:spPr>
          <a:xfrm>
            <a:off x="6655481" y="2069339"/>
            <a:ext cx="5138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Doctor-friendly data entry: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interface for quick and accurate patient information input during consultations.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Policy Check: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verify eligibility for health policies by securely accessing government income and relevant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CE0AE-8AFC-F030-A6D5-77F0EFC3AB7E}"/>
              </a:ext>
            </a:extLst>
          </p:cNvPr>
          <p:cNvSpPr txBox="1"/>
          <p:nvPr/>
        </p:nvSpPr>
        <p:spPr>
          <a:xfrm>
            <a:off x="6655481" y="3778741"/>
            <a:ext cx="445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Innovation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8DA3E-2B17-CF8E-8216-9E7BA7711760}"/>
              </a:ext>
            </a:extLst>
          </p:cNvPr>
          <p:cNvSpPr txBox="1"/>
          <p:nvPr/>
        </p:nvSpPr>
        <p:spPr>
          <a:xfrm>
            <a:off x="6655481" y="4385555"/>
            <a:ext cx="5025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7DF12-EDFA-795E-2724-1658FF8CCA2C}"/>
              </a:ext>
            </a:extLst>
          </p:cNvPr>
          <p:cNvSpPr txBox="1"/>
          <p:nvPr/>
        </p:nvSpPr>
        <p:spPr>
          <a:xfrm>
            <a:off x="6655480" y="4261540"/>
            <a:ext cx="5138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 Portal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 secure login for local clinics to easily manage patient data with simplified forms.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Sync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allows data collection without internet access, automatically syncing with the central database when connectivity returns.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38200" y="339090"/>
            <a:ext cx="10515600" cy="1057275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MS PGothic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Squad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10" y="1059580"/>
            <a:ext cx="3761740" cy="503261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09600" y="1397000"/>
            <a:ext cx="52946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Frontend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Android Studio with Java, and React Native.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Backend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access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API 	handling,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data is unstructured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machine learning model using TensorFlow in Python, and then integrate and run it in an Android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display data trends and analytics in dynamic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HTTPS for secure data transmission and employing Android's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EncryptedSharedPreferences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APIs to encrypt sensitive data stored locally on the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028553"/>
            <a:ext cx="10972800" cy="535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FEASIBILITY OF THE IDEA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healthcare delivery and accessibility.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government healthcare initiatives.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through improved efficiency.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Completeness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Adoption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validation rules and real-time error-checking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training program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encryption methods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standards and APIs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Squad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68017" y="1593124"/>
            <a:ext cx="9385300" cy="383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access to real-time data.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policy formulation.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</a:p>
          <a:p>
            <a:pPr algn="just">
              <a:lnSpc>
                <a:spcPct val="150000"/>
              </a:lnSpc>
              <a:defRPr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Healthcaree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Allocation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Squad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2322175"/>
            <a:ext cx="938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https://scihub.se/https://ieeexplore.ieee.org/document/8642592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https://pubmed.ncbi.nlm.nih.gov/24346929/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Squad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7717</TotalTime>
  <Words>477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e-HEALTH UPDATE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Meghana P V N</cp:lastModifiedBy>
  <cp:revision>150</cp:revision>
  <dcterms:created xsi:type="dcterms:W3CDTF">2013-12-12T18:46:50Z</dcterms:created>
  <dcterms:modified xsi:type="dcterms:W3CDTF">2024-09-02T04:36:30Z</dcterms:modified>
  <cp:category/>
</cp:coreProperties>
</file>