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2" r:id="rId6"/>
    <p:sldId id="296" r:id="rId7"/>
    <p:sldId id="29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2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633" y="1550988"/>
            <a:ext cx="3718241" cy="2387600"/>
          </a:xfrm>
        </p:spPr>
        <p:txBody>
          <a:bodyPr/>
          <a:lstStyle/>
          <a:p>
            <a:r>
              <a:rPr lang="en-US" dirty="0"/>
              <a:t>Naughty </a:t>
            </a:r>
            <a:br>
              <a:rPr lang="en-US" dirty="0"/>
            </a:br>
            <a:r>
              <a:rPr lang="en-US" dirty="0"/>
              <a:t>Cat</a:t>
            </a:r>
            <a:br>
              <a:rPr lang="en-US" dirty="0"/>
            </a:br>
            <a:r>
              <a:rPr lang="en-US" sz="2000" dirty="0"/>
              <a:t>Team Scorpio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9862A8-72F8-4043-A021-816AC74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042" y="4057095"/>
            <a:ext cx="3284832" cy="15531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Linn L </a:t>
            </a:r>
            <a:r>
              <a:rPr lang="en-US" dirty="0" err="1"/>
              <a:t>Bergerfelt</a:t>
            </a:r>
            <a:endParaRPr lang="en-US" dirty="0"/>
          </a:p>
          <a:p>
            <a:r>
              <a:rPr lang="en-US" dirty="0"/>
              <a:t>Kiran Shehzadi​​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BE6AF0-3BE0-469F-85B7-CC1F87C35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4175" y="4241283"/>
            <a:ext cx="10537825" cy="26167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Placeholder 10" descr="A picture containing floor, indoor, room, furniture&#10;&#10;Description automatically generated">
            <a:extLst>
              <a:ext uri="{FF2B5EF4-FFF2-40B4-BE49-F238E27FC236}">
                <a16:creationId xmlns:a16="http://schemas.microsoft.com/office/drawing/2014/main" id="{CE539573-6071-24E7-4AAE-4F2BCE95F8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406" r="22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66E47-001E-4F4E-B62E-8A6D933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93045"/>
            <a:ext cx="5094517" cy="296676"/>
          </a:xfrm>
        </p:spPr>
        <p:txBody>
          <a:bodyPr/>
          <a:lstStyle/>
          <a:p>
            <a:r>
              <a:rPr 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Functionality and UI: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521C-0778-4218-AC9C-D1774B90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1EB6F50-ACB0-5D9C-E003-1051FE63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1" y="1811162"/>
            <a:ext cx="5731329" cy="36262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Eat 10 good food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Avoid bad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Timed Game</a:t>
            </a:r>
          </a:p>
          <a:p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There’s background music to enhance the gameplay, also sound effects have been added for eating good food and bad food.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Particle effects have also been added for when the cat eats different foods.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SE" dirty="0">
              <a:solidFill>
                <a:schemeClr val="bg1"/>
              </a:solidFill>
            </a:endParaRPr>
          </a:p>
        </p:txBody>
      </p:sp>
      <p:pic>
        <p:nvPicPr>
          <p:cNvPr id="32" name="Picture Placeholder 31" descr="A picture containing text, indoor, wall, floor&#10;&#10;Description automatically generated">
            <a:extLst>
              <a:ext uri="{FF2B5EF4-FFF2-40B4-BE49-F238E27FC236}">
                <a16:creationId xmlns:a16="http://schemas.microsoft.com/office/drawing/2014/main" id="{F912613C-8E06-93C3-8A90-9112909C56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078" r="310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295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9D3D565-42FF-4C0C-9E4C-5BF29B4473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325217" y="3977202"/>
            <a:ext cx="16229934" cy="2852057"/>
          </a:xfr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E0B25-9588-4271-A8DA-E4AC3283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21539-2ADC-4125-B89B-AA8D8D1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93A47-486D-4EC7-8BD7-622BB944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4713F65-A47E-465C-963B-E10AC535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2217"/>
            <a:ext cx="4386945" cy="63995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766364-83B6-44A6-8415-121DAAD878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387" y="1741715"/>
            <a:ext cx="4386758" cy="3082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</a:t>
            </a:r>
            <a:r>
              <a:rPr lang="en-US" sz="1600" dirty="0" err="1"/>
              <a:t>c#</a:t>
            </a:r>
            <a:r>
              <a:rPr lang="en-US" sz="1600" dirty="0"/>
              <a:t>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Finding Good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Third Person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Spawning Food (Random)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Locations for Food Spawning( Random)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1FB9F87-B81D-66A4-E5B3-8981A382B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5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71838DC1-C1E2-8D59-B754-C8383D9618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089" r="28089"/>
          <a:stretch>
            <a:fillRect/>
          </a:stretch>
        </p:blipFill>
        <p:spPr>
          <a:xfrm>
            <a:off x="5447211" y="0"/>
            <a:ext cx="6738258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A0E23-1E0C-790B-F906-1231F137AD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8DFA-FD97-B002-ADBA-6F96F3F2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F7E0-CB52-B3B7-E1A1-448E2D4D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DE83-906F-7D4F-A075-B6F6BBF4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57DA-28E9-40D3-918C-4D14E8263D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5DFF01-EFA7-EF72-50AC-EAB3D06D9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67161"/>
            <a:ext cx="4667795" cy="31906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Start or End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Jump/ eating</a:t>
            </a:r>
            <a:r>
              <a:rPr lang="en-US" sz="2000"/>
              <a:t>/ faint </a:t>
            </a:r>
            <a:r>
              <a:rPr lang="en-US" sz="2000" dirty="0"/>
              <a:t>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restart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cat can’t Move stuff but can open doors</a:t>
            </a:r>
            <a:endParaRPr lang="en-SE" sz="2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91EAD5B-B028-533E-3320-CDA5A92DE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Compromises</a:t>
            </a:r>
            <a:endParaRPr lang="en-SE" sz="4000" dirty="0"/>
          </a:p>
        </p:txBody>
      </p:sp>
    </p:spTree>
    <p:extLst>
      <p:ext uri="{BB962C8B-B14F-4D97-AF65-F5344CB8AC3E}">
        <p14:creationId xmlns:p14="http://schemas.microsoft.com/office/powerpoint/2010/main" val="37231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284643B-288B-4193-AFF3-324BA95A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7939" y="1638359"/>
            <a:ext cx="3058885" cy="1111250"/>
          </a:xfrm>
        </p:spPr>
        <p:txBody>
          <a:bodyPr/>
          <a:lstStyle/>
          <a:p>
            <a:r>
              <a:rPr lang="en-US" sz="3200" dirty="0"/>
              <a:t>Thank You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EAA1571-277D-4DF6-83F9-1438CBE64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7939" y="3135086"/>
            <a:ext cx="3058885" cy="2388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5E91BB-582C-4004-94F2-5E1501D33E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0735" y="4698088"/>
            <a:ext cx="11996058" cy="2059185"/>
          </a:xfrm>
        </p:spPr>
        <p:txBody>
          <a:bodyPr/>
          <a:lstStyle/>
          <a:p>
            <a:r>
              <a:rPr lang="en-US" dirty="0"/>
              <a:t>Than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1294D-3F13-4F4B-8004-41165CEA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BFDB8-719B-42E9-9967-BDF0B7AF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6C65-AC3A-49C1-A182-26B5AA4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496C1C59-286B-3EAA-531E-3A14E2815B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853" r="22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145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{39106007-5BFC-4F13-9809-7FB647A4029B}tf16411246_win32</Template>
  <TotalTime>59</TotalTime>
  <Words>132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Calibri</vt:lpstr>
      <vt:lpstr>Calisto MT</vt:lpstr>
      <vt:lpstr>Courier New</vt:lpstr>
      <vt:lpstr>Kunstler Script</vt:lpstr>
      <vt:lpstr>Office Theme</vt:lpstr>
      <vt:lpstr>Naughty  Cat Team Scorpio</vt:lpstr>
      <vt:lpstr>Functionality and UI:</vt:lpstr>
      <vt:lpstr>Challenges</vt:lpstr>
      <vt:lpstr>Compromises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Naughty  Cat Team Scorpio</dc:title>
  <dc:creator>Kiran Shehzadi</dc:creator>
  <cp:lastModifiedBy>Kiran Shehzadi</cp:lastModifiedBy>
  <cp:revision>9</cp:revision>
  <dcterms:created xsi:type="dcterms:W3CDTF">2022-10-07T11:16:37Z</dcterms:created>
  <dcterms:modified xsi:type="dcterms:W3CDTF">2022-10-07T12:17:35Z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