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ff1cd8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ff1cd8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5ff1cd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5ff1cd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by the algorithm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the results of the algorithm for modelling intra tumor clonal phylogeny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Tumor name -&gt; Melanoma 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364025" y="1701300"/>
            <a:ext cx="19614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Patient- CY79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Number of clusters              within the tumor=3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Resulting Clonal   Phylogeny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C-&gt;A-&gt;B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330" l="0" r="0" t="-5330"/>
          <a:stretch/>
        </p:blipFill>
        <p:spPr>
          <a:xfrm>
            <a:off x="315875" y="1483200"/>
            <a:ext cx="6004552" cy="32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53175" y="58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Tumor Name-&gt; pediatric_midline_gliomas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339675" y="1450675"/>
            <a:ext cx="2762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Patient- BCH836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clusters=3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Resulting Clonal phylogeny=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- missing clone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b="1" lang="en"/>
              <a:t> 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             /       \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         C          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     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 A 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B and C are not directly related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50" y="1450675"/>
            <a:ext cx="4906076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