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F4B7-F219-B8A0-ED0E-F6FC6E3E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41F8C-9BA2-C954-85F6-5A84E4CE1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7384-4A9F-5FA9-E2E3-0066434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633-4048-4154-995B-32D3F4EA654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6DE18-9DD1-E1BC-2ACE-3F91DD7E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D27DE-EAE9-95EB-61EF-A1D3C856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A5FE-6BF7-4C44-8994-5CE2109E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57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74A5-1976-E763-905C-07078A5B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1F396-C73D-0A08-BCA6-C251E0C8F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A6A7-8473-893E-333A-B783F15D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633-4048-4154-995B-32D3F4EA654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1215-0173-A6E6-A8D5-73C6B1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A9F8-CDE9-4070-D62B-0157B0D8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A5FE-6BF7-4C44-8994-5CE2109E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A5B1F-4E07-ED6A-C6AF-41A3DC7B5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C808E-BBCF-6434-ABD7-8EDF66931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F198-49F6-7645-BD2C-DC2FB7A8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633-4048-4154-995B-32D3F4EA654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695B-151B-CC34-2BF9-60CF2498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7537-BB22-6784-DD58-37122AA7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A5FE-6BF7-4C44-8994-5CE2109E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2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0873-6CC8-BC10-4B7A-E0B9F0EE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8921-B6B7-85BE-2CD2-FEEC4CF1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26839-DC2F-00DE-3350-70B9102A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633-4048-4154-995B-32D3F4EA654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DC8A-19B5-DD07-8066-5777B7ED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7AF5-F7F6-7580-090E-6E636682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A5FE-6BF7-4C44-8994-5CE2109E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9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AFC8-24A4-8C24-88C5-D76040C3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091B-3F19-9664-3E0D-A2C80890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B269-8784-47A6-DF24-D83A9D3F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633-4048-4154-995B-32D3F4EA654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48A8-1E33-F825-41A2-16968091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EE85-1DB3-4DCE-EB35-4CC8551B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A5FE-6BF7-4C44-8994-5CE2109E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74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4F51-58DB-09C0-37A7-D93D8875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F072-4C3A-8A17-40AC-674BE3082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9B0DE-BE6B-DE9D-5179-CA9380F9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BFCA6-5486-E14F-F941-9803B633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633-4048-4154-995B-32D3F4EA654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1F53E-93FE-67C5-830E-5CC80784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AB60E-49AE-174A-905B-942CF11B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A5FE-6BF7-4C44-8994-5CE2109E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2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C424-9928-5650-2596-2A43EFE1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2CB8A-595C-1736-D0E8-4C60EF9B2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DFF7D-2C6E-C4A6-080E-3F25255A6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00041-AA95-D00C-E817-4BA8F5A10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CB19D-59F8-F6F8-5204-A3600E894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7D283-7EA6-A434-97A7-8842B951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633-4048-4154-995B-32D3F4EA654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C7268-5365-46F0-ECA7-7555D443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FDA55-06DC-C9DF-D6F4-CE86B56B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A5FE-6BF7-4C44-8994-5CE2109E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7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9F26-DE49-C637-237C-B67FF2C1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A939D-319C-4B3F-B1BA-E8FA967C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633-4048-4154-995B-32D3F4EA654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41E5B-55BA-4A18-5113-03C17E4D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8C76-F021-3091-D549-045084D5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A5FE-6BF7-4C44-8994-5CE2109E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1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C44F2-ABA7-9966-5737-E175439F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633-4048-4154-995B-32D3F4EA654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8B899-7EE8-9BB6-15DC-1777ED5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450EE-F25F-A014-7F1F-60151574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A5FE-6BF7-4C44-8994-5CE2109E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0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111B-FB3F-5472-B509-01650E8A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10BF-0453-F82C-B599-47B4044A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EBFC-B29E-F2F9-74AD-21EAF3D99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B8FB5-38C6-6BA8-7786-AE4BB0A7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633-4048-4154-995B-32D3F4EA654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D7A50-0EF8-1279-5BCC-5E8EA129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9F58B-78E9-6279-C900-5ADB4B9E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A5FE-6BF7-4C44-8994-5CE2109E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A257-6DEE-0062-8833-6909DF9B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DAAE7-F980-4B46-2546-8F3F46F3C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1CFC0-34A3-E91D-955C-BA033A887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4DE9D-87E9-A8E0-5805-572D46A0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633-4048-4154-995B-32D3F4EA654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BB40-453D-0978-CA47-E0552234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87E09-C6F1-EC4A-A4F9-2DD6CC0B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A5FE-6BF7-4C44-8994-5CE2109E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4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CEE51-0389-E907-628A-D19583AB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B852-AA9A-2FFC-513E-5250BFD97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9770C-CA7B-5C2A-82C3-1202D83CA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6633-4048-4154-995B-32D3F4EA654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4EF61-6C78-194A-9CEA-3ED89D045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4F3E-0367-D289-2FCA-4B2CA7396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0A5FE-6BF7-4C44-8994-5CE2109E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1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3C82-DA78-6571-31A4-7012BC07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293914"/>
            <a:ext cx="10657114" cy="5883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u="sng" dirty="0">
                <a:solidFill>
                  <a:schemeClr val="accent1">
                    <a:lumMod val="75000"/>
                  </a:schemeClr>
                </a:solidFill>
              </a:rPr>
              <a:t>MUSIC STORE  </a:t>
            </a:r>
          </a:p>
          <a:p>
            <a:pPr marL="0" indent="0" algn="ctr">
              <a:buNone/>
            </a:pPr>
            <a:r>
              <a:rPr lang="en-US" sz="6000" b="1" u="sng" dirty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IN" sz="6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song, music, and cute image | Music art, Music drawings, Music wallpaper">
            <a:extLst>
              <a:ext uri="{FF2B5EF4-FFF2-40B4-BE49-F238E27FC236}">
                <a16:creationId xmlns:a16="http://schemas.microsoft.com/office/drawing/2014/main" id="{071CEFC7-42C2-F36F-F0B5-F509AC4A8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2" y="2675163"/>
            <a:ext cx="8621485" cy="3619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89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8022B-BD6A-3E9F-C414-F7F0A016E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500743"/>
            <a:ext cx="11081657" cy="585651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809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0A937-439D-D0F0-7396-1C6F6BFDB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6" y="522515"/>
            <a:ext cx="10969007" cy="57912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932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AB6968-284B-DB35-64AB-D5AC222BC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29" y="153761"/>
            <a:ext cx="10678885" cy="6355895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</a:p>
          <a:p>
            <a:endParaRPr lang="en-IN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71B115-41E3-D5FE-B62B-D03800F3A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620486"/>
            <a:ext cx="11647714" cy="6083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58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21863E-71AA-E6B0-B946-7FC1F28C0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81" y="1135380"/>
            <a:ext cx="9804917" cy="1999705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3429C-F871-0043-DEA2-D902D14D2148}"/>
              </a:ext>
            </a:extLst>
          </p:cNvPr>
          <p:cNvSpPr txBox="1"/>
          <p:nvPr/>
        </p:nvSpPr>
        <p:spPr>
          <a:xfrm>
            <a:off x="4419600" y="438441"/>
            <a:ext cx="36031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MUSIC STORE ANALYSIS</a:t>
            </a:r>
            <a:endParaRPr lang="en-IN" sz="2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55AD64-26DE-DBD8-5DA5-CCE6D40A2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82" y="3495349"/>
            <a:ext cx="9804918" cy="2339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692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A92D0-AF49-9A2C-D2E2-787204A6E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5" y="435429"/>
            <a:ext cx="10656414" cy="1915886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92763-B07C-0055-0E97-F598A6138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5" y="2545003"/>
            <a:ext cx="10797928" cy="3627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95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5E827-42D3-2C05-3FC7-80FABF481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5" y="849087"/>
            <a:ext cx="10676686" cy="49530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692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C2DF1CC-85C0-C7C8-4F10-8CD1804D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" y="566058"/>
            <a:ext cx="9786258" cy="560614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712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EA600D-01E7-8CCD-8EE4-310DA1279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3" y="511629"/>
            <a:ext cx="10580914" cy="564424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262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BFAC01-7FFF-ED70-5794-017534DE6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849087"/>
            <a:ext cx="10363199" cy="537754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46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D9846B-811A-4352-7267-DF9721B56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587829"/>
            <a:ext cx="10635342" cy="552994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961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sodheja</dc:creator>
  <cp:lastModifiedBy>kiran sodheja</cp:lastModifiedBy>
  <cp:revision>1</cp:revision>
  <dcterms:created xsi:type="dcterms:W3CDTF">2023-08-29T16:13:44Z</dcterms:created>
  <dcterms:modified xsi:type="dcterms:W3CDTF">2023-08-29T16:34:48Z</dcterms:modified>
</cp:coreProperties>
</file>